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theme/theme16.xml" ContentType="application/vnd.openxmlformats-officedocument.theme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7.xml" ContentType="application/vnd.openxmlformats-officedocument.theme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theme/theme18.xml" ContentType="application/vnd.openxmlformats-officedocument.theme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theme/theme19.xml" ContentType="application/vnd.openxmlformats-officedocument.theme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theme/theme20.xml" ContentType="application/vnd.openxmlformats-officedocument.theme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theme/theme21.xml" ContentType="application/vnd.openxmlformats-officedocument.theme+xml"/>
  <Override PartName="/ppt/theme/theme2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5" r:id="rId3"/>
    <p:sldMasterId id="2147483686" r:id="rId4"/>
    <p:sldMasterId id="2147483687" r:id="rId5"/>
    <p:sldMasterId id="2147483688" r:id="rId6"/>
    <p:sldMasterId id="2147483690" r:id="rId7"/>
    <p:sldMasterId id="2147483691" r:id="rId8"/>
    <p:sldMasterId id="2147483692" r:id="rId9"/>
    <p:sldMasterId id="2147483693" r:id="rId10"/>
    <p:sldMasterId id="2147483694" r:id="rId11"/>
    <p:sldMasterId id="2147483695" r:id="rId12"/>
    <p:sldMasterId id="2147483696" r:id="rId13"/>
    <p:sldMasterId id="2147483697" r:id="rId14"/>
    <p:sldMasterId id="2147483698" r:id="rId15"/>
    <p:sldMasterId id="2147483699" r:id="rId16"/>
    <p:sldMasterId id="2147483700" r:id="rId17"/>
    <p:sldMasterId id="2147483702" r:id="rId18"/>
    <p:sldMasterId id="2147483703" r:id="rId19"/>
    <p:sldMasterId id="2147483704" r:id="rId20"/>
    <p:sldMasterId id="2147483705" r:id="rId21"/>
  </p:sldMasterIdLst>
  <p:notesMasterIdLst>
    <p:notesMasterId r:id="rId25"/>
  </p:notesMasterIdLst>
  <p:sldIdLst>
    <p:sldId id="256" r:id="rId22"/>
    <p:sldId id="257" r:id="rId23"/>
    <p:sldId id="263" r:id="rId24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775"/>
    <a:srgbClr val="87B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774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3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7214E-3CE8-4C64-B233-32C9EDA7B27F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5C674C-46A0-4D8D-84F6-505CBD061C7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0556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05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7625684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B03593-B699-4C3C-941C-FD3947F7860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1B48F4-134E-48D3-BFFB-E6B7DCB1693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269801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793C2D-0C0E-40BA-A5AC-AA0F23BC0DF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A2E7DC-66AA-4EC4-B9E3-F147DFF483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297535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A28567-5E05-42C3-BF60-6323FB9438C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F1B65-5182-4DD3-A00A-D237537497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7163662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2246-A319-496A-9EB8-617A439C36E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3E9D0E-5BD5-46F4-A70E-55A8B923E8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823114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C2B27F-35D6-4EBB-B578-8840F74286F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858DED-F8B4-402F-B5BE-F8EE575929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06614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B51B63-AB89-459D-BF66-659DF2BA78D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CC3EA-5674-409E-803A-E68F6E9C940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2201812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7690BE-2418-4B5A-9768-E9B28E2E8AE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C86292-68E8-429E-B097-ACC48A87374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6050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529C9F-FDC0-45BB-9876-9AD23AEA524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A4C35C-69F4-4FE7-9557-43253174A1F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013186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6EF7B2-0413-44E5-9F7A-0D3B0D2F660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CA264A-3985-4A38-9604-BEEDD27EA1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82181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E7F578-0B62-4048-8081-2C109ECE668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BA9AE5-83F9-4F43-81C0-91F3A002D3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12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5428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7EA79C-DACE-4CEB-8385-8BDB3D15BBC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267DA-0C3C-47C4-83CA-9981CEA8D04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629960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73D33E-4BFD-4E23-8320-44D9DE0AADD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42ABB-CF7A-4D80-990C-7122CE90B0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337125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3261021-762B-4782-8FC4-6F71F76369B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E8436F-5F5D-4C48-B8C0-F02C6F5CA1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703025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A1CB2E-8D03-40D7-BB47-30761452882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ED6B0-A565-47A6-A6E7-68AAB5810B0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226968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6"/>
            <a:ext cx="5410200" cy="4525963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34A86-F121-4341-81A9-40D4812F10C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D9476-921E-4158-B7FF-B969C9B42B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7610383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30C3E6-264B-49CD-A181-31C0692A07D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8BF86-A2DF-40CB-B661-5FF90DE652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10035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BF6439-31E2-41A4-B976-0B98657B4B0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76BD35-577A-402E-B8D5-C2244F1157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3875424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3B92D5-3437-459C-B2D7-6FFC91E9217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E7E937-7494-4E96-A2F3-50106DF9D1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676793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2547F-7FD0-4C6C-B674-5BC9E615419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EF403D-072D-4855-BB6F-BC0000DDDBD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043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BEE2EE-2380-4F9D-A461-DA2725F701F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AC9B95-AD5E-4D96-80D2-E03E33B12D7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116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0391D8-1EEB-4D06-80D1-2981925D2E2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1ABCA2-FF5A-4E6B-A0B7-7FA7A7CB115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01775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C29A1-A9BE-4050-9BEC-F34D294AF22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688A07-39E5-475D-BC52-2574FDEEB3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1757012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5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5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07E759-C2E6-4374-BD77-97C01037ABB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81E0F-506E-45E3-A70E-19947570370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725388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874AA8-21F0-4146-A4A6-F74FA8B3625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755106-9F76-492D-A54A-58B6654B75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6761116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EF188D-D20E-413F-B728-06D1F5CFCD2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C8EE5-2BB7-431C-B940-9AA2014F197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9195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65FFDF-4BBA-48E0-A641-66E3F072AA8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00C93-303C-4C22-8832-A0081828E4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204615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EF2497-EDF0-4D33-B5D9-BF302080975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97D74B-CE9F-41BB-9685-2A518021FD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829960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D7DD5-9868-436B-A05D-9B800D1CC9B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94472-E609-4615-A9D2-BBD92B7057C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960953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585436-E5ED-4FC8-A22F-C392FACC2F3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675753-4C4E-4D85-9DB4-9E706E46C7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957526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84EF0-F5A2-484C-8D45-D4178313C64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9DA5BC-44AF-4818-BAD1-14B3EB5FD8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3221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583112-0069-4088-8FCF-C23767CB12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A629-6A64-4ECF-89AE-01974DD590B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31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768FF6-178D-4751-8145-8387705A7F1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32844B-7CD5-4CF1-B845-197998D21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545785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DF255-5A9D-48DC-8717-6C8DA91A2DA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1424D-8373-4F35-94A2-CD9C6B704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056639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DF8294-0CDC-4BDC-9ED1-FDD4057C285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019F2C-C804-4212-AD9A-D88EE59192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368564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3ADCCE-20C8-452D-971D-DC4909918B8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7B037C-17BA-48BB-8A9D-C23C3B4076E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8849079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DC3964-5FAA-4AAE-A27E-62789A55FC8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A210-25B3-4E63-A752-358B996FFCE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92459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3FB8CC-D8FF-48B5-A551-C8291E53AEC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7406D-CEAE-4E15-B592-4FC92F94D4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229727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23D71-6EB4-440E-9E6E-C730DC28F42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CB289-F05C-4899-B70E-EB40A394EE7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203874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CEA1D9-31A9-4C89-9CEA-B943D7D7AB1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B9462-ADDE-4EE3-AC77-D515EAE88C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6893369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CA7E4-B2AA-4AF7-8CA6-0C4AA087D38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66C28A-BC17-4BB9-AEA6-C5203F6974C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278448"/>
      </p:ext>
    </p:extLst>
  </p:cSld>
  <p:clrMapOvr>
    <a:masterClrMapping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021AD6-4568-4FFE-83FB-E0D95FECB71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DA72C-A974-4658-ABA4-6A8EBAD4ABF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5953163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A131C-08F0-4609-A1F2-E717E78111C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031B9-7F14-43CD-ADCD-798825340A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41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38A34-F2A0-46DB-8C5E-AE3178D54BE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EA1DB9-E4DF-4571-AFAA-A6DAC7E7DF2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3343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F6136-1630-46E5-8FE7-C0CD5F53709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4689D6-B053-4B98-BCA4-DA710B0AD6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67967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3B942-3AEA-4698-90CD-ED3EA21DBD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A08814-E962-43A3-8064-5AC5E402DC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9011332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F97481-CCE7-449E-A7CF-7A9B596ABD3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6570E2-87B4-4889-BF9F-4965B3B914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185693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8449C4-5654-4452-9E14-D716F6D6319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9F315-A2E9-4C8F-B410-13AE3C3C4B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477508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0EBEF4-BF80-4459-AE0F-448B28958AF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58143-651E-42D4-A4B8-924B0A59B4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7792483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78720F-0DFA-4201-A6A5-471F8AF2FC2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5334-6E14-4B7A-8835-6A28B794C13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955695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E3568D-10DA-480E-A06D-A21CBAA8850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67E18-1618-4DB1-85E7-D6384A6D3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80792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76FFE9-DA91-4651-ACAF-3DC0DEBC114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F0B412-D1A5-4075-B844-7CBB3CC3A4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130885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969888-4C07-421A-8DC7-86D7C3CA5C9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674D58-9B8B-4757-8BEA-E27A49F42BD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62791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BFE635-2531-4D02-B76C-97949C14A75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FC463-C389-400D-A5AB-35ACAF0C38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9542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506AC-B2FA-4D80-B4F3-13762F9B061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1FE31C-735A-4063-8DE7-DB419D8CDB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41939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E0CC8-1646-4699-BB83-790E5462D80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FEF205-877D-4A8F-8057-89F73A60E8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35514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01FFB2-8C3E-4C4C-A48A-1E12046362C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7B9D4A-255E-4069-9457-D831BB67122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78028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89536-EC50-4350-ABD2-D5423179825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90224B-12A9-46BB-AC78-80CC763BF0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557469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E36262-9F4C-4261-A857-EA8345FDB33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30E7FA-F5B5-4B43-87A4-524D2A77C4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65607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E4A22E-2ED5-4EA1-9D43-D30A19CE1E3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0702B-A328-4380-B287-218FBEC7EE5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0298591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3D5FC-A6ED-4E01-AC1A-AE3C7607204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2028E7-F0FF-4F64-B324-2977BF481B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70031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2DDD88-8C43-4EBD-AA0E-A88E08A845B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8C6BD6-0AF3-4A52-AADE-8BE3B6813E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4392162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3E802-DDB1-4A3F-9016-B7B53457796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9C0257-EE06-4EC0-A9F2-F8F3B9AD9A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075026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E79315-4858-41A9-8589-62035EB8CF4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4821B-75C7-48FE-B09F-08F3E0DB23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5690020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72F16E-0867-4040-8A04-9FD168A2581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794B0F-14A3-4C6A-8504-280426AE81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2111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79EAA3-F9D6-48C7-B972-F475D098F87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3AD9BB-20BC-4BAB-B045-0EDB01EB9E7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293773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0A12E6-C047-4049-97BA-7D85CD9310E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9D8F19-8660-4DE4-8AF1-9D94119DB24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90632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9BA6AA-92A2-4F49-B9F0-B0E5CE43E04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65C6C0-8607-4315-8B28-3C2E00BBD4B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398039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16E896-B1EB-464A-86C2-D25D947A7E6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C1723D-6F69-4614-9F52-F41BD18183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39470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75AC15-3CBE-4E62-8498-C3C149462C2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5BB551-1B4D-4DDD-8D52-182EF1954C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641449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C1041-3BCF-45FF-BDBA-013658103A7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DED058-2400-4AC0-AB7D-F3CC1DBE73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3776964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F3A1E-0BC5-48DA-B318-E651B571ABC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847D84-21E9-4786-90E9-2DC04B9438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3382809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3A90A-BAC6-444C-B2D1-F899B768B76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2F297E-5BD6-4E1D-AAA4-6FB42E8BBE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7773139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6AD0DF-669D-441B-B161-7BCCCDF3C2C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D0A6C1-F7D1-4274-8329-6763131250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25169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5D89DF-3758-41A7-A1B4-57EF20C09F7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EB63D7-3D7A-47F8-BDCB-58C3C0E08C9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076907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1E51F4-D29C-4628-9B43-B9B15183635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949791-EC37-4494-9A79-6EF7FFF9A3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891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1801C0-5ECD-4A5C-89EE-CF18220DB0F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0718E-5FE8-4DEE-BA64-4F0D0EB6ADD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931811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3A4FCF-6804-4FF3-BE91-061101F3435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C8F1CA-01DC-4BB9-A3DF-6937E7B5E1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2622438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55690B-E964-4968-A904-13C9A89B2FB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46C116-5DB0-4F1F-B9BE-87CE44EAFD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011560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A2D48-DA9F-46AD-98D7-954F34FA0C4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E1E155-9A2F-4209-9A2E-3A36062581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32490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42BB14-2CFF-450C-B9A2-F608ED28143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852ED9-E838-4EF9-9C47-DF87CD257A6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2879914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280F3A-A7A0-4833-B992-2BD73085FA9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FD328A-A9E6-45B1-8BE0-921C3B23FC6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7103520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67F7F0-5542-4131-B838-629D4617321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B25699-01CB-4480-971A-AE6214FDF49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919781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C23DAD-95E4-4042-AD37-44584CC5A73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4AE68-61BC-498D-B97D-0E7D235898E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45145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030E41-CC6E-448B-8617-3D03604ECFF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2E1784-1A11-4378-9811-44A98242BF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8505983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EA10A0-65D8-4760-8797-C8AE2913E7D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380B2-5630-427F-A277-431A64BE137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2224471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CE49C-45F6-40BA-9002-B71AF8E5CC0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CD855-D410-4B22-B4C2-AC50F5A113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7420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F06A86E-C940-4CDE-85CF-078DE794C0F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0A96E-FDA4-4ED5-A57F-0EE6FB2B05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66427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AF211-5ACA-4CA4-B13C-A6EEBFE8279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5C2634-3E48-4232-9321-F007737BF4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546633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B7A059-44B7-49FE-B67E-F0D80211932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4E985-4301-475B-866B-20E74F2A98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191591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0982AA-E9DD-493A-8385-C113CCF6581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72AB03-38E9-43FB-9836-3D9C684FC2E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5622323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760D27-E382-419A-926D-0DABE320BB3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BE228E-B88A-429B-9856-E7745FBD8C4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538808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2164C1-9FC8-4C15-82CF-C7657789541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C2D95-B5C5-4437-9E2A-E4F5FB94ACE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7867171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008EE-0CAC-47AA-9AB4-CB80FCF26B1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19F0EB-D238-4344-8D0E-14F9C38945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361026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171444-3075-4D87-88A5-0C1A20E3534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AE66A4-DA9B-444C-8581-4E2E83068A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4419641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9D313-C471-4EDB-AEBA-BA746007B11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A9085E-1878-4108-BE3D-510CE3097A3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480102"/>
      </p:ext>
    </p:extLst>
  </p:cSld>
  <p:clrMapOvr>
    <a:masterClrMapping/>
  </p:clrMapOvr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AADDCC-5FF3-4ED2-9C85-4C5D7CF3DE3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949407-1D10-492B-A519-09D622D367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315752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1E80BF-3DD3-40C5-9475-AC6CF1D4B85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98A24-9742-487C-A57F-B7290B5AA9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7171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55565D-B466-4162-AC0C-4251907589F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5D0654-8CB7-4F33-BE23-54D95C496B0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009364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C025AD-A1E9-4B43-BE27-C3128591F59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749AF0-0C3D-4118-8FAF-6F085E53DA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5939302"/>
      </p:ext>
    </p:extLst>
  </p:cSld>
  <p:clrMapOvr>
    <a:masterClrMapping/>
  </p:clrMapOvr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0827F-4763-49F2-B212-F1385B2531E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89F85E-01EA-4D68-9D4F-E3C19744AA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6428222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C2782D-AD15-4D42-A93E-A8195E1FCC3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A9E29D-C95C-4B1A-8AD8-D71C162B7D5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657569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A566C2-8FEE-47D4-AF12-2B189C78077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4F9A6-4DE5-402C-81FE-91746EEBDCA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522934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0DEF5E-7ABF-4FE1-9DDC-5B0C484CCC5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74EA42-EB73-461D-ADD6-3F836101C6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5282193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B2FC4F-609E-493A-B1E3-F87AFDED756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561F41-DA52-405A-9919-B82E63B5DA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636919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4FA135-2265-45CE-B6A7-988ABC8DFCC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FE7BC1-12FE-4ACA-ADA0-1C51F84496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95558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A09BCE-43AB-478E-99A4-CE72CCD69B8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7C921A-03BC-4C96-A55A-7356869847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925884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F633F-2955-476E-A6C9-85F04FB1788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4FD0AD-7A39-4E31-A8B5-7C68A0C8E3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1090666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833123-0B50-47D7-A09C-ED637D2D0A7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67277-6284-4173-A8CA-1A72697D556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5623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93703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06FB30-07DF-4EEB-ADC2-224254A397E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0A1C2-3B43-4E7F-8C18-6913FAA1C31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91634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E977E-A62F-4D4E-82B6-70C0FEE0E0D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4DF0B8-F441-4D08-AA13-F39A6704DF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9798337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E6D483-7479-4329-B82C-FD361084EB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BC93E-1FF3-4E34-8E83-04B207A1E99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4953768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01839-F63C-4558-AB08-1FE5856690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05262-1A74-4811-B9C1-54A821AB7B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260041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C20321-1968-46BB-ADA8-5B92E059637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8EFD26-DF02-45C3-9829-E43039C9AE8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5705687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481BEF-E822-4866-AAEA-108CCE1491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85A3D6-927C-4513-9E5F-5467E94D7E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031940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56D4F3-4637-457B-AA8D-83D64B7C76A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0C8BF5-4FB0-4BBB-B38F-290EE4401E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16705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D21286-8A8F-4CD6-AD57-440A75DBBE9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CC795-2D5D-44CA-BFEF-B3DF39D505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320469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04BF8C-407A-410F-94D9-1D4E1715F21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6F9037-B7F9-4879-8A52-FDAD930F97C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3233029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C7EF3C-8962-4BA0-B8CE-042CFEEF237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EBA33-DF59-42A0-B5E5-8445811D304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707707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9F9E86-A174-4185-ABE8-AB7BEC2908B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92780A-6C36-4CBE-90D9-4BF800C7F6C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0712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96AA9D-D761-4D9B-B15E-201A96EF9CC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A75C27-36DE-43AA-A7AA-7CFA1DA6C1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3076262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A7744A-2504-46D5-A892-0BD5FFD1CA2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9EF5AC-0F61-4185-AD04-EAC87C483F3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206907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F59DF1-CEFA-4263-AA33-55079094842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78BC1-7C30-4BC0-A2D2-FD847AEC274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3943990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5162A9-BAE6-4D60-A2A8-B1C7E251F45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3D6345-0372-4433-8901-F03DAC80441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7990658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EC733E-9881-459A-89D6-74D75FFD118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E1466C-F0F8-421B-93E1-1331B13C451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8808122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18450-6280-467E-A1A9-1F353FE298F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3DB5B7-46F7-4255-9396-1E2907B0201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36455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A587F5-0411-41FC-8748-6EBEB925163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34B599-3241-49EB-9078-A875247DF9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0011635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376D06-4D53-4C0F-9669-14D67E7AB44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E49C93-8ABC-4E3F-8280-266A3618A4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9883314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272154-A95A-4BF0-AB0A-1A7877E54B2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0F3C96-A588-4132-A91C-D74B2C870B7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957440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00FF0-15FE-467B-B679-4CEE76060D6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9C608-EBEE-4293-BC6A-CE6488D739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8942849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73BAF-7596-45A2-9E6C-920803DF554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8FDF0-14E4-4126-9F46-D139F1CF653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516671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46294F-5DD9-4AC5-8E5F-E313B2C7E68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C0129-602C-4D1C-AAF8-149496F540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026239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DE5DA5-5242-421E-B072-F451FDC6603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D01DDF-CCCA-474E-844D-A4FD430FF6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3070778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AF4C8D-719C-4D23-948D-44A0EF7AE76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173AF-0C22-466B-ACF5-DB7FDE141B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52717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D07319-F5B7-4D9B-840E-D39EC46EED0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8178D1-57FA-4DC1-8435-021D7D4D00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112890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6968E0-419F-43D4-97E2-2B1DA6E3922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396290-8802-4A1F-9789-250C0961087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388875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267EDC-378A-4AEE-9B8E-94B6BEDF693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5E0C87-0502-4473-97A1-91E5E11255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9351793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54E27C-4B15-4FEF-A293-979F3BDDBED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0A0560-E5B4-4D36-9333-4610363DD6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869006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F72EC0-184A-4A81-896A-5FE622B58DA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526EC-1FD7-4B57-B007-45523A6731A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269653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EF2D39-32E1-43D4-9C57-7B87449F453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BE4E4-0E9A-40ED-B14B-ECA5768BDFC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079510"/>
      </p:ext>
    </p:extLst>
  </p:cSld>
  <p:clrMapOvr>
    <a:masterClrMapping/>
  </p:clrMapOvr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DD1F27-725D-4D17-8588-F3FB8DC4B39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459C0B-B999-41FD-A75D-1DDD1FB5F7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593867"/>
      </p:ext>
    </p:extLst>
  </p:cSld>
  <p:clrMapOvr>
    <a:masterClrMapping/>
  </p:clrMapOvr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1FF8D-5E29-444D-9AC1-84DBAE2CB89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55410C-F975-4AF6-BC79-B45718AD8C4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5491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7934306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4847FC-A866-4E0D-9F2C-C013632D257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18BEC4-66A8-4F0B-9A84-1D0165B596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234891"/>
      </p:ext>
    </p:extLst>
  </p:cSld>
  <p:clrMapOvr>
    <a:masterClrMapping/>
  </p:clrMapOvr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05BC2-2AD0-42B2-AC1B-73FEEB181AA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Footer Placeholder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Slide Number Placeholder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BAE3EE-6358-49EA-9804-1D1C8561804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85888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563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7528610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2634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9570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799139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707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32531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6008227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8625094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89956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8803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913744-A0D3-479D-A327-1E012B3B7BF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040C8F-D3AA-4A40-BEF0-D63556A03DB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13360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C862C-6FA5-4661-953D-157CA8897CD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C19891-8789-4122-BF07-D04F81C5262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082291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A8948D-3B99-4133-8350-46F035F3FF0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B2F700-67D8-4FA4-8EBF-7AFD461518D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690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1B5A5B-8DC2-4295-B025-9A3D2B80657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AA574A-8B95-4775-8ECB-B55C4540E51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59067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05416C-1E38-44AB-8A89-4BA9395912C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3D1346-18D1-43D6-84DF-41F4A4A8588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8396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41444-855D-41DE-A5F7-555371280F5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054A0-12DB-4FF7-A2B8-582BCD2F39C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5348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88084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FDED5-1FC6-43FA-BEE3-7BFF3727306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37370-A529-4079-B9ED-FCFC9B4AE38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98294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2A04F7-8667-4A88-A856-BD11E9ACB58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0CC30-C724-44F8-A032-D77714402D9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7483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594344-3731-4EA6-9C71-F2A2E54AE64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8A4C6C-670B-4509-9122-18A075687F6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905393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66CD8-7C3E-4505-9718-7647F353BCE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6FD1B0-C03A-4B68-B925-43F0ECE6D7D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36134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42677D-5AE7-4CA9-985E-CC685ABFB8D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9D79D-27BC-4525-885B-BDDD48042C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01361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019105-EB5A-42DA-A110-58B30AD2A9B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4B3BC4-4DF7-4366-AD4A-19111FED47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972660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A1054-DD8A-4CB5-9326-CEABFB2A0CC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5E89C-CBA7-4EA0-8EB5-705FCA5D42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3326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3973F1-062A-404E-BFFF-9AC7ABBBFD4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AA2EB4-96AF-43DD-A551-71195968E4F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23125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5919E-DF3E-452B-9FA8-2779DFBA21F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C2D5F5-9C89-4AFA-AB23-8C439A91AB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405533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628CA7-01EF-4F99-9B0E-66F95640FA8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EE93F9-AB56-4DD6-AC88-5F9DBBA9CBE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417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0106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A59066-1191-4CD4-8D93-650FEC1CA4E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2525DD-6EB0-489F-8B04-0CB0319473B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78941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81149-CA62-44FF-97D8-2DBFA4C65AA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F02DD8-A052-405B-99CA-D075351A717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05084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1E34DB-3E26-4DEA-A3AF-D1D641569AC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F3C5F-B0A4-4342-8DD4-227E0CC26D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8823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85654-8319-4F5D-92AB-635882F79C9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84FD44-96E8-492A-8A84-0A4F795C83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214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A075-FE96-40FF-81F7-841E5E6FAB0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769EBB-B7CB-454D-BF2C-F5FE7CFDA4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82676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E300F3-039A-4B14-AC2C-3A2FB25A6A9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B2B1CE-97C2-4C13-92BE-D32710F03C1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66710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709A56-589D-4416-9E1B-3BBC1B5153D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399E-A490-489F-8659-AAE88FEEED0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63074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389D95-9A5F-49D9-91CA-6A2625E29CF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99981F-4F08-4273-A1AF-532AE430872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85667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477585-EFE3-4645-898A-C3D1C38DA9F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FF63AE-CB0F-4EA1-B3D3-6ACB3D3B315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41506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A7686-9C0A-4164-9F9B-3875EDDAEAB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56EBA-7B05-49DF-8D64-82178CEF51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1701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6952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662C04-B55B-430F-B980-DDAC9722116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2B93A-7742-440E-9FE8-3ADF19DA622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718649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FC1F8E-BFC8-4847-8EB6-0A0AF952AE7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7B1B86-130A-4B52-88DE-EA265B846C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922511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2B97E3-7177-40D9-85D6-C5B5E060276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835DF-FA1E-454B-A794-E2E55E768B2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10274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C32D98-3954-43FA-862D-F5B0FA06B7B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B9F045-A5FB-4F89-905A-18D0A638B5A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154639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76859A-818A-4228-A34A-E7C4975CAA9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8050D7-770B-4C23-8960-898F8DBFFA6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3630933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1CBF6-E1C4-4E67-A2FF-BED3C4E9D27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43B270-228B-4D17-80E9-29B5A9ECBC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73207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C0DC95-DB69-4269-867C-93E1CC42886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9E847-A731-4833-B753-6C59B87C474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2661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FE3969-1857-404E-ACDE-44DCBDBF9F1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76DC85-2410-4BD8-AB6D-9DFDC68B54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193703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F79F2E-E311-41AE-8A65-97F55672DE2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1C6D2A-8FAA-46B9-B2D1-A2A5C7CE95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5463109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0C6E13-42D0-468C-B0A9-E16BB78756F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847A9-8B7D-48CB-87EE-254A0D8926D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238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1958194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DBE2CA-013F-49A2-B345-177E03FB19B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329674-837B-4423-A2A7-A436C71033D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389635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6AC48D-BAB4-4151-94E4-B9B749CC3F32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8041F6-022A-4E84-938A-947F3617B5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821541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FE6AF-D2E7-4D7A-BBA3-30C7B4B1030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8D8A26-5DF5-4B79-999A-7D98FED3D1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6712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7BB560-E545-4A80-BF2F-7A9B720FD3CB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FBE9F4-F8C8-4305-BE90-04E7A3BA5F9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71420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DA703A-7C72-470F-88E7-2AE2B42E0AE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02054A-23C5-43F5-9811-DA4767D542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44962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D767FF-0291-4C24-8C10-71B454C567B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6954DF-BDDA-41E8-B753-D2E926F683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70473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B6F7DE-BF86-49EA-8A2B-68558570269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A111C4-6517-41DD-A560-488EBEAD5F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344653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B364CD-83D0-41AD-A4BA-C026D697DC9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EC8E73-AEAC-4C21-9E26-7D3664F1AD8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503687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71041-727B-468C-885B-0635AD127C4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2EA53D5-6522-4725-8C33-51957681DB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1781923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78F9D5-65A9-47CE-BEBA-75C0D71A38E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A6437-EBFD-4855-AE28-E93D85F8624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068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24548456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D2B6C1-E03F-413E-8F30-49474EB16F8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0CF6BF-7F8E-4CC8-8585-A84D5AFA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416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728233-C165-4D7F-BEDA-3FBBE21AB96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E56E66-4418-4E19-88C2-AE97E8D18E2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218996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D8DD3E-8DC5-47C9-B947-77FA7ED1F09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8D6067-B7F0-46A7-B094-6EF70D1A542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130072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2F7E96-5A47-434A-89F3-68FEFEBF8A4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97BF1-B684-47A1-AECB-A645FD64658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40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11379-3C34-4A62-97C7-2BDAD46A990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70BA00-684E-4CF1-816A-BD5086DFF6A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518185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9A5AC6-6437-4A92-B7A8-BF1B9562FB2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694839-5511-46FE-9219-F2AA147828C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384149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F2DA55-FDBE-4EF2-BC30-94C12739E44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9981A5-7A93-461E-A0D1-92E6281F481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3797814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1F6C1F-6A2E-4793-B7B6-5999A85DF8C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6ACC23-1533-4353-8D54-143ACE8EBF6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17054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93FF8D-0636-4F7D-AE00-2B50E139192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4C07E6-674E-42BB-AEFD-7E91C88F5B2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9691074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E18D52-E0AA-4983-9795-7D8378C880A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0806FF-00EC-444D-AD08-6B843BB7858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300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6201688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0985A5-D9B9-4415-89CB-B34DDE490AA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C53C90-A4D8-4C84-A2AA-D6782F4CCE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06355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5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8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6C0572-2495-499D-9105-547FFBAE207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43BEB6-2486-4A86-B73E-369CCD3714F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986761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F57540-5497-47F8-9490-D9B655F2AD4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4FC796-8278-44E9-84A2-EA97E3F9102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303661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A5F11A-6F2E-4B1E-A613-23D92338779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710D-F9BA-46F8-B5FE-38D0B1CF631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428349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FF1B2F-9F97-49FD-925B-8E5199AE626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E02B29-A679-4016-AE9C-045C6C731F3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785216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D165D3-CF27-48A0-92CC-FD99665D3BF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9BDEA5-94F3-4BFF-9790-3CE8185A7D8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585113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B71B46-512A-4B27-9A7C-CE3129060C3C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386F94-33C9-4089-B9A2-C0A708E31CE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869512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4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7ED091-1594-43FB-9DB0-1F18EDDBE01D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87023-2E8A-4497-AA51-F8E587807B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659703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43ACFE-3A3D-40B3-A3CF-80CDE0379F5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0D27B8-3F5F-4320-960A-514A3BA7385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433428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F7B145-4FAD-4674-A9EB-3D889E3FEB69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7ED45-88DD-4140-81E4-13B91543096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4323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3.xml"/><Relationship Id="rId3" Type="http://schemas.openxmlformats.org/officeDocument/2006/relationships/slideLayout" Target="../slideLayouts/slideLayout168.xml"/><Relationship Id="rId7" Type="http://schemas.openxmlformats.org/officeDocument/2006/relationships/slideLayout" Target="../slideLayouts/slideLayout172.xml"/><Relationship Id="rId12" Type="http://schemas.openxmlformats.org/officeDocument/2006/relationships/theme" Target="../theme/theme16.xml"/><Relationship Id="rId2" Type="http://schemas.openxmlformats.org/officeDocument/2006/relationships/slideLayout" Target="../slideLayouts/slideLayout167.xml"/><Relationship Id="rId1" Type="http://schemas.openxmlformats.org/officeDocument/2006/relationships/slideLayout" Target="../slideLayouts/slideLayout166.xml"/><Relationship Id="rId6" Type="http://schemas.openxmlformats.org/officeDocument/2006/relationships/slideLayout" Target="../slideLayouts/slideLayout171.xml"/><Relationship Id="rId11" Type="http://schemas.openxmlformats.org/officeDocument/2006/relationships/slideLayout" Target="../slideLayouts/slideLayout176.xml"/><Relationship Id="rId5" Type="http://schemas.openxmlformats.org/officeDocument/2006/relationships/slideLayout" Target="../slideLayouts/slideLayout170.xml"/><Relationship Id="rId10" Type="http://schemas.openxmlformats.org/officeDocument/2006/relationships/slideLayout" Target="../slideLayouts/slideLayout175.xml"/><Relationship Id="rId4" Type="http://schemas.openxmlformats.org/officeDocument/2006/relationships/slideLayout" Target="../slideLayouts/slideLayout169.xml"/><Relationship Id="rId9" Type="http://schemas.openxmlformats.org/officeDocument/2006/relationships/slideLayout" Target="../slideLayouts/slideLayout174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4.xml"/><Relationship Id="rId3" Type="http://schemas.openxmlformats.org/officeDocument/2006/relationships/slideLayout" Target="../slideLayouts/slideLayout179.xml"/><Relationship Id="rId7" Type="http://schemas.openxmlformats.org/officeDocument/2006/relationships/slideLayout" Target="../slideLayouts/slideLayout183.xml"/><Relationship Id="rId12" Type="http://schemas.openxmlformats.org/officeDocument/2006/relationships/theme" Target="../theme/theme17.xml"/><Relationship Id="rId2" Type="http://schemas.openxmlformats.org/officeDocument/2006/relationships/slideLayout" Target="../slideLayouts/slideLayout178.xml"/><Relationship Id="rId1" Type="http://schemas.openxmlformats.org/officeDocument/2006/relationships/slideLayout" Target="../slideLayouts/slideLayout177.xml"/><Relationship Id="rId6" Type="http://schemas.openxmlformats.org/officeDocument/2006/relationships/slideLayout" Target="../slideLayouts/slideLayout182.xml"/><Relationship Id="rId11" Type="http://schemas.openxmlformats.org/officeDocument/2006/relationships/slideLayout" Target="../slideLayouts/slideLayout187.xml"/><Relationship Id="rId5" Type="http://schemas.openxmlformats.org/officeDocument/2006/relationships/slideLayout" Target="../slideLayouts/slideLayout181.xml"/><Relationship Id="rId10" Type="http://schemas.openxmlformats.org/officeDocument/2006/relationships/slideLayout" Target="../slideLayouts/slideLayout186.xml"/><Relationship Id="rId4" Type="http://schemas.openxmlformats.org/officeDocument/2006/relationships/slideLayout" Target="../slideLayouts/slideLayout180.xml"/><Relationship Id="rId9" Type="http://schemas.openxmlformats.org/officeDocument/2006/relationships/slideLayout" Target="../slideLayouts/slideLayout185.xml"/></Relationships>
</file>

<file path=ppt/slideMasters/_rels/slideMaster1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5.xml"/><Relationship Id="rId3" Type="http://schemas.openxmlformats.org/officeDocument/2006/relationships/slideLayout" Target="../slideLayouts/slideLayout190.xml"/><Relationship Id="rId7" Type="http://schemas.openxmlformats.org/officeDocument/2006/relationships/slideLayout" Target="../slideLayouts/slideLayout194.xml"/><Relationship Id="rId12" Type="http://schemas.openxmlformats.org/officeDocument/2006/relationships/theme" Target="../theme/theme18.xml"/><Relationship Id="rId2" Type="http://schemas.openxmlformats.org/officeDocument/2006/relationships/slideLayout" Target="../slideLayouts/slideLayout189.xml"/><Relationship Id="rId1" Type="http://schemas.openxmlformats.org/officeDocument/2006/relationships/slideLayout" Target="../slideLayouts/slideLayout188.xml"/><Relationship Id="rId6" Type="http://schemas.openxmlformats.org/officeDocument/2006/relationships/slideLayout" Target="../slideLayouts/slideLayout193.xml"/><Relationship Id="rId11" Type="http://schemas.openxmlformats.org/officeDocument/2006/relationships/slideLayout" Target="../slideLayouts/slideLayout198.xml"/><Relationship Id="rId5" Type="http://schemas.openxmlformats.org/officeDocument/2006/relationships/slideLayout" Target="../slideLayouts/slideLayout192.xml"/><Relationship Id="rId10" Type="http://schemas.openxmlformats.org/officeDocument/2006/relationships/slideLayout" Target="../slideLayouts/slideLayout197.xml"/><Relationship Id="rId4" Type="http://schemas.openxmlformats.org/officeDocument/2006/relationships/slideLayout" Target="../slideLayouts/slideLayout191.xml"/><Relationship Id="rId9" Type="http://schemas.openxmlformats.org/officeDocument/2006/relationships/slideLayout" Target="../slideLayouts/slideLayout196.xml"/></Relationships>
</file>

<file path=ppt/slideMasters/_rels/slideMaster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6.xml"/><Relationship Id="rId3" Type="http://schemas.openxmlformats.org/officeDocument/2006/relationships/slideLayout" Target="../slideLayouts/slideLayout201.xml"/><Relationship Id="rId7" Type="http://schemas.openxmlformats.org/officeDocument/2006/relationships/slideLayout" Target="../slideLayouts/slideLayout205.xml"/><Relationship Id="rId12" Type="http://schemas.openxmlformats.org/officeDocument/2006/relationships/theme" Target="../theme/theme19.xml"/><Relationship Id="rId2" Type="http://schemas.openxmlformats.org/officeDocument/2006/relationships/slideLayout" Target="../slideLayouts/slideLayout200.xml"/><Relationship Id="rId1" Type="http://schemas.openxmlformats.org/officeDocument/2006/relationships/slideLayout" Target="../slideLayouts/slideLayout199.xml"/><Relationship Id="rId6" Type="http://schemas.openxmlformats.org/officeDocument/2006/relationships/slideLayout" Target="../slideLayouts/slideLayout204.xml"/><Relationship Id="rId11" Type="http://schemas.openxmlformats.org/officeDocument/2006/relationships/slideLayout" Target="../slideLayouts/slideLayout209.xml"/><Relationship Id="rId5" Type="http://schemas.openxmlformats.org/officeDocument/2006/relationships/slideLayout" Target="../slideLayouts/slideLayout203.xml"/><Relationship Id="rId10" Type="http://schemas.openxmlformats.org/officeDocument/2006/relationships/slideLayout" Target="../slideLayouts/slideLayout208.xml"/><Relationship Id="rId4" Type="http://schemas.openxmlformats.org/officeDocument/2006/relationships/slideLayout" Target="../slideLayouts/slideLayout202.xml"/><Relationship Id="rId9" Type="http://schemas.openxmlformats.org/officeDocument/2006/relationships/slideLayout" Target="../slideLayouts/slideLayout207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7.xml"/><Relationship Id="rId3" Type="http://schemas.openxmlformats.org/officeDocument/2006/relationships/slideLayout" Target="../slideLayouts/slideLayout212.xml"/><Relationship Id="rId7" Type="http://schemas.openxmlformats.org/officeDocument/2006/relationships/slideLayout" Target="../slideLayouts/slideLayout216.xml"/><Relationship Id="rId12" Type="http://schemas.openxmlformats.org/officeDocument/2006/relationships/theme" Target="../theme/theme20.xml"/><Relationship Id="rId2" Type="http://schemas.openxmlformats.org/officeDocument/2006/relationships/slideLayout" Target="../slideLayouts/slideLayout211.xml"/><Relationship Id="rId1" Type="http://schemas.openxmlformats.org/officeDocument/2006/relationships/slideLayout" Target="../slideLayouts/slideLayout210.xml"/><Relationship Id="rId6" Type="http://schemas.openxmlformats.org/officeDocument/2006/relationships/slideLayout" Target="../slideLayouts/slideLayout215.xml"/><Relationship Id="rId11" Type="http://schemas.openxmlformats.org/officeDocument/2006/relationships/slideLayout" Target="../slideLayouts/slideLayout220.xml"/><Relationship Id="rId5" Type="http://schemas.openxmlformats.org/officeDocument/2006/relationships/slideLayout" Target="../slideLayouts/slideLayout214.xml"/><Relationship Id="rId10" Type="http://schemas.openxmlformats.org/officeDocument/2006/relationships/slideLayout" Target="../slideLayouts/slideLayout219.xml"/><Relationship Id="rId4" Type="http://schemas.openxmlformats.org/officeDocument/2006/relationships/slideLayout" Target="../slideLayouts/slideLayout213.xml"/><Relationship Id="rId9" Type="http://schemas.openxmlformats.org/officeDocument/2006/relationships/slideLayout" Target="../slideLayouts/slideLayout218.xml"/></Relationships>
</file>

<file path=ppt/slideMasters/_rels/slideMaster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8.xml"/><Relationship Id="rId3" Type="http://schemas.openxmlformats.org/officeDocument/2006/relationships/slideLayout" Target="../slideLayouts/slideLayout223.xml"/><Relationship Id="rId7" Type="http://schemas.openxmlformats.org/officeDocument/2006/relationships/slideLayout" Target="../slideLayouts/slideLayout227.xml"/><Relationship Id="rId12" Type="http://schemas.openxmlformats.org/officeDocument/2006/relationships/theme" Target="../theme/theme21.xml"/><Relationship Id="rId2" Type="http://schemas.openxmlformats.org/officeDocument/2006/relationships/slideLayout" Target="../slideLayouts/slideLayout222.xml"/><Relationship Id="rId1" Type="http://schemas.openxmlformats.org/officeDocument/2006/relationships/slideLayout" Target="../slideLayouts/slideLayout221.xml"/><Relationship Id="rId6" Type="http://schemas.openxmlformats.org/officeDocument/2006/relationships/slideLayout" Target="../slideLayouts/slideLayout226.xml"/><Relationship Id="rId11" Type="http://schemas.openxmlformats.org/officeDocument/2006/relationships/slideLayout" Target="../slideLayouts/slideLayout231.xml"/><Relationship Id="rId5" Type="http://schemas.openxmlformats.org/officeDocument/2006/relationships/slideLayout" Target="../slideLayouts/slideLayout225.xml"/><Relationship Id="rId10" Type="http://schemas.openxmlformats.org/officeDocument/2006/relationships/slideLayout" Target="../slideLayouts/slideLayout230.xml"/><Relationship Id="rId4" Type="http://schemas.openxmlformats.org/officeDocument/2006/relationships/slideLayout" Target="../slideLayouts/slideLayout224.xml"/><Relationship Id="rId9" Type="http://schemas.openxmlformats.org/officeDocument/2006/relationships/slideLayout" Target="../slideLayouts/slideLayout22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8325228" y="6545425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优秀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Word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www.1ppt.com/word/              Excel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www.1ppt.com/excel/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资料下载：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www.1ppt.com/ziliao/      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范文下载：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www.1ppt.com/fanwen/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试卷下载：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www.1ppt.com/shiti/  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教案下载：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www.1ppt.com/jiaoan/  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      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100" dirty="0" smtClean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 smtClean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  <a:endParaRPr lang="en-US" altLang="zh-CN" sz="100" dirty="0">
              <a:solidFill>
                <a:prstClr val="white"/>
              </a:solidFill>
              <a:latin typeface="Calibri"/>
              <a:ea typeface="宋体"/>
            </a:endParaRP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  <a:endParaRPr lang="zh-CN" altLang="en-US" sz="100" dirty="0">
              <a:solidFill>
                <a:prstClr val="white"/>
              </a:solidFill>
              <a:latin typeface="Calibri"/>
              <a:ea typeface="宋体"/>
            </a:endParaRPr>
          </a:p>
        </p:txBody>
      </p:sp>
      <p:pic>
        <p:nvPicPr>
          <p:cNvPr id="102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5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7B7552B-40E4-4237-868F-BB1B65FEE2D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3316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317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9F942531-A726-46E7-96CE-3AC341561E0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891" y="836613"/>
            <a:ext cx="4914900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39" name="矩形 7"/>
          <p:cNvSpPr>
            <a:spLocks noChangeArrowheads="1"/>
          </p:cNvSpPr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  <a:defRPr/>
            </a:pPr>
            <a:endParaRPr lang="zh-CN" altLang="en-US" smtClean="0">
              <a:solidFill>
                <a:srgbClr val="FFFFFF"/>
              </a:solidFill>
            </a:endParaRPr>
          </a:p>
        </p:txBody>
      </p:sp>
      <p:sp>
        <p:nvSpPr>
          <p:cNvPr id="13316" name="矩形 2"/>
          <p:cNvSpPr>
            <a:spLocks/>
          </p:cNvSpPr>
          <p:nvPr userDrawn="1"/>
        </p:nvSpPr>
        <p:spPr bwMode="auto">
          <a:xfrm>
            <a:off x="1" y="5391170"/>
            <a:ext cx="12196763" cy="1325563"/>
          </a:xfrm>
          <a:custGeom>
            <a:avLst/>
            <a:gdLst>
              <a:gd name="T0" fmla="*/ 0 w 9144000"/>
              <a:gd name="T1" fmla="*/ 0 h 986547"/>
              <a:gd name="T2" fmla="*/ 16251577 w 9144000"/>
              <a:gd name="T3" fmla="*/ 121640 h 986547"/>
              <a:gd name="T4" fmla="*/ 16268704 w 9144000"/>
              <a:gd name="T5" fmla="*/ 1652931 h 986547"/>
              <a:gd name="T6" fmla="*/ 0 w 9144000"/>
              <a:gd name="T7" fmla="*/ 1652931 h 986547"/>
              <a:gd name="T8" fmla="*/ 0 w 9144000"/>
              <a:gd name="T9" fmla="*/ 0 h 98654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86547">
                <a:moveTo>
                  <a:pt x="0" y="0"/>
                </a:moveTo>
                <a:cubicBezTo>
                  <a:pt x="2258729" y="1963553"/>
                  <a:pt x="5821913" y="455460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D1D100"/>
              </a:gs>
              <a:gs pos="1942">
                <a:srgbClr val="D1D100"/>
              </a:gs>
              <a:gs pos="60001">
                <a:srgbClr val="FFC000"/>
              </a:gs>
              <a:gs pos="100000">
                <a:srgbClr val="FFFF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7" name="矩形 2"/>
          <p:cNvSpPr>
            <a:spLocks/>
          </p:cNvSpPr>
          <p:nvPr userDrawn="1"/>
        </p:nvSpPr>
        <p:spPr bwMode="auto">
          <a:xfrm>
            <a:off x="4777" y="5530850"/>
            <a:ext cx="12195175" cy="1227138"/>
          </a:xfrm>
          <a:custGeom>
            <a:avLst/>
            <a:gdLst>
              <a:gd name="T0" fmla="*/ 0 w 9144000"/>
              <a:gd name="T1" fmla="*/ 0 h 915566"/>
              <a:gd name="T2" fmla="*/ 16247346 w 9144000"/>
              <a:gd name="T3" fmla="*/ 121038 h 915566"/>
              <a:gd name="T4" fmla="*/ 16264468 w 9144000"/>
              <a:gd name="T5" fmla="*/ 1644740 h 915566"/>
              <a:gd name="T6" fmla="*/ 0 w 9144000"/>
              <a:gd name="T7" fmla="*/ 1644740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123974" y="1876926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61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8" name="矩形 2"/>
          <p:cNvSpPr>
            <a:spLocks/>
          </p:cNvSpPr>
          <p:nvPr userDrawn="1"/>
        </p:nvSpPr>
        <p:spPr bwMode="auto">
          <a:xfrm>
            <a:off x="1" y="5630883"/>
            <a:ext cx="12196763" cy="1227137"/>
          </a:xfrm>
          <a:custGeom>
            <a:avLst/>
            <a:gdLst>
              <a:gd name="T0" fmla="*/ 0 w 9144000"/>
              <a:gd name="T1" fmla="*/ 0 h 915566"/>
              <a:gd name="T2" fmla="*/ 16251577 w 9144000"/>
              <a:gd name="T3" fmla="*/ 121038 h 915566"/>
              <a:gd name="T4" fmla="*/ 16268704 w 9144000"/>
              <a:gd name="T5" fmla="*/ 1644737 h 915566"/>
              <a:gd name="T6" fmla="*/ 0 w 9144000"/>
              <a:gd name="T7" fmla="*/ 1644737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105625" y="125128"/>
                  <a:pt x="9134374" y="67377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gradFill rotWithShape="1">
            <a:gsLst>
              <a:gs pos="0">
                <a:srgbClr val="F6F9FC"/>
              </a:gs>
              <a:gs pos="48000">
                <a:srgbClr val="006059"/>
              </a:gs>
              <a:gs pos="100000">
                <a:srgbClr val="D9D9D9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19" name="矩形 2"/>
          <p:cNvSpPr>
            <a:spLocks/>
          </p:cNvSpPr>
          <p:nvPr userDrawn="1"/>
        </p:nvSpPr>
        <p:spPr bwMode="auto">
          <a:xfrm>
            <a:off x="1" y="5729288"/>
            <a:ext cx="12196763" cy="1230312"/>
          </a:xfrm>
          <a:custGeom>
            <a:avLst/>
            <a:gdLst>
              <a:gd name="T0" fmla="*/ 0 w 9144000"/>
              <a:gd name="T1" fmla="*/ 0 h 915566"/>
              <a:gd name="T2" fmla="*/ 16268704 w 9144000"/>
              <a:gd name="T3" fmla="*/ 0 h 915566"/>
              <a:gd name="T4" fmla="*/ 16268704 w 9144000"/>
              <a:gd name="T5" fmla="*/ 1653259 h 915566"/>
              <a:gd name="T6" fmla="*/ 0 w 9144000"/>
              <a:gd name="T7" fmla="*/ 1653259 h 915566"/>
              <a:gd name="T8" fmla="*/ 0 w 9144000"/>
              <a:gd name="T9" fmla="*/ 0 h 91556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5566">
                <a:moveTo>
                  <a:pt x="0" y="0"/>
                </a:moveTo>
                <a:cubicBezTo>
                  <a:pt x="2431983" y="1636294"/>
                  <a:pt x="6096000" y="0"/>
                  <a:pt x="9144000" y="0"/>
                </a:cubicBezTo>
                <a:lnTo>
                  <a:pt x="9144000" y="915566"/>
                </a:lnTo>
                <a:lnTo>
                  <a:pt x="0" y="915566"/>
                </a:lnTo>
                <a:lnTo>
                  <a:pt x="0" y="0"/>
                </a:lnTo>
                <a:close/>
              </a:path>
            </a:pathLst>
          </a:custGeom>
          <a:solidFill>
            <a:srgbClr val="00827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3320" name="矩形 2"/>
          <p:cNvSpPr>
            <a:spLocks/>
          </p:cNvSpPr>
          <p:nvPr userDrawn="1"/>
        </p:nvSpPr>
        <p:spPr bwMode="auto">
          <a:xfrm>
            <a:off x="-3172" y="6502420"/>
            <a:ext cx="12195175" cy="461963"/>
          </a:xfrm>
          <a:custGeom>
            <a:avLst/>
            <a:gdLst>
              <a:gd name="T0" fmla="*/ 0 w 9144000"/>
              <a:gd name="T1" fmla="*/ 396 h 917126"/>
              <a:gd name="T2" fmla="*/ 16264468 w 9144000"/>
              <a:gd name="T3" fmla="*/ 396 h 917126"/>
              <a:gd name="T4" fmla="*/ 16264468 w 9144000"/>
              <a:gd name="T5" fmla="*/ 232694 h 917126"/>
              <a:gd name="T6" fmla="*/ 0 w 9144000"/>
              <a:gd name="T7" fmla="*/ 232694 h 917126"/>
              <a:gd name="T8" fmla="*/ 0 w 9144000"/>
              <a:gd name="T9" fmla="*/ 396 h 91712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44000" h="917126">
                <a:moveTo>
                  <a:pt x="0" y="1560"/>
                </a:moveTo>
                <a:cubicBezTo>
                  <a:pt x="2198901" y="1799219"/>
                  <a:pt x="6113930" y="-61193"/>
                  <a:pt x="9144000" y="1560"/>
                </a:cubicBezTo>
                <a:lnTo>
                  <a:pt x="9144000" y="917126"/>
                </a:lnTo>
                <a:lnTo>
                  <a:pt x="0" y="917126"/>
                </a:lnTo>
                <a:lnTo>
                  <a:pt x="0" y="1560"/>
                </a:lnTo>
                <a:close/>
              </a:path>
            </a:pathLst>
          </a:custGeom>
          <a:solidFill>
            <a:schemeClr val="bg1">
              <a:alpha val="12941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13321" name="图片 1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45663" y="6024563"/>
            <a:ext cx="22987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标题占位符 1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3323" name="文本占位符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6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4348" name="日期占位符 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4C830A6E-C071-46AD-BFCA-D86B656A727F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4349" name="页脚占位符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13" y="6559570"/>
            <a:ext cx="38163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4350" name="灯片编号占位符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1" y="6559570"/>
            <a:ext cx="2813051" cy="16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6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3FE5FD-864B-4BB6-9613-0DD757565B3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</p:sldLayoutIdLst>
  <p:txStyles>
    <p:titleStyle>
      <a:lvl1pPr algn="ctr" defTabSz="1216025" rtl="0" eaLnBrk="0" fontAlgn="base" hangingPunct="0">
        <a:spcBef>
          <a:spcPct val="0"/>
        </a:spcBef>
        <a:spcAft>
          <a:spcPct val="0"/>
        </a:spcAft>
        <a:defRPr sz="58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defTabSz="1216025" rtl="0" eaLnBrk="0" fontAlgn="base" hangingPunct="0">
        <a:spcBef>
          <a:spcPct val="0"/>
        </a:spcBef>
        <a:spcAft>
          <a:spcPct val="0"/>
        </a:spcAft>
        <a:defRPr sz="58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454025" indent="-4540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987425" indent="-3778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08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04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740025" indent="-301625" algn="l" defTabSz="12160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433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536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7C97A467-88CC-45EE-A755-0C81A66F75F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536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BBE5041-07C1-4C6D-BFFA-8042E73B42B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9" r:id="rId1"/>
    <p:sldLayoutId id="2147483850" r:id="rId2"/>
    <p:sldLayoutId id="2147483851" r:id="rId3"/>
    <p:sldLayoutId id="2147483852" r:id="rId4"/>
    <p:sldLayoutId id="2147483853" r:id="rId5"/>
    <p:sldLayoutId id="2147483854" r:id="rId6"/>
    <p:sldLayoutId id="2147483855" r:id="rId7"/>
    <p:sldLayoutId id="2147483856" r:id="rId8"/>
    <p:sldLayoutId id="2147483857" r:id="rId9"/>
    <p:sldLayoutId id="2147483858" r:id="rId10"/>
    <p:sldLayoutId id="214748385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536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638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213925F-0A6B-478C-A380-69099AA51E6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638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639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A863DD-D469-4DBD-8130-1098B12846C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638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741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DC81192-12E4-411C-8B88-730E709428B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741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741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B72EFBD-1A32-424B-9F79-FB697A4DCD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741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843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32BB587-7429-4256-A471-A304A861AE77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843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0B55FC6-A511-4860-B571-9BFBFE5C09C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843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1946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042FB2-19A7-4E81-B63D-8D48F515FBD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946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946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B22DCCB-3773-44FA-8D44-E6D25D3734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19459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048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A9897A6-3D92-408C-98AD-ABF5C94AC5D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2048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048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686860F-10E9-4E8E-B96C-F730B2FD75D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4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483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2532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1F0F8D20-6661-41D9-94B8-4A3D37219C3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22533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2534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106CCB6-0236-4487-ABB8-5B501354981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16" r:id="rId2"/>
    <p:sldLayoutId id="2147483917" r:id="rId3"/>
    <p:sldLayoutId id="2147483918" r:id="rId4"/>
    <p:sldLayoutId id="2147483919" r:id="rId5"/>
    <p:sldLayoutId id="2147483920" r:id="rId6"/>
    <p:sldLayoutId id="2147483921" r:id="rId7"/>
    <p:sldLayoutId id="2147483922" r:id="rId8"/>
    <p:sldLayoutId id="2147483923" r:id="rId9"/>
    <p:sldLayoutId id="2147483924" r:id="rId10"/>
    <p:sldLayoutId id="214748392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150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355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7B722A-C745-4EEB-B069-82223417A8D5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2355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355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5B2DE8A7-D175-48F9-B8EB-6F33F32442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  <p:sldLayoutId id="2147483932" r:id="rId7"/>
    <p:sldLayoutId id="2147483933" r:id="rId8"/>
    <p:sldLayoutId id="2147483934" r:id="rId9"/>
    <p:sldLayoutId id="2147483935" r:id="rId10"/>
    <p:sldLayoutId id="214748393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05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3076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BD291D93-0729-4206-A37E-95561087A371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3077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8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81B0E49-8990-4BDE-B114-188BA0B9082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  <p:sldLayoutId id="2147483721" r:id="rId5"/>
    <p:sldLayoutId id="2147483722" r:id="rId6"/>
    <p:sldLayoutId id="2147483723" r:id="rId7"/>
    <p:sldLayoutId id="2147483724" r:id="rId8"/>
    <p:sldLayoutId id="2147483725" r:id="rId9"/>
    <p:sldLayoutId id="2147483726" r:id="rId10"/>
    <p:sldLayoutId id="214748372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2531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4580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D5549FA8-C77A-47BB-93F6-5E9D54CA1060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24581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582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8AF532A0-827F-455F-A8EA-065DC1406D7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单击此处编辑母版标题样式</a:t>
            </a:r>
          </a:p>
        </p:txBody>
      </p:sp>
      <p:sp>
        <p:nvSpPr>
          <p:cNvPr id="23555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smtClean="0"/>
              <a:t>单击此处编辑母版文本样式</a:t>
            </a:r>
          </a:p>
          <a:p>
            <a:pPr lvl="1"/>
            <a:r>
              <a:rPr lang="zh-CN" altLang="zh-CN" smtClean="0"/>
              <a:t>第二级</a:t>
            </a:r>
          </a:p>
          <a:p>
            <a:pPr lvl="2"/>
            <a:r>
              <a:rPr lang="zh-CN" altLang="zh-CN" smtClean="0"/>
              <a:t>第三级</a:t>
            </a:r>
          </a:p>
          <a:p>
            <a:pPr lvl="3"/>
            <a:r>
              <a:rPr lang="zh-CN" altLang="zh-CN" smtClean="0"/>
              <a:t>第四级</a:t>
            </a:r>
          </a:p>
          <a:p>
            <a:pPr lvl="4"/>
            <a:r>
              <a:rPr lang="zh-CN" altLang="zh-CN" smtClean="0"/>
              <a:t>第五级</a:t>
            </a:r>
          </a:p>
        </p:txBody>
      </p:sp>
      <p:sp>
        <p:nvSpPr>
          <p:cNvPr id="25604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509162B-3039-42CD-84D0-EF1C28A63A7E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25605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5606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2202ED17-B5D8-487A-BEE8-540AC2B4BCA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图片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1451" y="190500"/>
            <a:ext cx="11849100" cy="647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6D711-E0C9-4FBB-85F1-CAB9B6997D4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614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14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3E879A96-B0B8-489F-9474-F0A36AA6623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1" name="日期占位符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126B8C4-78B5-4368-B5B7-BFC6F8690A56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7172" name="页脚占位符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3" name="灯片编号占位符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B439EEFD-FFDD-4DEF-923E-27FD11DF5D0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日期占位符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87BC6104-3EE2-4392-B8E6-A438FD070F1A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8196" name="页脚占位符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197" name="灯片编号占位符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63A1379D-AF5A-4D8A-9E3E-9372914C66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3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22FDBF4E-4721-4B22-BFBE-AE5AE14BB004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0244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45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B0A12FE-FD9F-4E60-9583-EE4B9E580D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  <p:sldLayoutId id="2147483801" r:id="rId8"/>
    <p:sldLayoutId id="2147483802" r:id="rId9"/>
    <p:sldLayoutId id="2147483803" r:id="rId10"/>
    <p:sldLayoutId id="2147483804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日期占位符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035396A4-5422-4C5F-8D1E-3CB206D4A373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1268" name="页脚占位符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1269" name="灯片编号占位符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F671FF86-2C99-4C08-94BB-14CB596732E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图片 6"/>
          <p:cNvPicPr>
            <a:picLocks noChangeAspect="1" noChangeArrowheads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382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59C22F09-6D7D-4997-AB69-323B2DF20E98}" type="datetimeFigureOut">
              <a:rPr lang="zh-CN" altLang="en-US"/>
              <a:pPr>
                <a:defRPr/>
              </a:pPr>
              <a:t>2025/6/5</a:t>
            </a:fld>
            <a:endParaRPr lang="zh-CN" altLang="en-US"/>
          </a:p>
        </p:txBody>
      </p:sp>
      <p:sp>
        <p:nvSpPr>
          <p:cNvPr id="1229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038600" y="6356370"/>
            <a:ext cx="41148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10600" y="6356370"/>
            <a:ext cx="27432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/>
            </a:lvl1pPr>
          </a:lstStyle>
          <a:p>
            <a:pPr>
              <a:defRPr/>
            </a:pPr>
            <a:fld id="{11FC1AFC-6B1C-433B-BDA6-1E3142F073A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818" r:id="rId3"/>
    <p:sldLayoutId id="2147483819" r:id="rId4"/>
    <p:sldLayoutId id="2147483820" r:id="rId5"/>
    <p:sldLayoutId id="2147483821" r:id="rId6"/>
    <p:sldLayoutId id="2147483822" r:id="rId7"/>
    <p:sldLayoutId id="2147483823" r:id="rId8"/>
    <p:sldLayoutId id="2147483824" r:id="rId9"/>
    <p:sldLayoutId id="2147483825" r:id="rId10"/>
    <p:sldLayoutId id="2147483826" r:id="rId11"/>
  </p:sldLayoutIdLst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宋体" panose="02010600030101010101" pitchFamily="2" charset="-122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79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4580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24581" name="Group 5"/>
          <p:cNvGrpSpPr>
            <a:grpSpLocks/>
          </p:cNvGrpSpPr>
          <p:nvPr/>
        </p:nvGrpSpPr>
        <p:grpSpPr bwMode="auto">
          <a:xfrm>
            <a:off x="3397251" y="2376496"/>
            <a:ext cx="5397500" cy="2027136"/>
            <a:chOff x="0" y="0"/>
            <a:chExt cx="5398327" cy="2026755"/>
          </a:xfrm>
        </p:grpSpPr>
        <p:sp>
          <p:nvSpPr>
            <p:cNvPr id="24582" name="文本框 9"/>
            <p:cNvSpPr txBox="1">
              <a:spLocks noChangeArrowheads="1"/>
            </p:cNvSpPr>
            <p:nvPr/>
          </p:nvSpPr>
          <p:spPr bwMode="auto">
            <a:xfrm>
              <a:off x="1717938" y="0"/>
              <a:ext cx="1981937" cy="101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r>
                <a:rPr lang="en-US" altLang="zh-CN" sz="6000" b="1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201X</a:t>
              </a:r>
              <a:endParaRPr lang="zh-CN" altLang="en-US" sz="60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583" name="文本框 10"/>
            <p:cNvSpPr txBox="1">
              <a:spLocks noChangeArrowheads="1"/>
            </p:cNvSpPr>
            <p:nvPr/>
          </p:nvSpPr>
          <p:spPr bwMode="auto">
            <a:xfrm>
              <a:off x="0" y="849385"/>
              <a:ext cx="5398327" cy="769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chemeClr val="bg1"/>
                  </a:solidFill>
                </a:rPr>
                <a:t>ANNUAL REPORT</a:t>
              </a:r>
              <a:endParaRPr lang="zh-CN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24584" name="文本框 11"/>
            <p:cNvSpPr txBox="1">
              <a:spLocks noChangeArrowheads="1"/>
            </p:cNvSpPr>
            <p:nvPr/>
          </p:nvSpPr>
          <p:spPr bwMode="auto">
            <a:xfrm>
              <a:off x="1328869" y="1657492"/>
              <a:ext cx="2740593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WE WILL DO A GREAT JOB 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矩形 5"/>
          <p:cNvSpPr>
            <a:spLocks noChangeArrowheads="1"/>
          </p:cNvSpPr>
          <p:nvPr/>
        </p:nvSpPr>
        <p:spPr bwMode="auto">
          <a:xfrm>
            <a:off x="261939" y="319088"/>
            <a:ext cx="101600" cy="595312"/>
          </a:xfrm>
          <a:prstGeom prst="rect">
            <a:avLst/>
          </a:prstGeom>
          <a:solidFill>
            <a:srgbClr val="27377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1" name="矩形 6"/>
          <p:cNvSpPr>
            <a:spLocks noChangeArrowheads="1"/>
          </p:cNvSpPr>
          <p:nvPr/>
        </p:nvSpPr>
        <p:spPr bwMode="auto">
          <a:xfrm>
            <a:off x="392113" y="319088"/>
            <a:ext cx="101600" cy="595312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2" name="矩形 7"/>
          <p:cNvSpPr>
            <a:spLocks noChangeArrowheads="1"/>
          </p:cNvSpPr>
          <p:nvPr/>
        </p:nvSpPr>
        <p:spPr bwMode="auto">
          <a:xfrm>
            <a:off x="522288" y="319088"/>
            <a:ext cx="101600" cy="595312"/>
          </a:xfrm>
          <a:prstGeom prst="rect">
            <a:avLst/>
          </a:prstGeom>
          <a:solidFill>
            <a:srgbClr val="87B2D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27653" name="文本框 8"/>
          <p:cNvSpPr txBox="1">
            <a:spLocks noChangeArrowheads="1"/>
          </p:cNvSpPr>
          <p:nvPr/>
        </p:nvSpPr>
        <p:spPr bwMode="auto">
          <a:xfrm>
            <a:off x="685813" y="377845"/>
            <a:ext cx="203132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27377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单击添加标题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矩形 5"/>
          <p:cNvSpPr>
            <a:spLocks noChangeArrowheads="1"/>
          </p:cNvSpPr>
          <p:nvPr/>
        </p:nvSpPr>
        <p:spPr bwMode="auto">
          <a:xfrm>
            <a:off x="2976565" y="2278066"/>
            <a:ext cx="6238875" cy="2301875"/>
          </a:xfrm>
          <a:prstGeom prst="rect">
            <a:avLst/>
          </a:prstGeom>
          <a:noFill/>
          <a:ln w="38100">
            <a:solidFill>
              <a:schemeClr val="bg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5" name="矩形 6"/>
          <p:cNvSpPr>
            <a:spLocks noChangeArrowheads="1"/>
          </p:cNvSpPr>
          <p:nvPr/>
        </p:nvSpPr>
        <p:spPr bwMode="auto">
          <a:xfrm>
            <a:off x="2554289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54276" name="矩形 7"/>
          <p:cNvSpPr>
            <a:spLocks noChangeArrowheads="1"/>
          </p:cNvSpPr>
          <p:nvPr/>
        </p:nvSpPr>
        <p:spPr bwMode="auto">
          <a:xfrm>
            <a:off x="9418641" y="2278066"/>
            <a:ext cx="219075" cy="2301875"/>
          </a:xfrm>
          <a:prstGeom prst="rect">
            <a:avLst/>
          </a:prstGeom>
          <a:solidFill>
            <a:schemeClr val="bg1"/>
          </a:solidFill>
          <a:ln w="38100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buFont typeface="Arial" panose="020B0604020202020204" pitchFamily="34" charset="0"/>
              <a:buNone/>
            </a:pPr>
            <a:endParaRPr lang="zh-CN" altLang="en-US">
              <a:solidFill>
                <a:srgbClr val="FFFFFF"/>
              </a:solidFill>
            </a:endParaRPr>
          </a:p>
        </p:txBody>
      </p: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397251" y="2376489"/>
            <a:ext cx="5397500" cy="2027136"/>
            <a:chOff x="0" y="0"/>
            <a:chExt cx="5398327" cy="2026755"/>
          </a:xfrm>
        </p:grpSpPr>
        <p:sp>
          <p:nvSpPr>
            <p:cNvPr id="54278" name="文本框 9"/>
            <p:cNvSpPr txBox="1">
              <a:spLocks noChangeArrowheads="1"/>
            </p:cNvSpPr>
            <p:nvPr/>
          </p:nvSpPr>
          <p:spPr bwMode="auto">
            <a:xfrm>
              <a:off x="1067713" y="0"/>
              <a:ext cx="3262932" cy="101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zh-CN" altLang="en-US" sz="6000" b="1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感谢聆听</a:t>
              </a:r>
            </a:p>
          </p:txBody>
        </p:sp>
        <p:sp>
          <p:nvSpPr>
            <p:cNvPr id="54279" name="文本框 10"/>
            <p:cNvSpPr txBox="1">
              <a:spLocks noChangeArrowheads="1"/>
            </p:cNvSpPr>
            <p:nvPr/>
          </p:nvSpPr>
          <p:spPr bwMode="auto">
            <a:xfrm>
              <a:off x="0" y="849385"/>
              <a:ext cx="5398327" cy="7700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 sz="4400" b="1">
                  <a:solidFill>
                    <a:schemeClr val="bg1"/>
                  </a:solidFill>
                </a:rPr>
                <a:t>THANKS YOU</a:t>
              </a:r>
              <a:endParaRPr lang="zh-CN" altLang="en-US" sz="4400" b="1">
                <a:solidFill>
                  <a:schemeClr val="bg1"/>
                </a:solidFill>
              </a:endParaRPr>
            </a:p>
          </p:txBody>
        </p:sp>
        <p:sp>
          <p:nvSpPr>
            <p:cNvPr id="54280" name="文本框 11"/>
            <p:cNvSpPr txBox="1">
              <a:spLocks noChangeArrowheads="1"/>
            </p:cNvSpPr>
            <p:nvPr/>
          </p:nvSpPr>
          <p:spPr bwMode="auto">
            <a:xfrm>
              <a:off x="1328869" y="1657492"/>
              <a:ext cx="2740593" cy="369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buFont typeface="Arial" panose="020B0604020202020204" pitchFamily="34" charset="0"/>
                <a:buNone/>
              </a:pPr>
              <a:r>
                <a:rPr lang="en-US" altLang="zh-CN">
                  <a:solidFill>
                    <a:schemeClr val="bg1"/>
                  </a:solidFill>
                </a:rPr>
                <a:t>WE WILL DO A GREAT JOB !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第一PPT，www.1ppt.com">
  <a:themeElements>
    <a:clrScheme name="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主题">
  <a:themeElements>
    <a:clrScheme name="10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2_Office 主题​​">
  <a:themeElements>
    <a:clrScheme name="2_Office 主题​​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主题​​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​​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2_自定义设计方案">
  <a:themeElements>
    <a:clrScheme name="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3_自定义设计方案">
  <a:themeElements>
    <a:clrScheme name="3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4_自定义设计方案">
  <a:themeElements>
    <a:clrScheme name="4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5_自定义设计方案">
  <a:themeElements>
    <a:clrScheme name="5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6_自定义设计方案">
  <a:themeElements>
    <a:clrScheme name="6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6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6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7_自定义设计方案">
  <a:themeElements>
    <a:clrScheme name="7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9_自定义设计方案">
  <a:themeElements>
    <a:clrScheme name="9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10_自定义设计方案">
  <a:themeElements>
    <a:clrScheme name="10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0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1_自定义设计方案">
  <a:themeElements>
    <a:clrScheme name="11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1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1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12_自定义设计方案">
  <a:themeElements>
    <a:clrScheme name="12_自定义设计方案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12_自定义设计方案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2_自定义设计方案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">
  <a:themeElements>
    <a:clrScheme name="2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2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2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主题">
  <a:themeElements>
    <a:clrScheme name="3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3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3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4_Office 主题">
  <a:themeElements>
    <a:clrScheme name="4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4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4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5_Office 主题">
  <a:themeElements>
    <a:clrScheme name="5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5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5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Office 主题">
  <a:themeElements>
    <a:clrScheme name="7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7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7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Office 主题">
  <a:themeElements>
    <a:clrScheme name="8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8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Office 主题">
  <a:themeElements>
    <a:clrScheme name="9_Office 主题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9_Office 主题">
      <a:majorFont>
        <a:latin typeface="Calibri Light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anose="020F050202020403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9_Office 主题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Pages>0</Pages>
  <Words>28</Words>
  <Characters>0</Characters>
  <Application>Microsoft Office PowerPoint</Application>
  <DocSecurity>0</DocSecurity>
  <PresentationFormat>寬螢幕</PresentationFormat>
  <Lines>0</Lines>
  <Paragraphs>7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21</vt:i4>
      </vt:variant>
      <vt:variant>
        <vt:lpstr>投影片標題</vt:lpstr>
      </vt:variant>
      <vt:variant>
        <vt:i4>3</vt:i4>
      </vt:variant>
    </vt:vector>
  </HeadingPairs>
  <TitlesOfParts>
    <vt:vector size="29" baseType="lpstr">
      <vt:lpstr>微软雅黑</vt:lpstr>
      <vt:lpstr>宋体</vt:lpstr>
      <vt:lpstr>Arial</vt:lpstr>
      <vt:lpstr>Calibri</vt:lpstr>
      <vt:lpstr>Calibri Light</vt:lpstr>
      <vt:lpstr>第一PPT，www.1ppt.com</vt:lpstr>
      <vt:lpstr>1_自定义设计方案</vt:lpstr>
      <vt:lpstr>2_Office 主题</vt:lpstr>
      <vt:lpstr>3_Office 主题</vt:lpstr>
      <vt:lpstr>4_Office 主题</vt:lpstr>
      <vt:lpstr>5_Office 主题</vt:lpstr>
      <vt:lpstr>7_Office 主题</vt:lpstr>
      <vt:lpstr>8_Office 主题</vt:lpstr>
      <vt:lpstr>9_Office 主题</vt:lpstr>
      <vt:lpstr>10_Office 主题</vt:lpstr>
      <vt:lpstr>2_Office 主题​​</vt:lpstr>
      <vt:lpstr>2_自定义设计方案</vt:lpstr>
      <vt:lpstr>3_自定义设计方案</vt:lpstr>
      <vt:lpstr>4_自定义设计方案</vt:lpstr>
      <vt:lpstr>5_自定义设计方案</vt:lpstr>
      <vt:lpstr>6_自定义设计方案</vt:lpstr>
      <vt:lpstr>7_自定义设计方案</vt:lpstr>
      <vt:lpstr>9_自定义设计方案</vt:lpstr>
      <vt:lpstr>10_自定义设计方案</vt:lpstr>
      <vt:lpstr>11_自定义设计方案</vt:lpstr>
      <vt:lpstr>12_自定义设计方案</vt:lpstr>
      <vt:lpstr>PowerPoint 簡報</vt:lpstr>
      <vt:lpstr>PowerPoint 簡報</vt:lpstr>
      <vt:lpstr>PowerPoint 簡報</vt:lpstr>
    </vt:vector>
  </TitlesOfParts>
  <Company>第一PPT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蓝色多边形</dc:title>
  <dc:creator>第一PPT</dc:creator>
  <cp:keywords>www.1ppt.com</cp:keywords>
  <dc:description>www.1ppt.com</dc:description>
  <cp:lastModifiedBy>User</cp:lastModifiedBy>
  <cp:revision>112</cp:revision>
  <dcterms:created xsi:type="dcterms:W3CDTF">2014-06-29T08:22:42Z</dcterms:created>
  <dcterms:modified xsi:type="dcterms:W3CDTF">2025-06-05T14:50:24Z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2052-9.1.0.4555</vt:lpwstr>
  </property>
</Properties>
</file>