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notesSlides/notesSlide1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2.xml" ContentType="application/vnd.openxmlformats-officedocument.presentationml.notesSlide+xml"/>
  <Override PartName="/ppt/theme/themeOverride3.xml" ContentType="application/vnd.openxmlformats-officedocument.themeOverrid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64" r:id="rId3"/>
    <p:sldId id="257" r:id="rId4"/>
  </p:sldIdLst>
  <p:sldSz cx="12192000" cy="6858000"/>
  <p:notesSz cx="6858000" cy="9144000"/>
  <p:custDataLst>
    <p:tags r:id="rId6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77" d="100"/>
          <a:sy n="77" d="100"/>
        </p:scale>
        <p:origin x="684" y="9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91" d="100"/>
        <a:sy n="91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gs" Target="tags/tag1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586522-9C40-4B36-95C4-2CF1D6B67560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8E60E2-8382-41CE-ADFD-9FF5ADFE5C2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454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0148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918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98E60E2-8382-41CE-ADFD-9FF5ADFE5C2E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30230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9354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73731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030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8750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8981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24092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143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3074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98311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442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CDFC7D-BD5D-41AA-BD8D-3272251CCA69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89585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CDFC7D-BD5D-41AA-BD8D-3272251CCA69}" type="datetimeFigureOut">
              <a:rPr lang="zh-CN" altLang="en-US" smtClean="0"/>
              <a:t>2025/6/5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A08839-2BE3-4A31-B1A7-5457980CFFB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42849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7" Type="http://schemas.openxmlformats.org/officeDocument/2006/relationships/image" Target="../media/image1.jpeg"/><Relationship Id="rId2" Type="http://schemas.openxmlformats.org/officeDocument/2006/relationships/tags" Target="../tags/tag2.xml"/><Relationship Id="rId1" Type="http://schemas.openxmlformats.org/officeDocument/2006/relationships/themeOverride" Target="../theme/themeOverride1.xml"/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tags" Target="../tags/tag6.xml"/><Relationship Id="rId7" Type="http://schemas.openxmlformats.org/officeDocument/2006/relationships/image" Target="../media/image1.jpeg"/><Relationship Id="rId2" Type="http://schemas.openxmlformats.org/officeDocument/2006/relationships/tags" Target="../tags/tag5.xml"/><Relationship Id="rId1" Type="http://schemas.openxmlformats.org/officeDocument/2006/relationships/themeOverride" Target="../theme/themeOverride3.xml"/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tags" Target="../tags/tag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文本框 2"/>
          <p:cNvSpPr txBox="1"/>
          <p:nvPr>
            <p:custDataLst>
              <p:tags r:id="rId2"/>
            </p:custDataLst>
          </p:nvPr>
        </p:nvSpPr>
        <p:spPr>
          <a:xfrm>
            <a:off x="1007978" y="2206546"/>
            <a:ext cx="4752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spc="300" dirty="0" smtClean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BUSINESS REPORT</a:t>
            </a:r>
            <a:endParaRPr lang="zh-CN" altLang="en-US" sz="3600" spc="3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PA_文本框 4"/>
          <p:cNvSpPr txBox="1"/>
          <p:nvPr>
            <p:custDataLst>
              <p:tags r:id="rId3"/>
            </p:custDataLst>
          </p:nvPr>
        </p:nvSpPr>
        <p:spPr>
          <a:xfrm>
            <a:off x="1007978" y="2982815"/>
            <a:ext cx="6327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spc="600" dirty="0" smtClean="0">
                <a:cs typeface="+mn-ea"/>
                <a:sym typeface="+mn-lt"/>
              </a:rPr>
              <a:t>简约清新</a:t>
            </a:r>
            <a:r>
              <a:rPr lang="en-US" altLang="zh-CN" sz="5400" spc="600" dirty="0" smtClean="0">
                <a:cs typeface="+mn-ea"/>
                <a:sym typeface="+mn-lt"/>
              </a:rPr>
              <a:t>PPT</a:t>
            </a:r>
            <a:r>
              <a:rPr lang="zh-CN" altLang="en-US" sz="5400" spc="600" dirty="0" smtClean="0">
                <a:cs typeface="+mn-ea"/>
                <a:sym typeface="+mn-lt"/>
              </a:rPr>
              <a:t>模板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7978" y="4670232"/>
            <a:ext cx="3439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cs typeface="+mn-ea"/>
                <a:sym typeface="+mn-lt"/>
              </a:rPr>
              <a:t>Designed by 1ppt.com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7978" y="4201741"/>
            <a:ext cx="6167755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cs typeface="+mn-ea"/>
                <a:sym typeface="+mn-lt"/>
              </a:rPr>
              <a:t>ADD YOUR TITLE HERE.ADD YOUR TITLE HERE.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9" name="PA_文本框 1"/>
          <p:cNvSpPr txBox="1"/>
          <p:nvPr>
            <p:custDataLst>
              <p:tags r:id="rId4"/>
            </p:custDataLst>
          </p:nvPr>
        </p:nvSpPr>
        <p:spPr>
          <a:xfrm>
            <a:off x="1007978" y="1245611"/>
            <a:ext cx="2396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600" dirty="0" smtClean="0">
                <a:cs typeface="+mn-ea"/>
                <a:sym typeface="+mn-lt"/>
              </a:rPr>
              <a:t>201X</a:t>
            </a:r>
            <a:endParaRPr lang="zh-CN" altLang="en-US" sz="4800" spc="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430141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345440" y="304800"/>
            <a:ext cx="548640" cy="508000"/>
            <a:chOff x="589280" y="436880"/>
            <a:chExt cx="548640" cy="508000"/>
          </a:xfrm>
        </p:grpSpPr>
        <p:sp>
          <p:nvSpPr>
            <p:cNvPr id="2" name="椭圆 1"/>
            <p:cNvSpPr/>
            <p:nvPr/>
          </p:nvSpPr>
          <p:spPr>
            <a:xfrm>
              <a:off x="589280" y="467360"/>
              <a:ext cx="477520" cy="477520"/>
            </a:xfrm>
            <a:prstGeom prst="ellipse">
              <a:avLst/>
            </a:prstGeom>
            <a:noFill/>
            <a:ln w="28575"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  <p:sp>
          <p:nvSpPr>
            <p:cNvPr id="3" name="椭圆 2"/>
            <p:cNvSpPr/>
            <p:nvPr/>
          </p:nvSpPr>
          <p:spPr>
            <a:xfrm>
              <a:off x="721360" y="436880"/>
              <a:ext cx="416560" cy="416560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cs typeface="+mn-ea"/>
                <a:sym typeface="+mn-lt"/>
              </a:endParaRPr>
            </a:p>
          </p:txBody>
        </p:sp>
      </p:grpSp>
      <p:sp>
        <p:nvSpPr>
          <p:cNvPr id="5" name="文本框 4"/>
          <p:cNvSpPr txBox="1"/>
          <p:nvPr/>
        </p:nvSpPr>
        <p:spPr>
          <a:xfrm>
            <a:off x="1097280" y="251470"/>
            <a:ext cx="258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spc="600" dirty="0">
                <a:cs typeface="+mn-ea"/>
                <a:sym typeface="+mn-lt"/>
              </a:rPr>
              <a:t>项目介绍</a:t>
            </a:r>
          </a:p>
        </p:txBody>
      </p:sp>
    </p:spTree>
    <p:extLst>
      <p:ext uri="{BB962C8B-B14F-4D97-AF65-F5344CB8AC3E}">
        <p14:creationId xmlns:p14="http://schemas.microsoft.com/office/powerpoint/2010/main" val="43579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screen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A_文本框 2"/>
          <p:cNvSpPr txBox="1"/>
          <p:nvPr>
            <p:custDataLst>
              <p:tags r:id="rId2"/>
            </p:custDataLst>
          </p:nvPr>
        </p:nvSpPr>
        <p:spPr>
          <a:xfrm>
            <a:off x="1007978" y="2206546"/>
            <a:ext cx="47527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 spc="300" dirty="0" smtClean="0">
                <a:solidFill>
                  <a:schemeClr val="accent1">
                    <a:lumMod val="75000"/>
                  </a:schemeClr>
                </a:solidFill>
                <a:cs typeface="+mn-ea"/>
                <a:sym typeface="+mn-lt"/>
              </a:rPr>
              <a:t>THANK YOU</a:t>
            </a:r>
            <a:endParaRPr lang="zh-CN" altLang="en-US" sz="3600" spc="300" dirty="0">
              <a:solidFill>
                <a:schemeClr val="accent1">
                  <a:lumMod val="75000"/>
                </a:schemeClr>
              </a:solidFill>
              <a:cs typeface="+mn-ea"/>
              <a:sym typeface="+mn-lt"/>
            </a:endParaRPr>
          </a:p>
        </p:txBody>
      </p:sp>
      <p:sp>
        <p:nvSpPr>
          <p:cNvPr id="5" name="PA_文本框 4"/>
          <p:cNvSpPr txBox="1"/>
          <p:nvPr>
            <p:custDataLst>
              <p:tags r:id="rId3"/>
            </p:custDataLst>
          </p:nvPr>
        </p:nvSpPr>
        <p:spPr>
          <a:xfrm>
            <a:off x="1007978" y="2982815"/>
            <a:ext cx="632754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5400" spc="600" dirty="0" smtClean="0">
                <a:cs typeface="+mn-ea"/>
                <a:sym typeface="+mn-lt"/>
              </a:rPr>
              <a:t>非常感谢您的聆听</a:t>
            </a:r>
            <a:endParaRPr lang="zh-CN" altLang="en-US" sz="5400" spc="600" dirty="0">
              <a:cs typeface="+mn-ea"/>
              <a:sym typeface="+mn-lt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1007978" y="4670232"/>
            <a:ext cx="3439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 smtClean="0">
                <a:cs typeface="+mn-ea"/>
                <a:sym typeface="+mn-lt"/>
              </a:rPr>
              <a:t>Designed by 1ppt.com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7978" y="4201741"/>
            <a:ext cx="6167755" cy="338554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r>
              <a:rPr lang="en-US" altLang="zh-CN" sz="1600" dirty="0" smtClean="0">
                <a:cs typeface="+mn-ea"/>
                <a:sym typeface="+mn-lt"/>
              </a:rPr>
              <a:t>ADD YOUR TITLE HERE.ADD YOUR TITLE HERE.</a:t>
            </a:r>
            <a:endParaRPr lang="zh-CN" altLang="en-US" sz="1600" dirty="0">
              <a:cs typeface="+mn-ea"/>
              <a:sym typeface="+mn-lt"/>
            </a:endParaRPr>
          </a:p>
        </p:txBody>
      </p:sp>
      <p:sp>
        <p:nvSpPr>
          <p:cNvPr id="9" name="PA_文本框 1"/>
          <p:cNvSpPr txBox="1"/>
          <p:nvPr>
            <p:custDataLst>
              <p:tags r:id="rId4"/>
            </p:custDataLst>
          </p:nvPr>
        </p:nvSpPr>
        <p:spPr>
          <a:xfrm>
            <a:off x="1007978" y="1245611"/>
            <a:ext cx="239669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600" dirty="0" smtClean="0">
                <a:cs typeface="+mn-ea"/>
                <a:sym typeface="+mn-lt"/>
              </a:rPr>
              <a:t>201X</a:t>
            </a:r>
            <a:endParaRPr lang="zh-CN" altLang="en-US" sz="4800" spc="600" dirty="0">
              <a:cs typeface="+mn-ea"/>
              <a:sym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4078074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6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by="(-#ppt_w*2)" calcmode="lin" valueType="num">
                                      <p:cBhvr rctx="PPT">
                                        <p:cTn id="7" dur="5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</p:anim>
                                    <p:anim by="(#ppt_w*0.50)" calcmode="lin" valueType="num">
                                      <p:cBhvr>
                                        <p:cTn id="8" dur="500" decel="50000" autoRev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</p:anim>
                                    <p:anim from="(-#ppt_h/2)" to="(#ppt_y)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</p:anim>
                                    <p:animRot by="21600000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 tmFilter="0,0; .5, 1; 1, 1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0">
                                          <p:val>
                                            <p:strVal val="#ppt_x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h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/10"/>
                                          </p:val>
                                        </p:tav>
                                        <p:tav tm="50000">
                                          <p:val>
                                            <p:strVal val="#ppt_w+.01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8" dur="500" tmFilter="0,0; .5, 1; 1, 1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9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_CONTENTSID" val="259"/>
  <p:tag name="MH_SECTIONID" val="260,261,262,263,"/>
  <p:tag name="ISPRING_PRESENTATION_TITLE" val="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A" val="v3.2.0"/>
</p:tagLst>
</file>

<file path=ppt/theme/theme1.xml><?xml version="1.0" encoding="utf-8"?>
<a:theme xmlns:a="http://schemas.openxmlformats.org/drawingml/2006/main" name="第一PPT，www.1ppt.com">
  <a:themeElements>
    <a:clrScheme name="Office">
      <a:dk1>
        <a:srgbClr val="000000"/>
      </a:dk1>
      <a:lt1>
        <a:srgbClr val="FFFFFF"/>
      </a:lt1>
      <a:dk2>
        <a:srgbClr val="778495"/>
      </a:dk2>
      <a:lt2>
        <a:srgbClr val="F0F0F0"/>
      </a:lt2>
      <a:accent1>
        <a:srgbClr val="00A09D"/>
      </a:accent1>
      <a:accent2>
        <a:srgbClr val="1891AB"/>
      </a:accent2>
      <a:accent3>
        <a:srgbClr val="4276AA"/>
      </a:accent3>
      <a:accent4>
        <a:srgbClr val="5268A5"/>
      </a:accent4>
      <a:accent5>
        <a:srgbClr val="5E5CA2"/>
      </a:accent5>
      <a:accent6>
        <a:srgbClr val="2C85AE"/>
      </a:accent6>
      <a:hlink>
        <a:srgbClr val="00A09D"/>
      </a:hlink>
      <a:folHlink>
        <a:srgbClr val="BFBFBF"/>
      </a:folHlink>
    </a:clrScheme>
    <a:fontScheme name="j3rdruwe">
      <a:majorFont>
        <a:latin typeface="微软雅黑 Light" panose="020F0302020204030204"/>
        <a:ea typeface="锐字工房云字库细圆GBK"/>
        <a:cs typeface=""/>
      </a:majorFont>
      <a:minorFont>
        <a:latin typeface="微软雅黑 Light" panose="020F0502020204030204"/>
        <a:ea typeface="锐字工房云字库细圆GBK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rgbClr val="000000"/>
    </a:dk1>
    <a:lt1>
      <a:srgbClr val="FFFFFF"/>
    </a:lt1>
    <a:dk2>
      <a:srgbClr val="778495"/>
    </a:dk2>
    <a:lt2>
      <a:srgbClr val="F0F0F0"/>
    </a:lt2>
    <a:accent1>
      <a:srgbClr val="00A09D"/>
    </a:accent1>
    <a:accent2>
      <a:srgbClr val="1891AB"/>
    </a:accent2>
    <a:accent3>
      <a:srgbClr val="4276AA"/>
    </a:accent3>
    <a:accent4>
      <a:srgbClr val="5268A5"/>
    </a:accent4>
    <a:accent5>
      <a:srgbClr val="5E5CA2"/>
    </a:accent5>
    <a:accent6>
      <a:srgbClr val="2C85AE"/>
    </a:accent6>
    <a:hlink>
      <a:srgbClr val="00A09D"/>
    </a:hlink>
    <a:folHlink>
      <a:srgbClr val="BFBFBF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47</Words>
  <Application>Microsoft Office PowerPoint</Application>
  <PresentationFormat>寬螢幕</PresentationFormat>
  <Paragraphs>14</Paragraphs>
  <Slides>3</Slides>
  <Notes>3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等线</vt:lpstr>
      <vt:lpstr>锐字工房云字库细圆GBK</vt:lpstr>
      <vt:lpstr>微软雅黑 Light</vt:lpstr>
      <vt:lpstr>Arial</vt:lpstr>
      <vt:lpstr>第一PPT，www.1ppt.com</vt:lpstr>
      <vt:lpstr>PowerPoint 簡報</vt:lpstr>
      <vt:lpstr>PowerPoint 簡報</vt:lpstr>
      <vt:lpstr>PowerPoint 簡報</vt:lpstr>
    </vt:vector>
  </TitlesOfParts>
  <Company>www.1ppt.com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蓝色水彩</dc:title>
  <dc:creator>第一PPT</dc:creator>
  <cp:keywords>www.1ppt.com</cp:keywords>
  <dc:description>www.1ppt.com</dc:description>
  <cp:lastModifiedBy>User</cp:lastModifiedBy>
  <cp:revision>24</cp:revision>
  <dcterms:created xsi:type="dcterms:W3CDTF">2017-08-01T09:51:47Z</dcterms:created>
  <dcterms:modified xsi:type="dcterms:W3CDTF">2025-06-05T14:51:03Z</dcterms:modified>
</cp:coreProperties>
</file>