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8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F6DF"/>
    <a:srgbClr val="384656"/>
    <a:srgbClr val="39BDED"/>
    <a:srgbClr val="32AAE6"/>
    <a:srgbClr val="37D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774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E1587-51BB-4154-8F96-DB3D3A1369DA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396F7-F700-4236-B7AD-BC65ED1DA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045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3846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980728"/>
            <a:ext cx="12192000" cy="587727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428877" y="1246238"/>
            <a:ext cx="3334246" cy="200054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CN" sz="13000" dirty="0" smtClean="0">
                <a:gradFill>
                  <a:gsLst>
                    <a:gs pos="34000">
                      <a:srgbClr val="39BDED"/>
                    </a:gs>
                    <a:gs pos="56000">
                      <a:srgbClr val="37DFEA"/>
                    </a:gs>
                    <a:gs pos="80000">
                      <a:srgbClr val="1EF6DF"/>
                    </a:gs>
                    <a:gs pos="11000">
                      <a:srgbClr val="32AAE6"/>
                    </a:gs>
                  </a:gsLst>
                  <a:lin ang="5400000" scaled="1"/>
                </a:gradFill>
              </a:rPr>
              <a:t>201X</a:t>
            </a:r>
            <a:endParaRPr lang="zh-CN" altLang="en-US" sz="13000" dirty="0">
              <a:gradFill>
                <a:gsLst>
                  <a:gs pos="34000">
                    <a:srgbClr val="39BDED"/>
                  </a:gs>
                  <a:gs pos="56000">
                    <a:srgbClr val="37DFEA"/>
                  </a:gs>
                  <a:gs pos="80000">
                    <a:srgbClr val="1EF6DF"/>
                  </a:gs>
                  <a:gs pos="11000">
                    <a:srgbClr val="32AAE6"/>
                  </a:gs>
                </a:gsLst>
                <a:lin ang="5400000" scaled="1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85096" y="3756792"/>
            <a:ext cx="122180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1EF6DF"/>
                </a:solidFill>
                <a:cs typeface="+mn-ea"/>
                <a:sym typeface="+mn-lt"/>
              </a:rPr>
              <a:t>DESIGN BY NIC</a:t>
            </a:r>
            <a:endParaRPr lang="zh-CN" altLang="en-US" sz="1200" dirty="0">
              <a:solidFill>
                <a:srgbClr val="1EF6DF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02983" y="3068960"/>
            <a:ext cx="518603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zh-CN" altLang="en-US" sz="3600" spc="300" dirty="0">
                <a:solidFill>
                  <a:prstClr val="white"/>
                </a:solidFill>
                <a:cs typeface="+mn-ea"/>
              </a:rPr>
              <a:t>通用工作总结计划</a:t>
            </a:r>
            <a:r>
              <a:rPr lang="zh-CN" altLang="en-US" sz="3600" spc="300" dirty="0" smtClean="0">
                <a:solidFill>
                  <a:prstClr val="white"/>
                </a:solidFill>
                <a:cs typeface="+mn-ea"/>
              </a:rPr>
              <a:t>模板</a:t>
            </a:r>
            <a:endParaRPr lang="zh-CN" altLang="en-US" sz="3600" spc="300" dirty="0">
              <a:solidFill>
                <a:prstClr val="white"/>
              </a:solidFill>
              <a:cs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466819" y="4997771"/>
            <a:ext cx="3258362" cy="36004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2AAE6"/>
              </a:gs>
              <a:gs pos="33000">
                <a:srgbClr val="39BDED"/>
              </a:gs>
              <a:gs pos="68000">
                <a:srgbClr val="37DFEA"/>
              </a:gs>
              <a:gs pos="100000">
                <a:srgbClr val="1EF6DF"/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+mn-ea"/>
              </a:rPr>
              <a:t>汇报人</a:t>
            </a:r>
            <a:r>
              <a:rPr lang="zh-CN" altLang="en-US" sz="1600" dirty="0" smtClean="0">
                <a:latin typeface="+mn-ea"/>
              </a:rPr>
              <a:t>：第一</a:t>
            </a:r>
            <a:r>
              <a:rPr lang="en-US" altLang="zh-CN" sz="1600" dirty="0" smtClean="0">
                <a:latin typeface="+mn-ea"/>
              </a:rPr>
              <a:t>PPT     </a:t>
            </a:r>
            <a:r>
              <a:rPr lang="zh-CN" altLang="en-US" sz="1600" dirty="0" smtClean="0">
                <a:latin typeface="+mn-ea"/>
              </a:rPr>
              <a:t>部门</a:t>
            </a:r>
            <a:r>
              <a:rPr lang="zh-CN" altLang="en-US" sz="1600" dirty="0">
                <a:latin typeface="+mn-ea"/>
              </a:rPr>
              <a:t>：</a:t>
            </a:r>
            <a:r>
              <a:rPr lang="en-US" altLang="zh-CN" sz="1600" dirty="0">
                <a:latin typeface="+mn-ea"/>
              </a:rPr>
              <a:t>xxx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5080337" y="273790"/>
            <a:ext cx="203132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cs typeface="+mn-ea"/>
              </a:rPr>
              <a:t>项目小组</a:t>
            </a:r>
            <a:r>
              <a:rPr lang="zh-CN" altLang="en-US" sz="2400" b="1" dirty="0" smtClean="0">
                <a:solidFill>
                  <a:schemeClr val="bg1"/>
                </a:solidFill>
                <a:cs typeface="+mn-ea"/>
              </a:rPr>
              <a:t>介绍</a:t>
            </a:r>
            <a:endParaRPr lang="zh-CN" altLang="en-US" sz="2400" b="1" dirty="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811524" y="468618"/>
            <a:ext cx="8568952" cy="80062"/>
            <a:chOff x="1811524" y="468618"/>
            <a:chExt cx="8568952" cy="80062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1811524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1811524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716180" y="468618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>
              <a:off x="7716180" y="548680"/>
              <a:ext cx="2664296" cy="0"/>
            </a:xfrm>
            <a:prstGeom prst="line">
              <a:avLst/>
            </a:prstGeom>
            <a:ln>
              <a:solidFill>
                <a:srgbClr val="39BDED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12797" y="1766763"/>
            <a:ext cx="2566408" cy="83099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altLang="zh-CN" sz="5400" dirty="0" smtClean="0">
                <a:gradFill>
                  <a:gsLst>
                    <a:gs pos="34000">
                      <a:srgbClr val="39BDED"/>
                    </a:gs>
                    <a:gs pos="56000">
                      <a:srgbClr val="37DFEA"/>
                    </a:gs>
                    <a:gs pos="80000">
                      <a:srgbClr val="1EF6DF"/>
                    </a:gs>
                    <a:gs pos="11000">
                      <a:srgbClr val="32AAE6"/>
                    </a:gs>
                  </a:gsLst>
                  <a:lin ang="5400000" scaled="1"/>
                </a:gradFill>
              </a:rPr>
              <a:t>THANKS</a:t>
            </a:r>
            <a:endParaRPr lang="zh-CN" altLang="en-US" sz="5400" dirty="0">
              <a:gradFill>
                <a:gsLst>
                  <a:gs pos="34000">
                    <a:srgbClr val="39BDED"/>
                  </a:gs>
                  <a:gs pos="56000">
                    <a:srgbClr val="37DFEA"/>
                  </a:gs>
                  <a:gs pos="80000">
                    <a:srgbClr val="1EF6DF"/>
                  </a:gs>
                  <a:gs pos="11000">
                    <a:srgbClr val="32AAE6"/>
                  </a:gs>
                </a:gsLst>
                <a:lin ang="5400000" scaled="1"/>
              </a:gra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33952" y="2498457"/>
            <a:ext cx="3724097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ctr"/>
            <a:r>
              <a:rPr lang="zh-CN" altLang="en-US" sz="6600" spc="300" dirty="0" smtClean="0">
                <a:solidFill>
                  <a:prstClr val="white"/>
                </a:solidFill>
                <a:cs typeface="+mn-ea"/>
              </a:rPr>
              <a:t>谢谢聆听</a:t>
            </a:r>
            <a:endParaRPr lang="zh-CN" altLang="en-US" sz="6600" spc="300" dirty="0">
              <a:solidFill>
                <a:prstClr val="white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utura LT Medium">
      <a:majorFont>
        <a:latin typeface="Futura LT Medium"/>
        <a:ea typeface="微软雅黑"/>
        <a:cs typeface=""/>
      </a:majorFont>
      <a:minorFont>
        <a:latin typeface="Futura LT Medium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</Words>
  <Application>Microsoft Office PowerPoint</Application>
  <PresentationFormat>寬螢幕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Futura LT Medium</vt:lpstr>
      <vt:lpstr>微软雅黑</vt:lpstr>
      <vt:lpstr>宋体</vt:lpstr>
      <vt:lpstr>Arial</vt:lpstr>
      <vt:lpstr>Calibri</vt:lpstr>
      <vt:lpstr>第一PPT，www.1ppt.com</vt:lpstr>
      <vt:lpstr>PowerPoint 簡報</vt:lpstr>
      <vt:lpstr>PowerPoint 簡報</vt:lpstr>
      <vt:lpstr>PowerPoint 簡報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商务计划</dc:title>
  <dc:creator>第一PPT</dc:creator>
  <cp:keywords>www.1ppt.com</cp:keywords>
  <dc:description>www.1ppt.com</dc:description>
  <cp:lastModifiedBy>User</cp:lastModifiedBy>
  <cp:revision>37</cp:revision>
  <dcterms:created xsi:type="dcterms:W3CDTF">2016-12-21T14:18:00Z</dcterms:created>
  <dcterms:modified xsi:type="dcterms:W3CDTF">2025-06-05T14:47:24Z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2052-10.1.0.6206</vt:lpwstr>
  </property>
</Properties>
</file>