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4" r:id="rId1"/>
  </p:sldMasterIdLst>
  <p:handoutMasterIdLst>
    <p:handoutMasterId r:id="rId5"/>
  </p:handoutMasterIdLst>
  <p:sldIdLst>
    <p:sldId id="257" r:id="rId2"/>
    <p:sldId id="262" r:id="rId3"/>
    <p:sldId id="271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086"/>
    </p:cViewPr>
  </p:sorterViewPr>
  <p:notesViewPr>
    <p:cSldViewPr snapToGrid="0">
      <p:cViewPr varScale="1">
        <p:scale>
          <a:sx n="57" d="100"/>
          <a:sy n="57" d="100"/>
        </p:scale>
        <p:origin x="25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CB333-A44A-4EFB-A59C-2D82312A9D79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4D9C6-8DD3-4C45-95FE-5B30DB7346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4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5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18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79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753659" y="2441674"/>
            <a:ext cx="8684683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2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753659" y="606948"/>
            <a:ext cx="8684683" cy="1720077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4200" b="0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单击此处添加您的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标题文字</a:t>
            </a:r>
          </a:p>
        </p:txBody>
      </p:sp>
    </p:spTree>
    <p:extLst>
      <p:ext uri="{BB962C8B-B14F-4D97-AF65-F5344CB8AC3E}">
        <p14:creationId xmlns:p14="http://schemas.microsoft.com/office/powerpoint/2010/main" val="35339026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2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63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9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9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03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06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90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1B224-1C8A-4537-82B3-A5F2E41A5B45}" type="datetimeFigureOut">
              <a:rPr lang="zh-TW" altLang="en-US" smtClean="0"/>
              <a:t>2025/6/5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2FF6-3D2B-4FA6-B9B6-9EFE934671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4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流程图: 手动输入 5"/>
          <p:cNvSpPr/>
          <p:nvPr/>
        </p:nvSpPr>
        <p:spPr>
          <a:xfrm rot="16200000" flipV="1">
            <a:off x="-67964" y="67962"/>
            <a:ext cx="6858002" cy="672207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5"/>
              <a:gd name="connsiteY0" fmla="*/ 3344 h 10000"/>
              <a:gd name="connsiteX1" fmla="*/ 10015 w 10015"/>
              <a:gd name="connsiteY1" fmla="*/ 0 h 10000"/>
              <a:gd name="connsiteX2" fmla="*/ 10015 w 10015"/>
              <a:gd name="connsiteY2" fmla="*/ 10000 h 10000"/>
              <a:gd name="connsiteX3" fmla="*/ 15 w 10015"/>
              <a:gd name="connsiteY3" fmla="*/ 10000 h 10000"/>
              <a:gd name="connsiteX4" fmla="*/ 0 w 10015"/>
              <a:gd name="connsiteY4" fmla="*/ 3344 h 10000"/>
              <a:gd name="connsiteX0" fmla="*/ 0 w 10015"/>
              <a:gd name="connsiteY0" fmla="*/ 2416 h 10000"/>
              <a:gd name="connsiteX1" fmla="*/ 10015 w 10015"/>
              <a:gd name="connsiteY1" fmla="*/ 0 h 10000"/>
              <a:gd name="connsiteX2" fmla="*/ 10015 w 10015"/>
              <a:gd name="connsiteY2" fmla="*/ 10000 h 10000"/>
              <a:gd name="connsiteX3" fmla="*/ 15 w 10015"/>
              <a:gd name="connsiteY3" fmla="*/ 10000 h 10000"/>
              <a:gd name="connsiteX4" fmla="*/ 0 w 10015"/>
              <a:gd name="connsiteY4" fmla="*/ 241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5" h="10000">
                <a:moveTo>
                  <a:pt x="0" y="2416"/>
                </a:moveTo>
                <a:lnTo>
                  <a:pt x="10015" y="0"/>
                </a:lnTo>
                <a:lnTo>
                  <a:pt x="10015" y="10000"/>
                </a:lnTo>
                <a:lnTo>
                  <a:pt x="15" y="10000"/>
                </a:lnTo>
                <a:cubicBezTo>
                  <a:pt x="10" y="7781"/>
                  <a:pt x="5" y="4635"/>
                  <a:pt x="0" y="2416"/>
                </a:cubicBezTo>
                <a:close/>
              </a:path>
            </a:pathLst>
          </a:cu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7750" y="2753611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專案啟動提案書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5436" y="3614530"/>
            <a:ext cx="4901694" cy="268357"/>
            <a:chOff x="465436" y="3429000"/>
            <a:chExt cx="3785287" cy="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331429" y="3429000"/>
              <a:ext cx="969087" cy="0"/>
            </a:xfrm>
            <a:prstGeom prst="line">
              <a:avLst/>
            </a:prstGeom>
            <a:ln w="762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465436" y="3429000"/>
              <a:ext cx="969087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362342" y="3429000"/>
              <a:ext cx="969087" cy="0"/>
            </a:xfrm>
            <a:prstGeom prst="line">
              <a:avLst/>
            </a:prstGeom>
            <a:ln w="762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81636" y="3429000"/>
              <a:ext cx="969087" cy="0"/>
            </a:xfrm>
            <a:prstGeom prst="line">
              <a:avLst/>
            </a:prstGeom>
            <a:ln w="762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60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3419" y="11407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5400">
                <a:solidFill>
                  <a:srgbClr val="5D57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副標題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 flipV="1">
            <a:off x="473325" y="947351"/>
            <a:ext cx="4626416" cy="98854"/>
            <a:chOff x="498387" y="768178"/>
            <a:chExt cx="3785287" cy="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64380" y="768178"/>
              <a:ext cx="969087" cy="0"/>
            </a:xfrm>
            <a:prstGeom prst="line">
              <a:avLst/>
            </a:prstGeom>
            <a:ln w="381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498387" y="768178"/>
              <a:ext cx="969087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395293" y="768178"/>
              <a:ext cx="969087" cy="0"/>
            </a:xfrm>
            <a:prstGeom prst="line">
              <a:avLst/>
            </a:prstGeom>
            <a:ln w="381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314587" y="768178"/>
              <a:ext cx="969087" cy="0"/>
            </a:xfrm>
            <a:prstGeom prst="line">
              <a:avLst/>
            </a:prstGeom>
            <a:ln w="381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16997" y="230697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謝謝觀看！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04643" y="3429001"/>
            <a:ext cx="6382714" cy="96078"/>
            <a:chOff x="4139512" y="3083011"/>
            <a:chExt cx="3785287" cy="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6005505" y="3083011"/>
              <a:ext cx="969087" cy="0"/>
            </a:xfrm>
            <a:prstGeom prst="line">
              <a:avLst/>
            </a:prstGeom>
            <a:ln w="76200">
              <a:solidFill>
                <a:srgbClr val="CB454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4139512" y="3083011"/>
              <a:ext cx="969087" cy="0"/>
            </a:xfrm>
            <a:prstGeom prst="line">
              <a:avLst/>
            </a:prstGeom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6418" y="3083011"/>
              <a:ext cx="969087" cy="0"/>
            </a:xfrm>
            <a:prstGeom prst="line">
              <a:avLst/>
            </a:prstGeom>
            <a:ln w="76200">
              <a:solidFill>
                <a:srgbClr val="857D7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955712" y="3083011"/>
              <a:ext cx="969087" cy="0"/>
            </a:xfrm>
            <a:prstGeom prst="line">
              <a:avLst/>
            </a:prstGeom>
            <a:ln w="76200">
              <a:solidFill>
                <a:srgbClr val="009999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38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微软雅黑</vt:lpstr>
      <vt:lpstr>宋体</vt:lpstr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2016-09-02T06:19:39Z</dcterms:created>
  <dcterms:modified xsi:type="dcterms:W3CDTF">2025-06-05T14:44:42Z</dcterms:modified>
</cp:coreProperties>
</file>