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</p:sldMasterIdLst>
  <p:notesMasterIdLst>
    <p:notesMasterId r:id="rId6"/>
  </p:notesMasterIdLst>
  <p:sldIdLst>
    <p:sldId id="264" r:id="rId3"/>
    <p:sldId id="267" r:id="rId4"/>
    <p:sldId id="28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8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3358" y="4103893"/>
            <a:ext cx="6048415" cy="80020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黑红工作报告</a:t>
            </a:r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43786" y="4973302"/>
            <a:ext cx="6032384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适用于商业计划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述职汇报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总结计划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947933" cy="923312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" name="组合 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" name="椭圆 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10" name="椭圆 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738733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季度工作概述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5907" y="3828362"/>
            <a:ext cx="25442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谢谢指导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8784" y="462858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适用于商业计划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述职汇报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总结计划</a:t>
            </a: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6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"/>
  <p:tag name="ISPRING_ULTRA_SCORM_TRACKING_SLIDES" val="1"/>
  <p:tag name="GENSWF_OUTPUT_FILE_NAME" val="2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52</Words>
  <Application>Microsoft Office PowerPoint</Application>
  <PresentationFormat>寬螢幕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ITC Avant Garde Std Bk</vt:lpstr>
      <vt:lpstr>微软雅黑</vt:lpstr>
      <vt:lpstr>宋体</vt:lpstr>
      <vt:lpstr>Arial</vt:lpstr>
      <vt:lpstr>Calibri</vt:lpstr>
      <vt:lpstr>第一PPT，www.1ppt.com</vt:lpstr>
      <vt:lpstr>第一PPT www.1ppt.com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User</cp:lastModifiedBy>
  <cp:revision>646</cp:revision>
  <dcterms:created xsi:type="dcterms:W3CDTF">2015-12-01T09:06:39Z</dcterms:created>
  <dcterms:modified xsi:type="dcterms:W3CDTF">2025-06-05T14:46:48Z</dcterms:modified>
</cp:coreProperties>
</file>