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6" r:id="rId8"/>
    <p:sldId id="267" r:id="rId9"/>
    <p:sldId id="265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DAC397-58D9-4594-B061-644B72494069}">
          <p14:sldIdLst>
            <p14:sldId id="256"/>
            <p14:sldId id="257"/>
            <p14:sldId id="262"/>
            <p14:sldId id="260"/>
            <p14:sldId id="263"/>
            <p14:sldId id="264"/>
            <p14:sldId id="266"/>
            <p14:sldId id="267"/>
            <p14:sldId id="265"/>
            <p14:sldId id="2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3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7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2C0EFAB-7104-4119-A07F-01D26FF027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5D9ACE1-9100-4F4C-BEFA-AD504C89F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7651-0BCA-4368-9F68-DCEB94F41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Clouster</a:t>
            </a:r>
            <a:r>
              <a:rPr lang="en-US" dirty="0"/>
              <a:t> </a:t>
            </a:r>
            <a:r>
              <a:rPr lang="en-US" dirty="0" err="1"/>
              <a:t>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31561-EFF9-4CB2-908D-DBB07B2C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2D70-2B41-4B83-A79C-5F16E88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 SOFTWARE CONFIGURATION</a:t>
            </a:r>
          </a:p>
        </p:txBody>
      </p:sp>
      <p:pic>
        <p:nvPicPr>
          <p:cNvPr id="1026" name="Picture 2" descr="Company Icons - Free Download, PNG and SVG">
            <a:extLst>
              <a:ext uri="{FF2B5EF4-FFF2-40B4-BE49-F238E27FC236}">
                <a16:creationId xmlns:a16="http://schemas.microsoft.com/office/drawing/2014/main" id="{3CC7BBED-2548-42E5-85D0-03A7CD5AF0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29" y="1909310"/>
            <a:ext cx="2362893" cy="23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App Settings APK 1.8 - download free apk from APKSum">
            <a:extLst>
              <a:ext uri="{FF2B5EF4-FFF2-40B4-BE49-F238E27FC236}">
                <a16:creationId xmlns:a16="http://schemas.microsoft.com/office/drawing/2014/main" id="{E503372E-02CE-4CB2-81C0-DEA001C30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98" y="2170598"/>
            <a:ext cx="1490296" cy="149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13D83-83EC-4FCB-A5A7-035F12826695}"/>
              </a:ext>
            </a:extLst>
          </p:cNvPr>
          <p:cNvSpPr txBox="1"/>
          <p:nvPr/>
        </p:nvSpPr>
        <p:spPr>
          <a:xfrm>
            <a:off x="2060652" y="1724644"/>
            <a:ext cx="250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A4690-0832-43F5-9F3F-22F27E5BB001}"/>
              </a:ext>
            </a:extLst>
          </p:cNvPr>
          <p:cNvSpPr txBox="1"/>
          <p:nvPr/>
        </p:nvSpPr>
        <p:spPr>
          <a:xfrm>
            <a:off x="6453984" y="1762955"/>
            <a:ext cx="32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Software Configuration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08B764-5349-438C-8FD6-8B8AC88F6B75}"/>
              </a:ext>
            </a:extLst>
          </p:cNvPr>
          <p:cNvSpPr/>
          <p:nvPr/>
        </p:nvSpPr>
        <p:spPr>
          <a:xfrm>
            <a:off x="1585866" y="4202724"/>
            <a:ext cx="3452126" cy="22947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Company Information Update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6B5F80-B7F5-44A0-A1DB-C586DBF0CD08}"/>
              </a:ext>
            </a:extLst>
          </p:cNvPr>
          <p:cNvSpPr/>
          <p:nvPr/>
        </p:nvSpPr>
        <p:spPr>
          <a:xfrm>
            <a:off x="6453984" y="4078577"/>
            <a:ext cx="3452126" cy="22947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Lookup Data For All </a:t>
            </a:r>
          </a:p>
        </p:txBody>
      </p:sp>
    </p:spTree>
    <p:extLst>
      <p:ext uri="{BB962C8B-B14F-4D97-AF65-F5344CB8AC3E}">
        <p14:creationId xmlns:p14="http://schemas.microsoft.com/office/powerpoint/2010/main" val="68630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BDD2-8E0D-4A9D-A6BB-59F1FD98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63" y="106562"/>
            <a:ext cx="9841406" cy="1238661"/>
          </a:xfrm>
        </p:spPr>
        <p:txBody>
          <a:bodyPr>
            <a:normAutofit/>
          </a:bodyPr>
          <a:lstStyle/>
          <a:p>
            <a:r>
              <a:rPr lang="en-US" sz="4800" dirty="0"/>
              <a:t>MODULE: USER MANAGEMENT</a:t>
            </a:r>
          </a:p>
        </p:txBody>
      </p:sp>
      <p:pic>
        <p:nvPicPr>
          <p:cNvPr id="2050" name="Picture 2" descr="User Icons - Free Download, PNG and SVG">
            <a:extLst>
              <a:ext uri="{FF2B5EF4-FFF2-40B4-BE49-F238E27FC236}">
                <a16:creationId xmlns:a16="http://schemas.microsoft.com/office/drawing/2014/main" id="{C0A8C774-3CF7-4DD0-90FB-0F4FDFEA8E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91" y="893874"/>
            <a:ext cx="1808040" cy="180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5583956-EACE-4A9F-81AC-D868FAC45380}"/>
              </a:ext>
            </a:extLst>
          </p:cNvPr>
          <p:cNvGrpSpPr/>
          <p:nvPr/>
        </p:nvGrpSpPr>
        <p:grpSpPr>
          <a:xfrm>
            <a:off x="1273065" y="2701913"/>
            <a:ext cx="9686902" cy="1364118"/>
            <a:chOff x="1273065" y="2701913"/>
            <a:chExt cx="9686902" cy="1364118"/>
          </a:xfrm>
        </p:grpSpPr>
        <p:pic>
          <p:nvPicPr>
            <p:cNvPr id="2054" name="Picture 6" descr="Transparent Training Icon Png - Font Awesome Users Png, Png Download ,  Transparent Png Image - PNGitem">
              <a:extLst>
                <a:ext uri="{FF2B5EF4-FFF2-40B4-BE49-F238E27FC236}">
                  <a16:creationId xmlns:a16="http://schemas.microsoft.com/office/drawing/2014/main" id="{0C8FBA1A-5FA1-4AC6-84F6-BC2E536C0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065" y="3071245"/>
              <a:ext cx="1467332" cy="975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bout the Company - axes4">
              <a:extLst>
                <a:ext uri="{FF2B5EF4-FFF2-40B4-BE49-F238E27FC236}">
                  <a16:creationId xmlns:a16="http://schemas.microsoft.com/office/drawing/2014/main" id="{2F441F40-D6C5-4E69-8A3F-3ECC04D3BA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68" t="10679" r="17672" b="10187"/>
            <a:stretch/>
          </p:blipFill>
          <p:spPr bwMode="auto">
            <a:xfrm>
              <a:off x="5752083" y="3071245"/>
              <a:ext cx="1034503" cy="876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Users And Permissions - Permission Icon Png | Transparent PNG Download  #2251197 - Vippng">
              <a:extLst>
                <a:ext uri="{FF2B5EF4-FFF2-40B4-BE49-F238E27FC236}">
                  <a16:creationId xmlns:a16="http://schemas.microsoft.com/office/drawing/2014/main" id="{430F95F6-6359-4F77-BBB8-01D9D68342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43" b="13522"/>
            <a:stretch/>
          </p:blipFill>
          <p:spPr bwMode="auto">
            <a:xfrm>
              <a:off x="9859818" y="3071245"/>
              <a:ext cx="923971" cy="994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B9A769-1C16-46E3-A8BD-17C351EA14C0}"/>
                </a:ext>
              </a:extLst>
            </p:cNvPr>
            <p:cNvSpPr txBox="1"/>
            <p:nvPr/>
          </p:nvSpPr>
          <p:spPr>
            <a:xfrm>
              <a:off x="1560936" y="2701913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Admin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D48E32-DF0E-4472-ABB7-9DC3495A717C}"/>
                </a:ext>
              </a:extLst>
            </p:cNvPr>
            <p:cNvSpPr txBox="1"/>
            <p:nvPr/>
          </p:nvSpPr>
          <p:spPr>
            <a:xfrm>
              <a:off x="5744366" y="2701913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Role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746358-F294-4A44-816D-59E7BBBC6F63}"/>
                </a:ext>
              </a:extLst>
            </p:cNvPr>
            <p:cNvSpPr txBox="1"/>
            <p:nvPr/>
          </p:nvSpPr>
          <p:spPr>
            <a:xfrm>
              <a:off x="9501363" y="2701913"/>
              <a:ext cx="1458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Permissions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04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16644E3-4085-463E-B702-FDA9B9B5B17F}"/>
              </a:ext>
            </a:extLst>
          </p:cNvPr>
          <p:cNvGrpSpPr/>
          <p:nvPr/>
        </p:nvGrpSpPr>
        <p:grpSpPr>
          <a:xfrm>
            <a:off x="2083412" y="455144"/>
            <a:ext cx="8776503" cy="5947711"/>
            <a:chOff x="1425088" y="501314"/>
            <a:chExt cx="8776503" cy="59477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FA7BBEA-3907-4AA3-BDF4-BA1F35BA0057}"/>
                </a:ext>
              </a:extLst>
            </p:cNvPr>
            <p:cNvSpPr/>
            <p:nvPr/>
          </p:nvSpPr>
          <p:spPr>
            <a:xfrm>
              <a:off x="4884232" y="2945224"/>
              <a:ext cx="1705708" cy="923192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CB3790-C662-40F0-BFF2-D0360FD4763F}"/>
                </a:ext>
              </a:extLst>
            </p:cNvPr>
            <p:cNvSpPr/>
            <p:nvPr/>
          </p:nvSpPr>
          <p:spPr>
            <a:xfrm>
              <a:off x="4385896" y="501314"/>
              <a:ext cx="2368061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Software Configuration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E6BEB6-12CB-4DF0-9126-57131282158B}"/>
                </a:ext>
              </a:extLst>
            </p:cNvPr>
            <p:cNvSpPr/>
            <p:nvPr/>
          </p:nvSpPr>
          <p:spPr>
            <a:xfrm>
              <a:off x="7375280" y="1247759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Management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0D5896-3937-4126-BB2C-FF80E1E98E1F}"/>
                </a:ext>
              </a:extLst>
            </p:cNvPr>
            <p:cNvSpPr/>
            <p:nvPr/>
          </p:nvSpPr>
          <p:spPr>
            <a:xfrm>
              <a:off x="1651589" y="3996079"/>
              <a:ext cx="1890346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&amp; Inventory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1C90A-61A0-4FE0-A963-A0AB5A508967}"/>
                </a:ext>
              </a:extLst>
            </p:cNvPr>
            <p:cNvSpPr/>
            <p:nvPr/>
          </p:nvSpPr>
          <p:spPr>
            <a:xfrm>
              <a:off x="6970248" y="4976671"/>
              <a:ext cx="2129204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Commercial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6EFF40-DA32-4FDF-B875-3658250CFED5}"/>
                </a:ext>
              </a:extLst>
            </p:cNvPr>
            <p:cNvSpPr/>
            <p:nvPr/>
          </p:nvSpPr>
          <p:spPr>
            <a:xfrm>
              <a:off x="1425088" y="1681373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Accounting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24FF27-1D5E-4188-B131-86AA1051112D}"/>
                </a:ext>
              </a:extLst>
            </p:cNvPr>
            <p:cNvSpPr/>
            <p:nvPr/>
          </p:nvSpPr>
          <p:spPr>
            <a:xfrm>
              <a:off x="7940503" y="3245812"/>
              <a:ext cx="2261088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2933AC-DFF1-4412-9EB2-F1A84B0B50D2}"/>
                </a:ext>
              </a:extLst>
            </p:cNvPr>
            <p:cNvSpPr/>
            <p:nvPr/>
          </p:nvSpPr>
          <p:spPr>
            <a:xfrm>
              <a:off x="4083760" y="5306025"/>
              <a:ext cx="2129204" cy="1143000"/>
            </a:xfrm>
            <a:prstGeom prst="ellipse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CRM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4C58AE-B004-4BB2-8F9F-CF881DCD2DB8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H="1" flipV="1">
              <a:off x="5569927" y="1644314"/>
              <a:ext cx="254858" cy="1323090"/>
            </a:xfrm>
            <a:prstGeom prst="straightConnector1">
              <a:avLst/>
            </a:prstGeom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C6743D-17B6-4E6D-B77D-136D63BB9E08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6702669" y="2390759"/>
              <a:ext cx="1803155" cy="636707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ECFBC8-E417-4229-B8BC-D2BAADF7A323}"/>
                </a:ext>
              </a:extLst>
            </p:cNvPr>
            <p:cNvCxnSpPr>
              <a:cxnSpLocks/>
              <a:stCxn id="4" idx="3"/>
              <a:endCxn id="10" idx="2"/>
            </p:cNvCxnSpPr>
            <p:nvPr/>
          </p:nvCxnSpPr>
          <p:spPr>
            <a:xfrm>
              <a:off x="6589940" y="3406820"/>
              <a:ext cx="1350563" cy="410492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292113-EBCF-4463-B3A5-1A567790CC0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14110" y="3562891"/>
              <a:ext cx="1067953" cy="1581168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AD09DD-4575-41F9-90FF-7B2B939EFC42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5148362" y="3868416"/>
              <a:ext cx="588724" cy="1437609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53C66A7-84ED-49F8-9E7A-8C0FE255869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2596762" y="3327270"/>
              <a:ext cx="2573156" cy="668809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5CA3D2-9312-408A-A48E-F8BBCF2ACF46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3355047" y="2656985"/>
              <a:ext cx="1697600" cy="418496"/>
            </a:xfrm>
            <a:prstGeom prst="straightConnector1">
              <a:avLst/>
            </a:prstGeom>
            <a:ln>
              <a:noFill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BDD3EE99-4AF8-45DB-B5AE-61E3FAA7E70C}"/>
                </a:ext>
              </a:extLst>
            </p:cNvPr>
            <p:cNvSpPr/>
            <p:nvPr/>
          </p:nvSpPr>
          <p:spPr>
            <a:xfrm rot="16200000">
              <a:off x="5059287" y="2241048"/>
              <a:ext cx="1143000" cy="21259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401201C-C937-4D44-BBEC-1547761C24E5}"/>
                </a:ext>
              </a:extLst>
            </p:cNvPr>
            <p:cNvSpPr/>
            <p:nvPr/>
          </p:nvSpPr>
          <p:spPr>
            <a:xfrm rot="19220075">
              <a:off x="6366776" y="2426454"/>
              <a:ext cx="1224996" cy="23651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63E9BDBF-75EF-4056-9B13-9CD64704D7C4}"/>
                </a:ext>
              </a:extLst>
            </p:cNvPr>
            <p:cNvSpPr/>
            <p:nvPr/>
          </p:nvSpPr>
          <p:spPr>
            <a:xfrm rot="946878">
              <a:off x="6603102" y="3516258"/>
              <a:ext cx="1335649" cy="19799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9157309-3F3C-4DBE-AB2A-E13885F94F94}"/>
                </a:ext>
              </a:extLst>
            </p:cNvPr>
            <p:cNvSpPr/>
            <p:nvPr/>
          </p:nvSpPr>
          <p:spPr>
            <a:xfrm rot="2811915">
              <a:off x="6351634" y="4311729"/>
              <a:ext cx="1451345" cy="22221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40FFE3B6-B881-47D2-8DC6-DFA937BEA8F4}"/>
                </a:ext>
              </a:extLst>
            </p:cNvPr>
            <p:cNvSpPr/>
            <p:nvPr/>
          </p:nvSpPr>
          <p:spPr>
            <a:xfrm rot="6107360">
              <a:off x="4789960" y="4434799"/>
              <a:ext cx="1256903" cy="21215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D5DDF628-C8C5-4E3D-B17C-B8E723C83FE4}"/>
                </a:ext>
              </a:extLst>
            </p:cNvPr>
            <p:cNvSpPr/>
            <p:nvPr/>
          </p:nvSpPr>
          <p:spPr>
            <a:xfrm rot="9612350">
              <a:off x="3566498" y="3878452"/>
              <a:ext cx="1389895" cy="21057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3750C75-9D82-43B4-8906-0FC64FB183D0}"/>
                </a:ext>
              </a:extLst>
            </p:cNvPr>
            <p:cNvSpPr/>
            <p:nvPr/>
          </p:nvSpPr>
          <p:spPr>
            <a:xfrm rot="12068309">
              <a:off x="3669920" y="2695028"/>
              <a:ext cx="1256903" cy="21215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7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CCD6-B9BC-4761-AA18-ECE5CD52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 SOFTARE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8CCA-9C29-482D-91A8-29FBAD27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B235F-4C71-4BB4-89FA-668060C416B1}"/>
              </a:ext>
            </a:extLst>
          </p:cNvPr>
          <p:cNvSpPr/>
          <p:nvPr/>
        </p:nvSpPr>
        <p:spPr>
          <a:xfrm>
            <a:off x="5093736" y="4199382"/>
            <a:ext cx="1784838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00D667-8117-47E3-8387-18EB8E75A0B7}"/>
              </a:ext>
            </a:extLst>
          </p:cNvPr>
          <p:cNvGrpSpPr/>
          <p:nvPr/>
        </p:nvGrpSpPr>
        <p:grpSpPr>
          <a:xfrm>
            <a:off x="1063752" y="1962092"/>
            <a:ext cx="3398226" cy="2730714"/>
            <a:chOff x="1063752" y="1962092"/>
            <a:chExt cx="3398226" cy="27307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B8849F-4301-49F3-9B39-7E73A907D996}"/>
                </a:ext>
              </a:extLst>
            </p:cNvPr>
            <p:cNvSpPr/>
            <p:nvPr/>
          </p:nvSpPr>
          <p:spPr>
            <a:xfrm>
              <a:off x="1604596" y="1962092"/>
              <a:ext cx="2171700" cy="107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Settings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BB30B8-4030-4FDA-8D20-3C9C4127664E}"/>
                </a:ext>
              </a:extLst>
            </p:cNvPr>
            <p:cNvSpPr/>
            <p:nvPr/>
          </p:nvSpPr>
          <p:spPr>
            <a:xfrm>
              <a:off x="1063752" y="4226814"/>
              <a:ext cx="3398226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Company Information Update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B75D62-1201-4381-8121-804AA2A863A8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2690446" y="3034754"/>
              <a:ext cx="0" cy="1164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0277E-ECEE-4D94-BE0A-4010EDF1C056}"/>
              </a:ext>
            </a:extLst>
          </p:cNvPr>
          <p:cNvGrpSpPr/>
          <p:nvPr/>
        </p:nvGrpSpPr>
        <p:grpSpPr>
          <a:xfrm>
            <a:off x="6096000" y="1866431"/>
            <a:ext cx="4788964" cy="2798943"/>
            <a:chOff x="6096000" y="1866431"/>
            <a:chExt cx="4788964" cy="27989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81BE28-7D14-4A74-92CC-9C4E3144A428}"/>
                </a:ext>
              </a:extLst>
            </p:cNvPr>
            <p:cNvSpPr/>
            <p:nvPr/>
          </p:nvSpPr>
          <p:spPr>
            <a:xfrm>
              <a:off x="6878574" y="1866431"/>
              <a:ext cx="2171700" cy="10726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Lookup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60F0B2-7EF0-4FCF-8D87-839F48D019EF}"/>
                </a:ext>
              </a:extLst>
            </p:cNvPr>
            <p:cNvSpPr/>
            <p:nvPr/>
          </p:nvSpPr>
          <p:spPr>
            <a:xfrm>
              <a:off x="7072005" y="4199382"/>
              <a:ext cx="1784838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02DD69-5C58-4F7F-AF16-8E310E35384B}"/>
                </a:ext>
              </a:extLst>
            </p:cNvPr>
            <p:cNvSpPr/>
            <p:nvPr/>
          </p:nvSpPr>
          <p:spPr>
            <a:xfrm>
              <a:off x="9100126" y="4199382"/>
              <a:ext cx="1784838" cy="46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Show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41193A4-87A1-44B6-937B-9EC78C04FD72}"/>
                </a:ext>
              </a:extLst>
            </p:cNvPr>
            <p:cNvCxnSpPr>
              <a:stCxn id="9" idx="4"/>
            </p:cNvCxnSpPr>
            <p:nvPr/>
          </p:nvCxnSpPr>
          <p:spPr>
            <a:xfrm flipH="1">
              <a:off x="6096000" y="2939093"/>
              <a:ext cx="1868424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B0D6C80-8BE0-45D9-A318-BFD892E7EAD2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7964424" y="2939093"/>
              <a:ext cx="0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8A67DB-87E5-4290-B1CC-429A85293C36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7964424" y="2939093"/>
              <a:ext cx="2028121" cy="1260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3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USER MANAGEMENT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FB229E-3ED9-421E-941E-53DB8F31AD9F}"/>
              </a:ext>
            </a:extLst>
          </p:cNvPr>
          <p:cNvGrpSpPr/>
          <p:nvPr/>
        </p:nvGrpSpPr>
        <p:grpSpPr>
          <a:xfrm>
            <a:off x="6729105" y="1704873"/>
            <a:ext cx="3742449" cy="1724128"/>
            <a:chOff x="442605" y="1718990"/>
            <a:chExt cx="4366787" cy="201175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B9B97-4185-461E-A8E8-D2B75094FBB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6A9A84-5EC2-43B7-A85B-044F1342A979}"/>
                </a:ext>
              </a:extLst>
            </p:cNvPr>
            <p:cNvSpPr/>
            <p:nvPr/>
          </p:nvSpPr>
          <p:spPr>
            <a:xfrm>
              <a:off x="1432852" y="1718990"/>
              <a:ext cx="2347376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Permission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A1CF9FF-CE3B-43B5-9D6E-EFFF2B4C3DAD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1796B5-2A49-405C-A527-7DD5E37F5E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B489D6-9705-41E5-B8D6-7742B0352CF8}"/>
                </a:ext>
              </a:extLst>
            </p:cNvPr>
            <p:cNvCxnSpPr>
              <a:cxnSpLocks/>
              <a:stCxn id="27" idx="4"/>
              <a:endCxn id="26" idx="0"/>
            </p:cNvCxnSpPr>
            <p:nvPr/>
          </p:nvCxnSpPr>
          <p:spPr>
            <a:xfrm flipH="1">
              <a:off x="1115521" y="2527814"/>
              <a:ext cx="1491019" cy="851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C0EEFE-33B3-4193-98CF-E712CC505103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7512C0-5475-4193-99E4-A291C4B4C6BA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>
              <a:off x="2606540" y="2527814"/>
              <a:ext cx="1529938" cy="851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4265068" y="4248750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788435" y="1620247"/>
              <a:ext cx="1637537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stCxn id="35" idx="4"/>
            </p:cNvCxnSpPr>
            <p:nvPr/>
          </p:nvCxnSpPr>
          <p:spPr>
            <a:xfrm flipH="1">
              <a:off x="1198347" y="2429071"/>
              <a:ext cx="1408857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E6B479-3327-4274-BC01-5318EBC355E5}"/>
              </a:ext>
            </a:extLst>
          </p:cNvPr>
          <p:cNvGrpSpPr/>
          <p:nvPr/>
        </p:nvGrpSpPr>
        <p:grpSpPr>
          <a:xfrm>
            <a:off x="442605" y="1620247"/>
            <a:ext cx="3742449" cy="2392250"/>
            <a:chOff x="442605" y="1620247"/>
            <a:chExt cx="3742449" cy="2392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B2A62-865E-4AC7-B4F6-5136C75DA3AC}"/>
                </a:ext>
              </a:extLst>
            </p:cNvPr>
            <p:cNvSpPr/>
            <p:nvPr/>
          </p:nvSpPr>
          <p:spPr>
            <a:xfrm>
              <a:off x="442605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6745F3-DD01-4BBE-9AB3-02111ADB1A99}"/>
                </a:ext>
              </a:extLst>
            </p:cNvPr>
            <p:cNvSpPr/>
            <p:nvPr/>
          </p:nvSpPr>
          <p:spPr>
            <a:xfrm>
              <a:off x="1596016" y="1620247"/>
              <a:ext cx="1403411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12F6FF-4F0F-49C0-A322-EB7E55C34DDB}"/>
                </a:ext>
              </a:extLst>
            </p:cNvPr>
            <p:cNvSpPr/>
            <p:nvPr/>
          </p:nvSpPr>
          <p:spPr>
            <a:xfrm>
              <a:off x="1721017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DFEA2F-D402-446D-8D33-9A42BED4CB4D}"/>
                </a:ext>
              </a:extLst>
            </p:cNvPr>
            <p:cNvSpPr/>
            <p:nvPr/>
          </p:nvSpPr>
          <p:spPr>
            <a:xfrm>
              <a:off x="3031643" y="3127863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06A0AE-3491-40AC-BCBE-846563F5D0D7}"/>
                </a:ext>
              </a:extLst>
            </p:cNvPr>
            <p:cNvCxnSpPr>
              <a:stCxn id="8" idx="4"/>
            </p:cNvCxnSpPr>
            <p:nvPr/>
          </p:nvCxnSpPr>
          <p:spPr>
            <a:xfrm flipH="1">
              <a:off x="1090295" y="2313430"/>
              <a:ext cx="12074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2089B9-2B2A-4450-B1B4-86B5F0252FC1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2297722" y="2313430"/>
              <a:ext cx="0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C4B39E-AF5A-40E6-A377-73346C15A05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297722" y="2313430"/>
              <a:ext cx="1310627" cy="814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FF436C-3894-4CA4-BDCC-0FFE30E2C672}"/>
                </a:ext>
              </a:extLst>
            </p:cNvPr>
            <p:cNvSpPr/>
            <p:nvPr/>
          </p:nvSpPr>
          <p:spPr>
            <a:xfrm>
              <a:off x="442605" y="3711360"/>
              <a:ext cx="1723208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 Assign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AE4375-BD0A-4372-98EC-70608760F918}"/>
                </a:ext>
              </a:extLst>
            </p:cNvPr>
            <p:cNvSpPr/>
            <p:nvPr/>
          </p:nvSpPr>
          <p:spPr>
            <a:xfrm>
              <a:off x="2461846" y="3711360"/>
              <a:ext cx="1723208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 Assign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950F178B-D6AB-46C7-862E-360FD97665C0}"/>
                </a:ext>
              </a:extLst>
            </p:cNvPr>
            <p:cNvCxnSpPr>
              <a:stCxn id="46" idx="3"/>
            </p:cNvCxnSpPr>
            <p:nvPr/>
          </p:nvCxnSpPr>
          <p:spPr>
            <a:xfrm flipH="1" flipV="1">
              <a:off x="2461846" y="2313430"/>
              <a:ext cx="1723208" cy="1548499"/>
            </a:xfrm>
            <a:prstGeom prst="bentConnector3">
              <a:avLst>
                <a:gd name="adj1" fmla="val -132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5BA4024A-23C9-4FDF-BA45-023E00B72D02}"/>
                </a:ext>
              </a:extLst>
            </p:cNvPr>
            <p:cNvCxnSpPr>
              <a:stCxn id="45" idx="1"/>
            </p:cNvCxnSpPr>
            <p:nvPr/>
          </p:nvCxnSpPr>
          <p:spPr>
            <a:xfrm rot="10800000" flipH="1">
              <a:off x="442605" y="2313431"/>
              <a:ext cx="1632380" cy="1548499"/>
            </a:xfrm>
            <a:prstGeom prst="bentConnector3">
              <a:avLst>
                <a:gd name="adj1" fmla="val -140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2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76AAEB-F528-4A3B-9471-E838162B822F}"/>
              </a:ext>
            </a:extLst>
          </p:cNvPr>
          <p:cNvGrpSpPr/>
          <p:nvPr/>
        </p:nvGrpSpPr>
        <p:grpSpPr>
          <a:xfrm>
            <a:off x="234681" y="1704873"/>
            <a:ext cx="3742449" cy="1808753"/>
            <a:chOff x="442605" y="1620247"/>
            <a:chExt cx="4366787" cy="2110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Category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942F3FE-1AEE-49B1-8BDD-FE890A5E783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ECFC4C-1C0B-4116-B29E-FC717AE19EF3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051D6FE-D226-4CD8-9828-C0494929B554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1BD8F4-B670-49B7-9F99-CDC801C50B6E}"/>
              </a:ext>
            </a:extLst>
          </p:cNvPr>
          <p:cNvGrpSpPr/>
          <p:nvPr/>
        </p:nvGrpSpPr>
        <p:grpSpPr>
          <a:xfrm>
            <a:off x="4190414" y="1704873"/>
            <a:ext cx="3742449" cy="1808753"/>
            <a:chOff x="442605" y="1620247"/>
            <a:chExt cx="4366787" cy="21105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61A8FF-9AF9-4CBC-B88F-44991FF8E0DC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FE0440-7DBA-4E59-85F4-C90B1CABB609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Brands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762566-67DC-461B-B5C6-04DB9A6D293F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F56D67-F14E-4B32-9115-2DD6B7099257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45B5FD-A083-4F2F-AFFA-3F166C98C292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106E0D8-0023-4972-907A-44DAE764F9DA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E33A07-7F9F-45DD-8224-AAB093F51FE5}"/>
                </a:ext>
              </a:extLst>
            </p:cNvPr>
            <p:cNvCxnSpPr>
              <a:endCxn id="47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8233E8-A9B7-46F2-8BDC-0EAE47B0F70E}"/>
              </a:ext>
            </a:extLst>
          </p:cNvPr>
          <p:cNvGrpSpPr/>
          <p:nvPr/>
        </p:nvGrpSpPr>
        <p:grpSpPr>
          <a:xfrm>
            <a:off x="8178365" y="1704873"/>
            <a:ext cx="3742449" cy="1808753"/>
            <a:chOff x="442605" y="1620247"/>
            <a:chExt cx="4366787" cy="21105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C3AFBE-AA6A-4F88-AB7C-01A6851828DE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FA5315-3455-4270-910F-F0BECB63E21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Units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F9905C-9B25-4BF9-A3A4-D287CEFE000E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9C419F-1971-4132-ABA6-69F2AD09A16F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A63942F-27E2-4EEF-BF0F-DB82B254EDB0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CD9CD4-14E8-494E-B687-34E0D14A453F}"/>
                </a:ext>
              </a:extLst>
            </p:cNvPr>
            <p:cNvCxnSpPr>
              <a:endCxn id="57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99CCBE7-2749-40F8-B608-D50472A621F7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5CC3B7-0381-49E7-8A60-9B42E83F2FBA}"/>
              </a:ext>
            </a:extLst>
          </p:cNvPr>
          <p:cNvGrpSpPr/>
          <p:nvPr/>
        </p:nvGrpSpPr>
        <p:grpSpPr>
          <a:xfrm>
            <a:off x="261058" y="4298604"/>
            <a:ext cx="3742449" cy="1808753"/>
            <a:chOff x="442605" y="1620247"/>
            <a:chExt cx="4366787" cy="21105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B7BCBE4-ABD0-4F16-9799-D17E1D164A73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47D2470-6CFE-4ABF-88E8-B68DF4AF3490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00D5A4-3AD7-4DDB-9903-0558FD25A3D6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EC0176B-407E-44E0-8442-0AC5125E40B1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59203B-9025-4BA7-A047-C8F819EB9599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C39FD2F-9B54-4A6D-8483-F8D921801521}"/>
                </a:ext>
              </a:extLst>
            </p:cNvPr>
            <p:cNvCxnSpPr>
              <a:endCxn id="65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8F4BA0B-B69B-41D9-826E-79C248AC020E}"/>
                </a:ext>
              </a:extLst>
            </p:cNvPr>
            <p:cNvCxnSpPr>
              <a:endCxn id="66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FC341C5-9561-4710-ADC3-F9BA619CC2CA}"/>
              </a:ext>
            </a:extLst>
          </p:cNvPr>
          <p:cNvGrpSpPr/>
          <p:nvPr/>
        </p:nvGrpSpPr>
        <p:grpSpPr>
          <a:xfrm>
            <a:off x="4165948" y="4284316"/>
            <a:ext cx="3742449" cy="1808753"/>
            <a:chOff x="442605" y="1620247"/>
            <a:chExt cx="4366787" cy="21105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A27EA0-6081-4F88-8AC8-FD566628E31E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1A22961-5215-4EA5-859B-7A8951AC16EC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Sell Price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82C942-EE88-4662-9455-436A319E5E03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6AB763-0912-4A21-8601-58C27D27F2F2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FA69454-AFC6-40E7-AC61-93FC1266D3A5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41AC6B9-89A5-4BF2-8A7F-A04607F85F94}"/>
                </a:ext>
              </a:extLst>
            </p:cNvPr>
            <p:cNvCxnSpPr>
              <a:endCxn id="73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6CF6AD6-1F10-4436-AC98-1962667DD29E}"/>
                </a:ext>
              </a:extLst>
            </p:cNvPr>
            <p:cNvCxnSpPr>
              <a:endCxn id="74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36F08F-2B87-4729-B472-6407F89604F5}"/>
              </a:ext>
            </a:extLst>
          </p:cNvPr>
          <p:cNvGrpSpPr/>
          <p:nvPr/>
        </p:nvGrpSpPr>
        <p:grpSpPr>
          <a:xfrm>
            <a:off x="8162255" y="4248750"/>
            <a:ext cx="3742449" cy="1808753"/>
            <a:chOff x="442605" y="1620247"/>
            <a:chExt cx="4366787" cy="21105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8FBF02B-74B1-4BF5-8B0E-15AA69757544}"/>
                </a:ext>
              </a:extLst>
            </p:cNvPr>
            <p:cNvSpPr/>
            <p:nvPr/>
          </p:nvSpPr>
          <p:spPr>
            <a:xfrm>
              <a:off x="442605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C1FF1F7-7C04-4C11-A088-9DF1B8FC01AF}"/>
                </a:ext>
              </a:extLst>
            </p:cNvPr>
            <p:cNvSpPr/>
            <p:nvPr/>
          </p:nvSpPr>
          <p:spPr>
            <a:xfrm>
              <a:off x="1578115" y="1620247"/>
              <a:ext cx="2058175" cy="808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1DDCBED-85AA-4958-8768-D9971F304881}"/>
                </a:ext>
              </a:extLst>
            </p:cNvPr>
            <p:cNvSpPr/>
            <p:nvPr/>
          </p:nvSpPr>
          <p:spPr>
            <a:xfrm>
              <a:off x="1934289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F11D6D-DBAB-431B-875C-C60C509E9C3A}"/>
                </a:ext>
              </a:extLst>
            </p:cNvPr>
            <p:cNvSpPr/>
            <p:nvPr/>
          </p:nvSpPr>
          <p:spPr>
            <a:xfrm>
              <a:off x="3463562" y="3379373"/>
              <a:ext cx="1345830" cy="3513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ACB9F8B-B06D-4B1B-B264-DED145EFF6CC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flipH="1">
              <a:off x="988029" y="2429071"/>
              <a:ext cx="16191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E406C99-5784-4F17-9F6C-5A0E08B3E10E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2607204" y="2429071"/>
              <a:ext cx="0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520E1A0-8D5C-4D33-A27D-EE9A13820331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2607204" y="2429071"/>
              <a:ext cx="1529274" cy="950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5BE527-52D2-4BBE-941F-F170CC5819AE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DDB766-702A-4F6A-9CA1-CBEB8C2D67D9}"/>
              </a:ext>
            </a:extLst>
          </p:cNvPr>
          <p:cNvGrpSpPr/>
          <p:nvPr/>
        </p:nvGrpSpPr>
        <p:grpSpPr>
          <a:xfrm>
            <a:off x="1406163" y="1944462"/>
            <a:ext cx="9121125" cy="2588023"/>
            <a:chOff x="1406163" y="1944462"/>
            <a:chExt cx="9121125" cy="258802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68D9EFD-716C-4B57-ABC1-9FD7E29D191F}"/>
                </a:ext>
              </a:extLst>
            </p:cNvPr>
            <p:cNvSpPr/>
            <p:nvPr/>
          </p:nvSpPr>
          <p:spPr>
            <a:xfrm>
              <a:off x="1406163" y="4224749"/>
              <a:ext cx="2371217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Qty Report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68BA1A-A6D1-46B2-9FAA-FBD24C4D58C0}"/>
                </a:ext>
              </a:extLst>
            </p:cNvPr>
            <p:cNvSpPr/>
            <p:nvPr/>
          </p:nvSpPr>
          <p:spPr>
            <a:xfrm>
              <a:off x="5093677" y="1944462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6742AE-974D-4002-A3E3-2436EE1AFAD6}"/>
                </a:ext>
              </a:extLst>
            </p:cNvPr>
            <p:cNvSpPr/>
            <p:nvPr/>
          </p:nvSpPr>
          <p:spPr>
            <a:xfrm>
              <a:off x="5022170" y="4231348"/>
              <a:ext cx="2229417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Value Report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B3008B-4D15-49D1-84F5-EAD6F4296A56}"/>
                </a:ext>
              </a:extLst>
            </p:cNvPr>
            <p:cNvSpPr/>
            <p:nvPr/>
          </p:nvSpPr>
          <p:spPr>
            <a:xfrm>
              <a:off x="8763379" y="4224749"/>
              <a:ext cx="1763909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Stock Ledger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2E21A3-9829-4A59-B257-AEB554DA964E}"/>
                </a:ext>
              </a:extLst>
            </p:cNvPr>
            <p:cNvCxnSpPr>
              <a:stCxn id="35" idx="4"/>
              <a:endCxn id="34" idx="0"/>
            </p:cNvCxnSpPr>
            <p:nvPr/>
          </p:nvCxnSpPr>
          <p:spPr>
            <a:xfrm flipH="1">
              <a:off x="2591772" y="2637645"/>
              <a:ext cx="3383860" cy="158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A39EAE-2987-46D6-A229-FA161B4B314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5975632" y="2637645"/>
              <a:ext cx="161247" cy="159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0EC5DD-815C-4C23-9A9D-4FC675DA7D5D}"/>
                </a:ext>
              </a:extLst>
            </p:cNvPr>
            <p:cNvCxnSpPr>
              <a:stCxn id="35" idx="4"/>
              <a:endCxn id="37" idx="0"/>
            </p:cNvCxnSpPr>
            <p:nvPr/>
          </p:nvCxnSpPr>
          <p:spPr>
            <a:xfrm>
              <a:off x="5975632" y="2637645"/>
              <a:ext cx="3669702" cy="158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9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16CF92-1F07-40AE-A8D7-09ABFFA825FD}"/>
              </a:ext>
            </a:extLst>
          </p:cNvPr>
          <p:cNvGrpSpPr/>
          <p:nvPr/>
        </p:nvGrpSpPr>
        <p:grpSpPr>
          <a:xfrm>
            <a:off x="6096000" y="2229290"/>
            <a:ext cx="3837539" cy="1821626"/>
            <a:chOff x="6096000" y="2229290"/>
            <a:chExt cx="3837539" cy="18216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196FA9-9852-480D-835A-EC4FBB3BBCF7}"/>
                </a:ext>
              </a:extLst>
            </p:cNvPr>
            <p:cNvSpPr/>
            <p:nvPr/>
          </p:nvSpPr>
          <p:spPr>
            <a:xfrm>
              <a:off x="6096000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B55055-C27F-4C84-B742-8E66235500D4}"/>
                </a:ext>
              </a:extLst>
            </p:cNvPr>
            <p:cNvSpPr/>
            <p:nvPr/>
          </p:nvSpPr>
          <p:spPr>
            <a:xfrm>
              <a:off x="7035239" y="2229290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Purchase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1E95C1-434C-4F6A-B65E-C2545F6BCCB0}"/>
                </a:ext>
              </a:extLst>
            </p:cNvPr>
            <p:cNvSpPr/>
            <p:nvPr/>
          </p:nvSpPr>
          <p:spPr>
            <a:xfrm>
              <a:off x="7469502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B08C56-C47E-42AD-9691-74077532DE67}"/>
                </a:ext>
              </a:extLst>
            </p:cNvPr>
            <p:cNvSpPr/>
            <p:nvPr/>
          </p:nvSpPr>
          <p:spPr>
            <a:xfrm>
              <a:off x="8780128" y="3749779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1C6531-138F-4646-912E-1AB5D689C1DB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6672706" y="2922473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F504B6A-0EB0-451B-AB1D-2DF9793A5DB9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7917194" y="2922473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53C039-01E5-410D-A06C-1137EADB610E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7917194" y="2922473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69E262-FF23-4C07-8A4E-882E04BF59FF}"/>
              </a:ext>
            </a:extLst>
          </p:cNvPr>
          <p:cNvGrpSpPr/>
          <p:nvPr/>
        </p:nvGrpSpPr>
        <p:grpSpPr>
          <a:xfrm>
            <a:off x="1200323" y="2260503"/>
            <a:ext cx="3837539" cy="1821626"/>
            <a:chOff x="1200323" y="2260503"/>
            <a:chExt cx="3837539" cy="18216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2CDEEA-9EF9-4D79-8A74-D567C9F7CC2D}"/>
                </a:ext>
              </a:extLst>
            </p:cNvPr>
            <p:cNvSpPr/>
            <p:nvPr/>
          </p:nvSpPr>
          <p:spPr>
            <a:xfrm>
              <a:off x="1200323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C8438E-809E-4C45-A582-9FDA52584A95}"/>
                </a:ext>
              </a:extLst>
            </p:cNvPr>
            <p:cNvSpPr/>
            <p:nvPr/>
          </p:nvSpPr>
          <p:spPr>
            <a:xfrm>
              <a:off x="2139562" y="2260503"/>
              <a:ext cx="1763909" cy="6931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43E03E-481C-4D83-A595-93D9228C1210}"/>
                </a:ext>
              </a:extLst>
            </p:cNvPr>
            <p:cNvSpPr/>
            <p:nvPr/>
          </p:nvSpPr>
          <p:spPr>
            <a:xfrm>
              <a:off x="2573825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DEC21-E6A3-4CF5-8D35-6F023145E3A3}"/>
                </a:ext>
              </a:extLst>
            </p:cNvPr>
            <p:cNvSpPr/>
            <p:nvPr/>
          </p:nvSpPr>
          <p:spPr>
            <a:xfrm>
              <a:off x="3884451" y="3780992"/>
              <a:ext cx="1153411" cy="301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06036A7-F713-4915-AA92-AA2865764FB6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 flipH="1">
              <a:off x="1777029" y="2953686"/>
              <a:ext cx="1244488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682EF00-06ED-40B6-A2EF-A2AD78B5DE93}"/>
                </a:ext>
              </a:extLst>
            </p:cNvPr>
            <p:cNvCxnSpPr>
              <a:cxnSpLocks/>
              <a:stCxn id="33" idx="4"/>
              <a:endCxn id="41" idx="0"/>
            </p:cNvCxnSpPr>
            <p:nvPr/>
          </p:nvCxnSpPr>
          <p:spPr>
            <a:xfrm>
              <a:off x="3021517" y="2953686"/>
              <a:ext cx="129014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268BB0-E38F-477C-92D0-9745BD108424}"/>
                </a:ext>
              </a:extLst>
            </p:cNvPr>
            <p:cNvCxnSpPr>
              <a:cxnSpLocks/>
              <a:stCxn id="33" idx="4"/>
              <a:endCxn id="42" idx="0"/>
            </p:cNvCxnSpPr>
            <p:nvPr/>
          </p:nvCxnSpPr>
          <p:spPr>
            <a:xfrm>
              <a:off x="3021517" y="2953686"/>
              <a:ext cx="1439640" cy="8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40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C8E7-04E7-44E7-B23E-9421EBF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1" y="150525"/>
            <a:ext cx="10058400" cy="614406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MODULE: STORE &amp; INVENTORY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A7BF8-D82F-41ED-8A74-0B246A73AE3C}"/>
              </a:ext>
            </a:extLst>
          </p:cNvPr>
          <p:cNvSpPr/>
          <p:nvPr/>
        </p:nvSpPr>
        <p:spPr>
          <a:xfrm>
            <a:off x="4657856" y="764931"/>
            <a:ext cx="2593731" cy="5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Reports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3567D8-F1B3-4F88-B2AD-A64A6E2D650B}"/>
              </a:ext>
            </a:extLst>
          </p:cNvPr>
          <p:cNvCxnSpPr/>
          <p:nvPr/>
        </p:nvCxnSpPr>
        <p:spPr>
          <a:xfrm>
            <a:off x="461447" y="1497110"/>
            <a:ext cx="110283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68D9EFD-716C-4B57-ABC1-9FD7E29D191F}"/>
              </a:ext>
            </a:extLst>
          </p:cNvPr>
          <p:cNvSpPr/>
          <p:nvPr/>
        </p:nvSpPr>
        <p:spPr>
          <a:xfrm>
            <a:off x="2722460" y="4229190"/>
            <a:ext cx="23712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Return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8BA1A-A6D1-46B2-9FAA-FBD24C4D58C0}"/>
              </a:ext>
            </a:extLst>
          </p:cNvPr>
          <p:cNvSpPr/>
          <p:nvPr/>
        </p:nvSpPr>
        <p:spPr>
          <a:xfrm>
            <a:off x="5093677" y="1944462"/>
            <a:ext cx="1763909" cy="693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6742AE-974D-4002-A3E3-2436EE1AFAD6}"/>
              </a:ext>
            </a:extLst>
          </p:cNvPr>
          <p:cNvSpPr/>
          <p:nvPr/>
        </p:nvSpPr>
        <p:spPr>
          <a:xfrm>
            <a:off x="7536770" y="4246865"/>
            <a:ext cx="2229417" cy="301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E21A3-9829-4A59-B257-AEB554DA964E}"/>
              </a:ext>
            </a:extLst>
          </p:cNvPr>
          <p:cNvCxnSpPr>
            <a:stCxn id="35" idx="4"/>
            <a:endCxn id="34" idx="0"/>
          </p:cNvCxnSpPr>
          <p:nvPr/>
        </p:nvCxnSpPr>
        <p:spPr>
          <a:xfrm flipH="1">
            <a:off x="3908069" y="2637645"/>
            <a:ext cx="2067563" cy="159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9EAE-2987-46D6-A229-FA161B4B314F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5975632" y="2637645"/>
            <a:ext cx="2675847" cy="160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B4CA-A5D6-48DC-B219-3EC611B6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1D9A-7A66-4BA4-ABC3-6CF3362D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9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</TotalTime>
  <Words>143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Clouster Erp</vt:lpstr>
      <vt:lpstr>PowerPoint Presentation</vt:lpstr>
      <vt:lpstr>MODULE: SOFTARE CONFIGURATION</vt:lpstr>
      <vt:lpstr>MODULE: USER MANAGEMENT</vt:lpstr>
      <vt:lpstr>MODULE: STORE &amp; INVENTORY</vt:lpstr>
      <vt:lpstr>MODULE: STORE &amp; INVENTORY</vt:lpstr>
      <vt:lpstr>MODULE: STORE &amp; INVENTORY</vt:lpstr>
      <vt:lpstr>MODULE: STORE &amp; INVENTORY</vt:lpstr>
      <vt:lpstr>PowerPoint Presentation</vt:lpstr>
      <vt:lpstr>MODULE: SOFTWARE CONFIGURATION</vt:lpstr>
      <vt:lpstr>MODULE: USER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Clouster Erp</dc:title>
  <dc:creator>Raihan Uddin</dc:creator>
  <cp:lastModifiedBy>Raihan Uddin</cp:lastModifiedBy>
  <cp:revision>13</cp:revision>
  <dcterms:created xsi:type="dcterms:W3CDTF">2021-02-26T16:27:06Z</dcterms:created>
  <dcterms:modified xsi:type="dcterms:W3CDTF">2021-02-26T19:00:21Z</dcterms:modified>
</cp:coreProperties>
</file>