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DAC397-58D9-4594-B061-644B72494069}">
          <p14:sldIdLst>
            <p14:sldId id="256"/>
            <p14:sldId id="257"/>
            <p14:sldId id="262"/>
            <p14:sldId id="260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7651-0BCA-4368-9F68-DCEB94F41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Clouster</a:t>
            </a:r>
            <a:r>
              <a:rPr lang="en-US" dirty="0"/>
              <a:t> </a:t>
            </a:r>
            <a:r>
              <a:rPr lang="en-US" dirty="0" err="1"/>
              <a:t>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31561-EFF9-4CB2-908D-DBB07B2C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ACCOUNTING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093042" y="764931"/>
            <a:ext cx="3765175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947768" y="4087683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93677" y="1497110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3662219" y="4087684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2133377" y="2190293"/>
            <a:ext cx="3842255" cy="189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4776928" y="2190293"/>
            <a:ext cx="1198704" cy="189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12A54-2CBA-467B-A4DD-66ADDF860C76}"/>
              </a:ext>
            </a:extLst>
          </p:cNvPr>
          <p:cNvSpPr/>
          <p:nvPr/>
        </p:nvSpPr>
        <p:spPr>
          <a:xfrm>
            <a:off x="6046532" y="4087683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8EF20-3A0C-42FE-A0A3-F4286D2CC585}"/>
              </a:ext>
            </a:extLst>
          </p:cNvPr>
          <p:cNvSpPr/>
          <p:nvPr/>
        </p:nvSpPr>
        <p:spPr>
          <a:xfrm>
            <a:off x="8430845" y="4069358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9A5EF-AA21-4E1E-A27A-3DD77D1C3364}"/>
              </a:ext>
            </a:extLst>
          </p:cNvPr>
          <p:cNvCxnSpPr>
            <a:stCxn id="35" idx="4"/>
            <a:endCxn id="17" idx="0"/>
          </p:cNvCxnSpPr>
          <p:nvPr/>
        </p:nvCxnSpPr>
        <p:spPr>
          <a:xfrm>
            <a:off x="5975632" y="2190293"/>
            <a:ext cx="1185609" cy="189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D0B18-B3A2-4DD3-82BE-78356E975966}"/>
              </a:ext>
            </a:extLst>
          </p:cNvPr>
          <p:cNvCxnSpPr>
            <a:stCxn id="35" idx="4"/>
            <a:endCxn id="19" idx="0"/>
          </p:cNvCxnSpPr>
          <p:nvPr/>
        </p:nvCxnSpPr>
        <p:spPr>
          <a:xfrm>
            <a:off x="5975632" y="2190293"/>
            <a:ext cx="3569922" cy="187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8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HR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6CF92-1F07-40AE-A8D7-09ABFFA825FD}"/>
              </a:ext>
            </a:extLst>
          </p:cNvPr>
          <p:cNvGrpSpPr/>
          <p:nvPr/>
        </p:nvGrpSpPr>
        <p:grpSpPr>
          <a:xfrm>
            <a:off x="4125595" y="2229290"/>
            <a:ext cx="3837539" cy="1821626"/>
            <a:chOff x="6096000" y="2229290"/>
            <a:chExt cx="3837539" cy="18216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196FA9-9852-480D-835A-EC4FBB3BBCF7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B55055-C27F-4C84-B742-8E66235500D4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1E95C1-434C-4F6A-B65E-C2545F6BCCB0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B08C56-C47E-42AD-9691-74077532DE67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1C6531-138F-4646-912E-1AB5D689C1DB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504B6A-0EB0-451B-AB1D-2DF9793A5DB9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53C039-01E5-410D-A06C-1137EADB610E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69E262-FF23-4C07-8A4E-882E04BF59FF}"/>
              </a:ext>
            </a:extLst>
          </p:cNvPr>
          <p:cNvGrpSpPr/>
          <p:nvPr/>
        </p:nvGrpSpPr>
        <p:grpSpPr>
          <a:xfrm>
            <a:off x="133329" y="2229290"/>
            <a:ext cx="3837539" cy="1821626"/>
            <a:chOff x="1200323" y="2260503"/>
            <a:chExt cx="3837539" cy="18216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2CDEEA-9EF9-4D79-8A74-D567C9F7CC2D}"/>
                </a:ext>
              </a:extLst>
            </p:cNvPr>
            <p:cNvSpPr/>
            <p:nvPr/>
          </p:nvSpPr>
          <p:spPr>
            <a:xfrm>
              <a:off x="1200323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C8438E-809E-4C45-A582-9FDA52584A95}"/>
                </a:ext>
              </a:extLst>
            </p:cNvPr>
            <p:cNvSpPr/>
            <p:nvPr/>
          </p:nvSpPr>
          <p:spPr>
            <a:xfrm>
              <a:off x="2139562" y="2260503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43E03E-481C-4D83-A595-93D9228C1210}"/>
                </a:ext>
              </a:extLst>
            </p:cNvPr>
            <p:cNvSpPr/>
            <p:nvPr/>
          </p:nvSpPr>
          <p:spPr>
            <a:xfrm>
              <a:off x="2573825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DEC21-E6A3-4CF5-8D35-6F023145E3A3}"/>
                </a:ext>
              </a:extLst>
            </p:cNvPr>
            <p:cNvSpPr/>
            <p:nvPr/>
          </p:nvSpPr>
          <p:spPr>
            <a:xfrm>
              <a:off x="3884451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6036A7-F713-4915-AA92-AA2865764FB6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 flipH="1">
              <a:off x="1777029" y="2953686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82EF00-06ED-40B6-A2EF-A2AD78B5DE93}"/>
                </a:ext>
              </a:extLst>
            </p:cNvPr>
            <p:cNvCxnSpPr>
              <a:cxnSpLocks/>
              <a:stCxn id="33" idx="4"/>
              <a:endCxn id="41" idx="0"/>
            </p:cNvCxnSpPr>
            <p:nvPr/>
          </p:nvCxnSpPr>
          <p:spPr>
            <a:xfrm>
              <a:off x="3021517" y="2953686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268BB0-E38F-477C-92D0-9745BD108424}"/>
                </a:ext>
              </a:extLst>
            </p:cNvPr>
            <p:cNvCxnSpPr>
              <a:cxnSpLocks/>
              <a:stCxn id="33" idx="4"/>
              <a:endCxn id="42" idx="0"/>
            </p:cNvCxnSpPr>
            <p:nvPr/>
          </p:nvCxnSpPr>
          <p:spPr>
            <a:xfrm>
              <a:off x="3021517" y="2953686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CFF892-589E-494C-A60A-1A4CF01761E5}"/>
              </a:ext>
            </a:extLst>
          </p:cNvPr>
          <p:cNvGrpSpPr/>
          <p:nvPr/>
        </p:nvGrpSpPr>
        <p:grpSpPr>
          <a:xfrm>
            <a:off x="8120349" y="2229290"/>
            <a:ext cx="3837539" cy="1821626"/>
            <a:chOff x="6096000" y="2229290"/>
            <a:chExt cx="3837539" cy="18216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9F0D12-3146-44E2-9400-EDEE676E8C8D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2725FC-919B-4A7D-BEEC-B0CB91FA7909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5A5836-7FB3-437C-91C0-CCC08A88AC41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DDD4F5-3F33-4717-8331-5BC866310A40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D77012-1C83-4F01-A5E8-E54DBB86A6B4}"/>
                </a:ext>
              </a:extLst>
            </p:cNvPr>
            <p:cNvCxnSpPr>
              <a:cxnSpLocks/>
              <a:stCxn id="27" idx="4"/>
              <a:endCxn id="26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7C9C8D-A8C3-4C36-8FB6-B8F5A9660CF1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07A70CC-3596-4CCE-A768-1FE7F0D3E0D9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BB48CA-9F08-413B-BC91-4F9856B78A7B}"/>
              </a:ext>
            </a:extLst>
          </p:cNvPr>
          <p:cNvGrpSpPr/>
          <p:nvPr/>
        </p:nvGrpSpPr>
        <p:grpSpPr>
          <a:xfrm>
            <a:off x="1475392" y="4577085"/>
            <a:ext cx="3837539" cy="1821626"/>
            <a:chOff x="6096000" y="2229290"/>
            <a:chExt cx="3837539" cy="18216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25C321-D5F3-4572-9E39-864EAAE1D874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A967DC-886E-4299-BF55-0F0D2D6BE103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Holidays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363DEA-94AF-4FAD-9FB9-AFAFD783EFD4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752895-E895-4E44-B16C-3E883935FA13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23A0D0-3779-4C82-8945-56066E5DFAFA}"/>
                </a:ext>
              </a:extLst>
            </p:cNvPr>
            <p:cNvCxnSpPr>
              <a:cxnSpLocks/>
              <a:stCxn id="37" idx="4"/>
              <a:endCxn id="36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08FF4E-CBEC-4DEB-9F97-20337ABE9B3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4DC6767-D157-449D-8A74-AA0909235545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2BC7AF-A090-477C-A03F-07A5DA1E2CC3}"/>
              </a:ext>
            </a:extLst>
          </p:cNvPr>
          <p:cNvGrpSpPr/>
          <p:nvPr/>
        </p:nvGrpSpPr>
        <p:grpSpPr>
          <a:xfrm>
            <a:off x="6096000" y="4577085"/>
            <a:ext cx="3837539" cy="1821626"/>
            <a:chOff x="6096000" y="2229290"/>
            <a:chExt cx="3837539" cy="18216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C4514A-2D4B-490B-B9BA-621C86F0DBDA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254F2B-C821-47EB-83C6-2C06606E1D46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Salaray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915372-AB9A-4403-99E7-A04076657659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7677414-189E-4C7A-9FA1-C93137FCC97D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95FE0F3-E329-4D85-B68E-BAFA8938A4D0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3E063B9-4754-4625-9601-DDFD542788E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1CD6E19-6152-4BF7-8325-FA5241D542A7}"/>
                </a:ext>
              </a:extLst>
            </p:cNvPr>
            <p:cNvCxnSpPr>
              <a:cxnSpLocks/>
              <a:stCxn id="50" idx="4"/>
              <a:endCxn id="52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6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HR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586271" y="1022325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947768" y="4387143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09681" y="1627105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3662219" y="4387144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2133377" y="2320288"/>
            <a:ext cx="3758259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4776928" y="2320288"/>
            <a:ext cx="1114708" cy="206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12A54-2CBA-467B-A4DD-66ADDF860C76}"/>
              </a:ext>
            </a:extLst>
          </p:cNvPr>
          <p:cNvSpPr/>
          <p:nvPr/>
        </p:nvSpPr>
        <p:spPr>
          <a:xfrm>
            <a:off x="6046532" y="4387143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8EF20-3A0C-42FE-A0A3-F4286D2CC585}"/>
              </a:ext>
            </a:extLst>
          </p:cNvPr>
          <p:cNvSpPr/>
          <p:nvPr/>
        </p:nvSpPr>
        <p:spPr>
          <a:xfrm>
            <a:off x="8430845" y="4368818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 Sheet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9A5EF-AA21-4E1E-A27A-3DD77D1C3364}"/>
              </a:ext>
            </a:extLst>
          </p:cNvPr>
          <p:cNvCxnSpPr>
            <a:stCxn id="35" idx="4"/>
            <a:endCxn id="17" idx="0"/>
          </p:cNvCxnSpPr>
          <p:nvPr/>
        </p:nvCxnSpPr>
        <p:spPr>
          <a:xfrm>
            <a:off x="5891636" y="2320288"/>
            <a:ext cx="1269605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D0B18-B3A2-4DD3-82BE-78356E975966}"/>
              </a:ext>
            </a:extLst>
          </p:cNvPr>
          <p:cNvCxnSpPr>
            <a:stCxn id="35" idx="4"/>
            <a:endCxn id="19" idx="0"/>
          </p:cNvCxnSpPr>
          <p:nvPr/>
        </p:nvCxnSpPr>
        <p:spPr>
          <a:xfrm>
            <a:off x="5891636" y="2320288"/>
            <a:ext cx="3653918" cy="204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8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CRM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234681" y="1704873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500943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5BE527-52D2-4BBE-941F-F170CC5819AE}"/>
              </a:ext>
            </a:extLst>
          </p:cNvPr>
          <p:cNvCxnSpPr/>
          <p:nvPr/>
        </p:nvCxnSpPr>
        <p:spPr>
          <a:xfrm>
            <a:off x="506879" y="1242133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F20CE-9B02-4365-B07C-8828472DFD7D}"/>
              </a:ext>
            </a:extLst>
          </p:cNvPr>
          <p:cNvGrpSpPr/>
          <p:nvPr/>
        </p:nvGrpSpPr>
        <p:grpSpPr>
          <a:xfrm>
            <a:off x="4165947" y="1704873"/>
            <a:ext cx="3766916" cy="2241776"/>
            <a:chOff x="4165947" y="1704873"/>
            <a:chExt cx="3766916" cy="2241776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BA5517E-9867-4E81-AA5A-EFA9A157FA88}"/>
                </a:ext>
              </a:extLst>
            </p:cNvPr>
            <p:cNvCxnSpPr>
              <a:stCxn id="43" idx="4"/>
              <a:endCxn id="113" idx="3"/>
            </p:cNvCxnSpPr>
            <p:nvPr/>
          </p:nvCxnSpPr>
          <p:spPr>
            <a:xfrm rot="5400000">
              <a:off x="4983432" y="2733982"/>
              <a:ext cx="1398025" cy="7261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61A8FF-9AF9-4CBC-B88F-44991FF8E0DC}"/>
                </a:ext>
              </a:extLst>
            </p:cNvPr>
            <p:cNvSpPr/>
            <p:nvPr/>
          </p:nvSpPr>
          <p:spPr>
            <a:xfrm>
              <a:off x="4165947" y="321248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FE0440-7DBA-4E59-85F4-C90B1CABB609}"/>
                </a:ext>
              </a:extLst>
            </p:cNvPr>
            <p:cNvSpPr/>
            <p:nvPr/>
          </p:nvSpPr>
          <p:spPr>
            <a:xfrm>
              <a:off x="5163575" y="1704873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 Order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762566-67DC-461B-B5C6-04DB9A6D293F}"/>
                </a:ext>
              </a:extLst>
            </p:cNvPr>
            <p:cNvSpPr/>
            <p:nvPr/>
          </p:nvSpPr>
          <p:spPr>
            <a:xfrm>
              <a:off x="5468826" y="321248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F56D67-F14E-4B32-9115-2DD6B7099257}"/>
                </a:ext>
              </a:extLst>
            </p:cNvPr>
            <p:cNvSpPr/>
            <p:nvPr/>
          </p:nvSpPr>
          <p:spPr>
            <a:xfrm>
              <a:off x="6779452" y="321248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45B5FD-A083-4F2F-AFFA-3F166C98C292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flipH="1">
              <a:off x="4657856" y="2398056"/>
              <a:ext cx="1387674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06E0D8-0023-4972-907A-44DAE764F9DA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6045531" y="2398056"/>
              <a:ext cx="0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3A07-7F9F-45DD-8224-AAB093F51FE5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6045531" y="2398056"/>
              <a:ext cx="13106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10C48E-A9D5-47F0-8F5A-A5E10657E5A7}"/>
                </a:ext>
              </a:extLst>
            </p:cNvPr>
            <p:cNvSpPr/>
            <p:nvPr/>
          </p:nvSpPr>
          <p:spPr>
            <a:xfrm>
              <a:off x="4165947" y="364551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Voucher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B74CFC-5765-4034-90AC-2394173CB7F0}"/>
              </a:ext>
            </a:extLst>
          </p:cNvPr>
          <p:cNvGrpSpPr/>
          <p:nvPr/>
        </p:nvGrpSpPr>
        <p:grpSpPr>
          <a:xfrm>
            <a:off x="261058" y="4298604"/>
            <a:ext cx="3742449" cy="1808753"/>
            <a:chOff x="261058" y="4298604"/>
            <a:chExt cx="3742449" cy="180875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5CC3B7-0381-49E7-8A60-9B42E83F2FBA}"/>
                </a:ext>
              </a:extLst>
            </p:cNvPr>
            <p:cNvGrpSpPr/>
            <p:nvPr/>
          </p:nvGrpSpPr>
          <p:grpSpPr>
            <a:xfrm>
              <a:off x="261058" y="4298604"/>
              <a:ext cx="3742449" cy="1808753"/>
              <a:chOff x="442605" y="1620247"/>
              <a:chExt cx="4366787" cy="21105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B7BCBE4-ABD0-4F16-9799-D17E1D164A73}"/>
                  </a:ext>
                </a:extLst>
              </p:cNvPr>
              <p:cNvSpPr/>
              <p:nvPr/>
            </p:nvSpPr>
            <p:spPr>
              <a:xfrm>
                <a:off x="442605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47D2470-6CFE-4ABF-88E8-B68DF4AF3490}"/>
                  </a:ext>
                </a:extLst>
              </p:cNvPr>
              <p:cNvSpPr/>
              <p:nvPr/>
            </p:nvSpPr>
            <p:spPr>
              <a:xfrm>
                <a:off x="1578115" y="1620247"/>
                <a:ext cx="2058175" cy="808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Invoice Return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EC0176B-407E-44E0-8442-0AC5125E40B1}"/>
                  </a:ext>
                </a:extLst>
              </p:cNvPr>
              <p:cNvSpPr/>
              <p:nvPr/>
            </p:nvSpPr>
            <p:spPr>
              <a:xfrm>
                <a:off x="3463562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059203B-9025-4BA7-A047-C8F819EB9599}"/>
                  </a:ext>
                </a:extLst>
              </p:cNvPr>
              <p:cNvCxnSpPr>
                <a:cxnSpLocks/>
                <a:stCxn id="64" idx="4"/>
              </p:cNvCxnSpPr>
              <p:nvPr/>
            </p:nvCxnSpPr>
            <p:spPr>
              <a:xfrm flipH="1">
                <a:off x="988029" y="2429071"/>
                <a:ext cx="16191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8F4BA0B-B69B-41D9-826E-79C248AC020E}"/>
                  </a:ext>
                </a:extLst>
              </p:cNvPr>
              <p:cNvCxnSpPr>
                <a:endCxn id="66" idx="0"/>
              </p:cNvCxnSpPr>
              <p:nvPr/>
            </p:nvCxnSpPr>
            <p:spPr>
              <a:xfrm>
                <a:off x="2607204" y="2429071"/>
                <a:ext cx="15292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BABAC17-969B-4496-8C03-FA46792F35A9}"/>
                </a:ext>
              </a:extLst>
            </p:cNvPr>
            <p:cNvSpPr/>
            <p:nvPr/>
          </p:nvSpPr>
          <p:spPr>
            <a:xfrm>
              <a:off x="1566056" y="5806220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Voucher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D3AAA8-C7E3-403F-B6DF-FE565C58F487}"/>
                </a:ext>
              </a:extLst>
            </p:cNvPr>
            <p:cNvCxnSpPr>
              <a:stCxn id="64" idx="4"/>
              <a:endCxn id="115" idx="0"/>
            </p:cNvCxnSpPr>
            <p:nvPr/>
          </p:nvCxnSpPr>
          <p:spPr>
            <a:xfrm>
              <a:off x="2116174" y="4991787"/>
              <a:ext cx="26588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765454-917B-4478-8299-CF91889D3A8C}"/>
              </a:ext>
            </a:extLst>
          </p:cNvPr>
          <p:cNvGrpSpPr/>
          <p:nvPr/>
        </p:nvGrpSpPr>
        <p:grpSpPr>
          <a:xfrm>
            <a:off x="8231680" y="1773104"/>
            <a:ext cx="3759050" cy="1751072"/>
            <a:chOff x="8231680" y="1773104"/>
            <a:chExt cx="3759050" cy="175107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C3AFBE-AA6A-4F88-AB7C-01A6851828DE}"/>
                </a:ext>
              </a:extLst>
            </p:cNvPr>
            <p:cNvSpPr/>
            <p:nvPr/>
          </p:nvSpPr>
          <p:spPr>
            <a:xfrm>
              <a:off x="8231680" y="3215786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FA5315-3455-4270-910F-F0BECB63E210}"/>
                </a:ext>
              </a:extLst>
            </p:cNvPr>
            <p:cNvSpPr/>
            <p:nvPr/>
          </p:nvSpPr>
          <p:spPr>
            <a:xfrm>
              <a:off x="9083575" y="1773104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Invoice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C419F-1971-4132-ABA6-69F2AD09A16F}"/>
                </a:ext>
              </a:extLst>
            </p:cNvPr>
            <p:cNvSpPr/>
            <p:nvPr/>
          </p:nvSpPr>
          <p:spPr>
            <a:xfrm>
              <a:off x="10837319" y="322303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131BF04-8E9E-4FD8-A4EB-D9F3EE688C47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>
            <a:xfrm flipH="1">
              <a:off x="8808386" y="2466287"/>
              <a:ext cx="1157144" cy="749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C5860-1A12-4146-B96A-71B99A26220C}"/>
                </a:ext>
              </a:extLst>
            </p:cNvPr>
            <p:cNvCxnSpPr>
              <a:stCxn id="56" idx="4"/>
              <a:endCxn id="58" idx="0"/>
            </p:cNvCxnSpPr>
            <p:nvPr/>
          </p:nvCxnSpPr>
          <p:spPr>
            <a:xfrm>
              <a:off x="9965530" y="2466287"/>
              <a:ext cx="1448495" cy="75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E74E883-3C3A-4033-BF72-8342B050B06D}"/>
                </a:ext>
              </a:extLst>
            </p:cNvPr>
            <p:cNvSpPr/>
            <p:nvPr/>
          </p:nvSpPr>
          <p:spPr>
            <a:xfrm>
              <a:off x="9504643" y="322303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Voucher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C63E25-C680-4A12-991E-564D1291C21C}"/>
                </a:ext>
              </a:extLst>
            </p:cNvPr>
            <p:cNvCxnSpPr>
              <a:stCxn id="56" idx="4"/>
              <a:endCxn id="114" idx="0"/>
            </p:cNvCxnSpPr>
            <p:nvPr/>
          </p:nvCxnSpPr>
          <p:spPr>
            <a:xfrm>
              <a:off x="9965530" y="2466287"/>
              <a:ext cx="115819" cy="75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5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CRM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586271" y="1022325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947768" y="4387143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09681" y="1627105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4843101" y="4387144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2133377" y="2320288"/>
            <a:ext cx="3758259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891636" y="2320288"/>
            <a:ext cx="66174" cy="206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12A54-2CBA-467B-A4DD-66ADDF860C76}"/>
              </a:ext>
            </a:extLst>
          </p:cNvPr>
          <p:cNvSpPr/>
          <p:nvPr/>
        </p:nvSpPr>
        <p:spPr>
          <a:xfrm>
            <a:off x="8253401" y="4387143"/>
            <a:ext cx="2640268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Return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9A5EF-AA21-4E1E-A27A-3DD77D1C3364}"/>
              </a:ext>
            </a:extLst>
          </p:cNvPr>
          <p:cNvCxnSpPr>
            <a:cxnSpLocks/>
            <a:stCxn id="35" idx="4"/>
            <a:endCxn id="17" idx="0"/>
          </p:cNvCxnSpPr>
          <p:nvPr/>
        </p:nvCxnSpPr>
        <p:spPr>
          <a:xfrm>
            <a:off x="5891636" y="2320288"/>
            <a:ext cx="3681899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ED8507-E9E0-47CD-B843-EDF742A834BB}"/>
              </a:ext>
            </a:extLst>
          </p:cNvPr>
          <p:cNvSpPr/>
          <p:nvPr/>
        </p:nvSpPr>
        <p:spPr>
          <a:xfrm>
            <a:off x="1864327" y="5383968"/>
            <a:ext cx="2865935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Sales 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277932-1629-4AC0-9BC0-0324B6101EDB}"/>
              </a:ext>
            </a:extLst>
          </p:cNvPr>
          <p:cNvSpPr/>
          <p:nvPr/>
        </p:nvSpPr>
        <p:spPr>
          <a:xfrm>
            <a:off x="6547923" y="5383968"/>
            <a:ext cx="3025612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Return Report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AE1F9-E17C-4192-9630-2BDEEE1AF8CA}"/>
              </a:ext>
            </a:extLst>
          </p:cNvPr>
          <p:cNvCxnSpPr>
            <a:stCxn id="35" idx="4"/>
            <a:endCxn id="21" idx="0"/>
          </p:cNvCxnSpPr>
          <p:nvPr/>
        </p:nvCxnSpPr>
        <p:spPr>
          <a:xfrm flipH="1">
            <a:off x="3297295" y="2320288"/>
            <a:ext cx="2594341" cy="30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0E488E-94B6-467E-AFBD-453E07C02AC7}"/>
              </a:ext>
            </a:extLst>
          </p:cNvPr>
          <p:cNvCxnSpPr>
            <a:stCxn id="35" idx="4"/>
            <a:endCxn id="22" idx="0"/>
          </p:cNvCxnSpPr>
          <p:nvPr/>
        </p:nvCxnSpPr>
        <p:spPr>
          <a:xfrm>
            <a:off x="5891636" y="2320288"/>
            <a:ext cx="2169093" cy="30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4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16644E3-4085-463E-B702-FDA9B9B5B17F}"/>
              </a:ext>
            </a:extLst>
          </p:cNvPr>
          <p:cNvGrpSpPr/>
          <p:nvPr/>
        </p:nvGrpSpPr>
        <p:grpSpPr>
          <a:xfrm>
            <a:off x="2083412" y="455144"/>
            <a:ext cx="8776503" cy="5947711"/>
            <a:chOff x="1425088" y="501314"/>
            <a:chExt cx="8776503" cy="59477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FA7BBEA-3907-4AA3-BDF4-BA1F35BA0057}"/>
                </a:ext>
              </a:extLst>
            </p:cNvPr>
            <p:cNvSpPr/>
            <p:nvPr/>
          </p:nvSpPr>
          <p:spPr>
            <a:xfrm>
              <a:off x="4884232" y="2945224"/>
              <a:ext cx="1705708" cy="923192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B3790-C662-40F0-BFF2-D0360FD4763F}"/>
                </a:ext>
              </a:extLst>
            </p:cNvPr>
            <p:cNvSpPr/>
            <p:nvPr/>
          </p:nvSpPr>
          <p:spPr>
            <a:xfrm>
              <a:off x="4385896" y="501314"/>
              <a:ext cx="2368061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Software Configuration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6BEB6-12CB-4DF0-9126-57131282158B}"/>
                </a:ext>
              </a:extLst>
            </p:cNvPr>
            <p:cNvSpPr/>
            <p:nvPr/>
          </p:nvSpPr>
          <p:spPr>
            <a:xfrm>
              <a:off x="7375280" y="1247759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Management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0D5896-3937-4126-BB2C-FF80E1E98E1F}"/>
                </a:ext>
              </a:extLst>
            </p:cNvPr>
            <p:cNvSpPr/>
            <p:nvPr/>
          </p:nvSpPr>
          <p:spPr>
            <a:xfrm>
              <a:off x="1651589" y="3996079"/>
              <a:ext cx="1890346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&amp; Inventory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1C90A-61A0-4FE0-A963-A0AB5A508967}"/>
                </a:ext>
              </a:extLst>
            </p:cNvPr>
            <p:cNvSpPr/>
            <p:nvPr/>
          </p:nvSpPr>
          <p:spPr>
            <a:xfrm>
              <a:off x="6970248" y="4976671"/>
              <a:ext cx="2129204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Commercial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6EFF40-DA32-4FDF-B875-3658250CFED5}"/>
                </a:ext>
              </a:extLst>
            </p:cNvPr>
            <p:cNvSpPr/>
            <p:nvPr/>
          </p:nvSpPr>
          <p:spPr>
            <a:xfrm>
              <a:off x="1425088" y="1681373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Accounting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24FF27-1D5E-4188-B131-86AA1051112D}"/>
                </a:ext>
              </a:extLst>
            </p:cNvPr>
            <p:cNvSpPr/>
            <p:nvPr/>
          </p:nvSpPr>
          <p:spPr>
            <a:xfrm>
              <a:off x="7940503" y="3245812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2933AC-DFF1-4412-9EB2-F1A84B0B50D2}"/>
                </a:ext>
              </a:extLst>
            </p:cNvPr>
            <p:cNvSpPr/>
            <p:nvPr/>
          </p:nvSpPr>
          <p:spPr>
            <a:xfrm>
              <a:off x="4083760" y="5306025"/>
              <a:ext cx="2129204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CRM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4C58AE-B004-4BB2-8F9F-CF881DCD2DB8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H="1" flipV="1">
              <a:off x="5569927" y="1644314"/>
              <a:ext cx="254858" cy="1323090"/>
            </a:xfrm>
            <a:prstGeom prst="straightConnector1">
              <a:avLst/>
            </a:prstGeom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C6743D-17B6-4E6D-B77D-136D63BB9E08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6702669" y="2390759"/>
              <a:ext cx="1803155" cy="636707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ECFBC8-E417-4229-B8BC-D2BAADF7A323}"/>
                </a:ext>
              </a:extLst>
            </p:cNvPr>
            <p:cNvCxnSpPr>
              <a:cxnSpLocks/>
              <a:stCxn id="4" idx="3"/>
              <a:endCxn id="10" idx="2"/>
            </p:cNvCxnSpPr>
            <p:nvPr/>
          </p:nvCxnSpPr>
          <p:spPr>
            <a:xfrm>
              <a:off x="6589940" y="3406820"/>
              <a:ext cx="1350563" cy="410492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292113-EBCF-4463-B3A5-1A567790CC0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14110" y="3562891"/>
              <a:ext cx="1067953" cy="1581168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AD09DD-4575-41F9-90FF-7B2B939EFC42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5148362" y="3868416"/>
              <a:ext cx="588724" cy="1437609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3C66A7-84ED-49F8-9E7A-8C0FE255869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596762" y="3327270"/>
              <a:ext cx="2573156" cy="668809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5CA3D2-9312-408A-A48E-F8BBCF2ACF46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3355047" y="2656985"/>
              <a:ext cx="1697600" cy="418496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BDD3EE99-4AF8-45DB-B5AE-61E3FAA7E70C}"/>
                </a:ext>
              </a:extLst>
            </p:cNvPr>
            <p:cNvSpPr/>
            <p:nvPr/>
          </p:nvSpPr>
          <p:spPr>
            <a:xfrm rot="16200000">
              <a:off x="5059287" y="2241048"/>
              <a:ext cx="1143000" cy="21259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401201C-C937-4D44-BBEC-1547761C24E5}"/>
                </a:ext>
              </a:extLst>
            </p:cNvPr>
            <p:cNvSpPr/>
            <p:nvPr/>
          </p:nvSpPr>
          <p:spPr>
            <a:xfrm rot="19220075">
              <a:off x="6366776" y="2426454"/>
              <a:ext cx="1224996" cy="23651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3E9BDBF-75EF-4056-9B13-9CD64704D7C4}"/>
                </a:ext>
              </a:extLst>
            </p:cNvPr>
            <p:cNvSpPr/>
            <p:nvPr/>
          </p:nvSpPr>
          <p:spPr>
            <a:xfrm rot="946878">
              <a:off x="6603102" y="3516258"/>
              <a:ext cx="1335649" cy="19799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9157309-3F3C-4DBE-AB2A-E13885F94F94}"/>
                </a:ext>
              </a:extLst>
            </p:cNvPr>
            <p:cNvSpPr/>
            <p:nvPr/>
          </p:nvSpPr>
          <p:spPr>
            <a:xfrm rot="2811915">
              <a:off x="6351634" y="4311729"/>
              <a:ext cx="1451345" cy="22221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0FFE3B6-B881-47D2-8DC6-DFA937BEA8F4}"/>
                </a:ext>
              </a:extLst>
            </p:cNvPr>
            <p:cNvSpPr/>
            <p:nvPr/>
          </p:nvSpPr>
          <p:spPr>
            <a:xfrm rot="6107360">
              <a:off x="4789960" y="4434799"/>
              <a:ext cx="1256903" cy="21215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D5DDF628-C8C5-4E3D-B17C-B8E723C83FE4}"/>
                </a:ext>
              </a:extLst>
            </p:cNvPr>
            <p:cNvSpPr/>
            <p:nvPr/>
          </p:nvSpPr>
          <p:spPr>
            <a:xfrm rot="9612350">
              <a:off x="3566498" y="3878452"/>
              <a:ext cx="1389895" cy="2105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3750C75-9D82-43B4-8906-0FC64FB183D0}"/>
                </a:ext>
              </a:extLst>
            </p:cNvPr>
            <p:cNvSpPr/>
            <p:nvPr/>
          </p:nvSpPr>
          <p:spPr>
            <a:xfrm rot="12068309">
              <a:off x="3669920" y="2695028"/>
              <a:ext cx="1256903" cy="21215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CCD6-B9BC-4761-AA18-ECE5CD52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 SOFTARE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8CCA-9C29-482D-91A8-29FBAD27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B235F-4C71-4BB4-89FA-668060C416B1}"/>
              </a:ext>
            </a:extLst>
          </p:cNvPr>
          <p:cNvSpPr/>
          <p:nvPr/>
        </p:nvSpPr>
        <p:spPr>
          <a:xfrm>
            <a:off x="5093736" y="4199382"/>
            <a:ext cx="1784838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00D667-8117-47E3-8387-18EB8E75A0B7}"/>
              </a:ext>
            </a:extLst>
          </p:cNvPr>
          <p:cNvGrpSpPr/>
          <p:nvPr/>
        </p:nvGrpSpPr>
        <p:grpSpPr>
          <a:xfrm>
            <a:off x="1063752" y="1962092"/>
            <a:ext cx="3398226" cy="2730714"/>
            <a:chOff x="1063752" y="1962092"/>
            <a:chExt cx="3398226" cy="27307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B8849F-4301-49F3-9B39-7E73A907D996}"/>
                </a:ext>
              </a:extLst>
            </p:cNvPr>
            <p:cNvSpPr/>
            <p:nvPr/>
          </p:nvSpPr>
          <p:spPr>
            <a:xfrm>
              <a:off x="1604596" y="1962092"/>
              <a:ext cx="2171700" cy="107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Settings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BB30B8-4030-4FDA-8D20-3C9C4127664E}"/>
                </a:ext>
              </a:extLst>
            </p:cNvPr>
            <p:cNvSpPr/>
            <p:nvPr/>
          </p:nvSpPr>
          <p:spPr>
            <a:xfrm>
              <a:off x="1063752" y="4226814"/>
              <a:ext cx="3398226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Company Information Update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B75D62-1201-4381-8121-804AA2A863A8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2690446" y="3034754"/>
              <a:ext cx="0" cy="1164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0277E-ECEE-4D94-BE0A-4010EDF1C056}"/>
              </a:ext>
            </a:extLst>
          </p:cNvPr>
          <p:cNvGrpSpPr/>
          <p:nvPr/>
        </p:nvGrpSpPr>
        <p:grpSpPr>
          <a:xfrm>
            <a:off x="6096000" y="1866431"/>
            <a:ext cx="4788964" cy="2798943"/>
            <a:chOff x="6096000" y="1866431"/>
            <a:chExt cx="4788964" cy="27989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81BE28-7D14-4A74-92CC-9C4E3144A428}"/>
                </a:ext>
              </a:extLst>
            </p:cNvPr>
            <p:cNvSpPr/>
            <p:nvPr/>
          </p:nvSpPr>
          <p:spPr>
            <a:xfrm>
              <a:off x="6878574" y="1866431"/>
              <a:ext cx="2171700" cy="107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Lookup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60F0B2-7EF0-4FCF-8D87-839F48D019EF}"/>
                </a:ext>
              </a:extLst>
            </p:cNvPr>
            <p:cNvSpPr/>
            <p:nvPr/>
          </p:nvSpPr>
          <p:spPr>
            <a:xfrm>
              <a:off x="7072005" y="4199382"/>
              <a:ext cx="1784838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02DD69-5C58-4F7F-AF16-8E310E35384B}"/>
                </a:ext>
              </a:extLst>
            </p:cNvPr>
            <p:cNvSpPr/>
            <p:nvPr/>
          </p:nvSpPr>
          <p:spPr>
            <a:xfrm>
              <a:off x="9100126" y="4199382"/>
              <a:ext cx="1784838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1193A4-87A1-44B6-937B-9EC78C04FD72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6096000" y="2939093"/>
              <a:ext cx="1868424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0D6C80-8BE0-45D9-A318-BFD892E7EAD2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7964424" y="2939093"/>
              <a:ext cx="0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8A67DB-87E5-4290-B1CC-429A85293C36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964424" y="2939093"/>
              <a:ext cx="2028121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3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USER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FB229E-3ED9-421E-941E-53DB8F31AD9F}"/>
              </a:ext>
            </a:extLst>
          </p:cNvPr>
          <p:cNvGrpSpPr/>
          <p:nvPr/>
        </p:nvGrpSpPr>
        <p:grpSpPr>
          <a:xfrm>
            <a:off x="6729105" y="1704873"/>
            <a:ext cx="3742449" cy="1724128"/>
            <a:chOff x="442605" y="1718990"/>
            <a:chExt cx="4366787" cy="20117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B9B97-4185-461E-A8E8-D2B75094FBB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6A9A84-5EC2-43B7-A85B-044F1342A979}"/>
                </a:ext>
              </a:extLst>
            </p:cNvPr>
            <p:cNvSpPr/>
            <p:nvPr/>
          </p:nvSpPr>
          <p:spPr>
            <a:xfrm>
              <a:off x="1432852" y="1718990"/>
              <a:ext cx="2347376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Permission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1CF9FF-CE3B-43B5-9D6E-EFFF2B4C3DAD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1796B5-2A49-405C-A527-7DD5E37F5E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B489D6-9705-41E5-B8D6-7742B0352CF8}"/>
                </a:ext>
              </a:extLst>
            </p:cNvPr>
            <p:cNvCxnSpPr>
              <a:cxnSpLocks/>
              <a:stCxn id="27" idx="4"/>
              <a:endCxn id="26" idx="0"/>
            </p:cNvCxnSpPr>
            <p:nvPr/>
          </p:nvCxnSpPr>
          <p:spPr>
            <a:xfrm flipH="1">
              <a:off x="1115521" y="2527814"/>
              <a:ext cx="1491019" cy="851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C0EEFE-33B3-4193-98CF-E712CC505103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7512C0-5475-4193-99E4-A291C4B4C6BA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2606540" y="2527814"/>
              <a:ext cx="1529938" cy="851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4265068" y="4248750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788435" y="1620247"/>
              <a:ext cx="1637537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198347" y="2429071"/>
              <a:ext cx="1408857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E6B479-3327-4274-BC01-5318EBC355E5}"/>
              </a:ext>
            </a:extLst>
          </p:cNvPr>
          <p:cNvGrpSpPr/>
          <p:nvPr/>
        </p:nvGrpSpPr>
        <p:grpSpPr>
          <a:xfrm>
            <a:off x="442605" y="1620247"/>
            <a:ext cx="3742449" cy="2392250"/>
            <a:chOff x="442605" y="1620247"/>
            <a:chExt cx="3742449" cy="2392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B2A62-865E-4AC7-B4F6-5136C75DA3AC}"/>
                </a:ext>
              </a:extLst>
            </p:cNvPr>
            <p:cNvSpPr/>
            <p:nvPr/>
          </p:nvSpPr>
          <p:spPr>
            <a:xfrm>
              <a:off x="442605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6745F3-DD01-4BBE-9AB3-02111ADB1A99}"/>
                </a:ext>
              </a:extLst>
            </p:cNvPr>
            <p:cNvSpPr/>
            <p:nvPr/>
          </p:nvSpPr>
          <p:spPr>
            <a:xfrm>
              <a:off x="1596016" y="1620247"/>
              <a:ext cx="1403411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12F6FF-4F0F-49C0-A322-EB7E55C34DDB}"/>
                </a:ext>
              </a:extLst>
            </p:cNvPr>
            <p:cNvSpPr/>
            <p:nvPr/>
          </p:nvSpPr>
          <p:spPr>
            <a:xfrm>
              <a:off x="1721017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FEA2F-D402-446D-8D33-9A42BED4CB4D}"/>
                </a:ext>
              </a:extLst>
            </p:cNvPr>
            <p:cNvSpPr/>
            <p:nvPr/>
          </p:nvSpPr>
          <p:spPr>
            <a:xfrm>
              <a:off x="3031643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06A0AE-3491-40AC-BCBE-846563F5D0D7}"/>
                </a:ext>
              </a:extLst>
            </p:cNvPr>
            <p:cNvCxnSpPr>
              <a:stCxn id="8" idx="4"/>
            </p:cNvCxnSpPr>
            <p:nvPr/>
          </p:nvCxnSpPr>
          <p:spPr>
            <a:xfrm flipH="1">
              <a:off x="1090295" y="2313430"/>
              <a:ext cx="12074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2089B9-2B2A-4450-B1B4-86B5F0252FC1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2297722" y="2313430"/>
              <a:ext cx="0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C4B39E-AF5A-40E6-A377-73346C15A05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97722" y="2313430"/>
              <a:ext cx="13106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FF436C-3894-4CA4-BDCC-0FFE30E2C672}"/>
                </a:ext>
              </a:extLst>
            </p:cNvPr>
            <p:cNvSpPr/>
            <p:nvPr/>
          </p:nvSpPr>
          <p:spPr>
            <a:xfrm>
              <a:off x="442605" y="3711360"/>
              <a:ext cx="1723208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Assign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AE4375-BD0A-4372-98EC-70608760F918}"/>
                </a:ext>
              </a:extLst>
            </p:cNvPr>
            <p:cNvSpPr/>
            <p:nvPr/>
          </p:nvSpPr>
          <p:spPr>
            <a:xfrm>
              <a:off x="2461846" y="3711360"/>
              <a:ext cx="1723208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 Assign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950F178B-D6AB-46C7-862E-360FD97665C0}"/>
                </a:ext>
              </a:extLst>
            </p:cNvPr>
            <p:cNvCxnSpPr>
              <a:stCxn id="46" idx="3"/>
            </p:cNvCxnSpPr>
            <p:nvPr/>
          </p:nvCxnSpPr>
          <p:spPr>
            <a:xfrm flipH="1" flipV="1">
              <a:off x="2461846" y="2313430"/>
              <a:ext cx="1723208" cy="1548499"/>
            </a:xfrm>
            <a:prstGeom prst="bentConnector3">
              <a:avLst>
                <a:gd name="adj1" fmla="val -132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5BA4024A-23C9-4FDF-BA45-023E00B72D02}"/>
                </a:ext>
              </a:extLst>
            </p:cNvPr>
            <p:cNvCxnSpPr>
              <a:stCxn id="45" idx="1"/>
            </p:cNvCxnSpPr>
            <p:nvPr/>
          </p:nvCxnSpPr>
          <p:spPr>
            <a:xfrm rot="10800000" flipH="1">
              <a:off x="442605" y="2313431"/>
              <a:ext cx="1632380" cy="1548499"/>
            </a:xfrm>
            <a:prstGeom prst="bentConnector3">
              <a:avLst>
                <a:gd name="adj1" fmla="val -140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2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234681" y="1704873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Category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1BD8F4-B670-49B7-9F99-CDC801C50B6E}"/>
              </a:ext>
            </a:extLst>
          </p:cNvPr>
          <p:cNvGrpSpPr/>
          <p:nvPr/>
        </p:nvGrpSpPr>
        <p:grpSpPr>
          <a:xfrm>
            <a:off x="4190414" y="1704873"/>
            <a:ext cx="3742449" cy="1808753"/>
            <a:chOff x="442605" y="1620247"/>
            <a:chExt cx="4366787" cy="21105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61A8FF-9AF9-4CBC-B88F-44991FF8E0DC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FE0440-7DBA-4E59-85F4-C90B1CABB609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Brands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762566-67DC-461B-B5C6-04DB9A6D293F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F56D67-F14E-4B32-9115-2DD6B7099257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45B5FD-A083-4F2F-AFFA-3F166C98C292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06E0D8-0023-4972-907A-44DAE764F9DA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3A07-7F9F-45DD-8224-AAB093F51FE5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8233E8-A9B7-46F2-8BDC-0EAE47B0F70E}"/>
              </a:ext>
            </a:extLst>
          </p:cNvPr>
          <p:cNvGrpSpPr/>
          <p:nvPr/>
        </p:nvGrpSpPr>
        <p:grpSpPr>
          <a:xfrm>
            <a:off x="8178365" y="1704873"/>
            <a:ext cx="3742449" cy="1808753"/>
            <a:chOff x="442605" y="1620247"/>
            <a:chExt cx="4366787" cy="21105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C3AFBE-AA6A-4F88-AB7C-01A6851828DE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FA5315-3455-4270-910F-F0BECB63E21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F9905C-9B25-4BF9-A3A4-D287CEFE000E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C419F-1971-4132-ABA6-69F2AD09A16F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A63942F-27E2-4EEF-BF0F-DB82B254EDB0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CD9CD4-14E8-494E-B687-34E0D14A453F}"/>
                </a:ext>
              </a:extLst>
            </p:cNvPr>
            <p:cNvCxnSpPr>
              <a:endCxn id="57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99CCBE7-2749-40F8-B608-D50472A621F7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5CC3B7-0381-49E7-8A60-9B42E83F2FBA}"/>
              </a:ext>
            </a:extLst>
          </p:cNvPr>
          <p:cNvGrpSpPr/>
          <p:nvPr/>
        </p:nvGrpSpPr>
        <p:grpSpPr>
          <a:xfrm>
            <a:off x="261058" y="4298604"/>
            <a:ext cx="3742449" cy="1808753"/>
            <a:chOff x="442605" y="1620247"/>
            <a:chExt cx="4366787" cy="21105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B7BCBE4-ABD0-4F16-9799-D17E1D164A73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47D2470-6CFE-4ABF-88E8-B68DF4AF349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00D5A4-3AD7-4DDB-9903-0558FD25A3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EC0176B-407E-44E0-8442-0AC5125E40B1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59203B-9025-4BA7-A047-C8F819EB9599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C39FD2F-9B54-4A6D-8483-F8D921801521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8F4BA0B-B69B-41D9-826E-79C248AC020E}"/>
                </a:ext>
              </a:extLst>
            </p:cNvPr>
            <p:cNvCxnSpPr>
              <a:endCxn id="66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C341C5-9561-4710-ADC3-F9BA619CC2CA}"/>
              </a:ext>
            </a:extLst>
          </p:cNvPr>
          <p:cNvGrpSpPr/>
          <p:nvPr/>
        </p:nvGrpSpPr>
        <p:grpSpPr>
          <a:xfrm>
            <a:off x="4165948" y="4284316"/>
            <a:ext cx="3742449" cy="1808753"/>
            <a:chOff x="442605" y="1620247"/>
            <a:chExt cx="4366787" cy="21105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A27EA0-6081-4F88-8AC8-FD566628E31E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1A22961-5215-4EA5-859B-7A8951AC16EC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Sell Price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82C942-EE88-4662-9455-436A319E5E03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6AB763-0912-4A21-8601-58C27D27F2F2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FA69454-AFC6-40E7-AC61-93FC1266D3A5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1AC6B9-89A5-4BF2-8A7F-A04607F85F94}"/>
                </a:ext>
              </a:extLst>
            </p:cNvPr>
            <p:cNvCxnSpPr>
              <a:endCxn id="73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6CF6AD6-1F10-4436-AC98-1962667DD29E}"/>
                </a:ext>
              </a:extLst>
            </p:cNvPr>
            <p:cNvCxnSpPr>
              <a:endCxn id="74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36F08F-2B87-4729-B472-6407F89604F5}"/>
              </a:ext>
            </a:extLst>
          </p:cNvPr>
          <p:cNvGrpSpPr/>
          <p:nvPr/>
        </p:nvGrpSpPr>
        <p:grpSpPr>
          <a:xfrm>
            <a:off x="8162255" y="4248750"/>
            <a:ext cx="3742449" cy="1808753"/>
            <a:chOff x="442605" y="1620247"/>
            <a:chExt cx="4366787" cy="21105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8FBF02B-74B1-4BF5-8B0E-15AA69757544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C1FF1F7-7C04-4C11-A088-9DF1B8FC01AF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DDCBED-85AA-4958-8768-D9971F304881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F11D6D-DBAB-431B-875C-C60C509E9C3A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ACB9F8B-B06D-4B1B-B264-DED145EFF6CC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E406C99-5784-4F17-9F6C-5A0E08B3E10E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520E1A0-8D5C-4D33-A27D-EE9A13820331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5BE527-52D2-4BBE-941F-F170CC5819AE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DDB766-702A-4F6A-9CA1-CBEB8C2D67D9}"/>
              </a:ext>
            </a:extLst>
          </p:cNvPr>
          <p:cNvGrpSpPr/>
          <p:nvPr/>
        </p:nvGrpSpPr>
        <p:grpSpPr>
          <a:xfrm>
            <a:off x="1406163" y="1944462"/>
            <a:ext cx="9121125" cy="3464831"/>
            <a:chOff x="1406163" y="1944462"/>
            <a:chExt cx="9121125" cy="346483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1406163" y="4224749"/>
              <a:ext cx="2371217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Qty Report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5093677" y="1944462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5022170" y="4231348"/>
              <a:ext cx="2229417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Value Report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8763379" y="4224749"/>
              <a:ext cx="1763909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Ledger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2E21A3-9829-4A59-B257-AEB554DA964E}"/>
                </a:ext>
              </a:extLst>
            </p:cNvPr>
            <p:cNvCxnSpPr>
              <a:stCxn id="35" idx="4"/>
              <a:endCxn id="34" idx="0"/>
            </p:cNvCxnSpPr>
            <p:nvPr/>
          </p:nvCxnSpPr>
          <p:spPr>
            <a:xfrm flipH="1">
              <a:off x="2591772" y="2637645"/>
              <a:ext cx="3383860" cy="158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A39EAE-2987-46D6-A229-FA161B4B314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5975632" y="2637645"/>
              <a:ext cx="161247" cy="159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0EC5DD-815C-4C23-9A9D-4FC675DA7D5D}"/>
                </a:ext>
              </a:extLst>
            </p:cNvPr>
            <p:cNvCxnSpPr>
              <a:stCxn id="35" idx="4"/>
              <a:endCxn id="37" idx="0"/>
            </p:cNvCxnSpPr>
            <p:nvPr/>
          </p:nvCxnSpPr>
          <p:spPr>
            <a:xfrm>
              <a:off x="5975632" y="2637645"/>
              <a:ext cx="3669702" cy="158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4730C7-3176-467E-AAD4-E440C1D30BBC}"/>
                </a:ext>
              </a:extLst>
            </p:cNvPr>
            <p:cNvSpPr/>
            <p:nvPr/>
          </p:nvSpPr>
          <p:spPr>
            <a:xfrm>
              <a:off x="3050325" y="5108156"/>
              <a:ext cx="2371217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Ledger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88D9C-BC66-4573-A7E8-A7EF77DFD70A}"/>
              </a:ext>
            </a:extLst>
          </p:cNvPr>
          <p:cNvCxnSpPr>
            <a:stCxn id="35" idx="4"/>
            <a:endCxn id="25" idx="0"/>
          </p:cNvCxnSpPr>
          <p:nvPr/>
        </p:nvCxnSpPr>
        <p:spPr>
          <a:xfrm flipH="1">
            <a:off x="4235934" y="2637645"/>
            <a:ext cx="1739698" cy="247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6CF92-1F07-40AE-A8D7-09ABFFA825FD}"/>
              </a:ext>
            </a:extLst>
          </p:cNvPr>
          <p:cNvGrpSpPr/>
          <p:nvPr/>
        </p:nvGrpSpPr>
        <p:grpSpPr>
          <a:xfrm>
            <a:off x="6096000" y="2229290"/>
            <a:ext cx="3837539" cy="1821626"/>
            <a:chOff x="6096000" y="2229290"/>
            <a:chExt cx="3837539" cy="18216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196FA9-9852-480D-835A-EC4FBB3BBCF7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B55055-C27F-4C84-B742-8E66235500D4}"/>
                </a:ext>
              </a:extLst>
            </p:cNvPr>
            <p:cNvSpPr/>
            <p:nvPr/>
          </p:nvSpPr>
          <p:spPr>
            <a:xfrm>
              <a:off x="7035239" y="2229290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1E95C1-434C-4F6A-B65E-C2545F6BCCB0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B08C56-C47E-42AD-9691-74077532DE67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1C6531-138F-4646-912E-1AB5D689C1DB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6672706" y="2922473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504B6A-0EB0-451B-AB1D-2DF9793A5DB9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7917194" y="2922473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53C039-01E5-410D-A06C-1137EADB610E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7917194" y="2922473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69E262-FF23-4C07-8A4E-882E04BF59FF}"/>
              </a:ext>
            </a:extLst>
          </p:cNvPr>
          <p:cNvGrpSpPr/>
          <p:nvPr/>
        </p:nvGrpSpPr>
        <p:grpSpPr>
          <a:xfrm>
            <a:off x="1200323" y="2260503"/>
            <a:ext cx="3837539" cy="1821626"/>
            <a:chOff x="1200323" y="2260503"/>
            <a:chExt cx="3837539" cy="18216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2CDEEA-9EF9-4D79-8A74-D567C9F7CC2D}"/>
                </a:ext>
              </a:extLst>
            </p:cNvPr>
            <p:cNvSpPr/>
            <p:nvPr/>
          </p:nvSpPr>
          <p:spPr>
            <a:xfrm>
              <a:off x="1200323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C8438E-809E-4C45-A582-9FDA52584A95}"/>
                </a:ext>
              </a:extLst>
            </p:cNvPr>
            <p:cNvSpPr/>
            <p:nvPr/>
          </p:nvSpPr>
          <p:spPr>
            <a:xfrm>
              <a:off x="2139562" y="2260503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43E03E-481C-4D83-A595-93D9228C1210}"/>
                </a:ext>
              </a:extLst>
            </p:cNvPr>
            <p:cNvSpPr/>
            <p:nvPr/>
          </p:nvSpPr>
          <p:spPr>
            <a:xfrm>
              <a:off x="2573825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DEC21-E6A3-4CF5-8D35-6F023145E3A3}"/>
                </a:ext>
              </a:extLst>
            </p:cNvPr>
            <p:cNvSpPr/>
            <p:nvPr/>
          </p:nvSpPr>
          <p:spPr>
            <a:xfrm>
              <a:off x="3884451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6036A7-F713-4915-AA92-AA2865764FB6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 flipH="1">
              <a:off x="1777029" y="2953686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82EF00-06ED-40B6-A2EF-A2AD78B5DE93}"/>
                </a:ext>
              </a:extLst>
            </p:cNvPr>
            <p:cNvCxnSpPr>
              <a:cxnSpLocks/>
              <a:stCxn id="33" idx="4"/>
              <a:endCxn id="41" idx="0"/>
            </p:cNvCxnSpPr>
            <p:nvPr/>
          </p:nvCxnSpPr>
          <p:spPr>
            <a:xfrm>
              <a:off x="3021517" y="2953686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268BB0-E38F-477C-92D0-9745BD108424}"/>
                </a:ext>
              </a:extLst>
            </p:cNvPr>
            <p:cNvCxnSpPr>
              <a:cxnSpLocks/>
              <a:stCxn id="33" idx="4"/>
              <a:endCxn id="42" idx="0"/>
            </p:cNvCxnSpPr>
            <p:nvPr/>
          </p:nvCxnSpPr>
          <p:spPr>
            <a:xfrm>
              <a:off x="3021517" y="2953686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40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2722460" y="4229190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93677" y="1944462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7536770" y="4246865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3908069" y="2637645"/>
            <a:ext cx="2067563" cy="159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975632" y="2637645"/>
            <a:ext cx="2675847" cy="160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ACCOUNTING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4104405" y="1961822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 Of AC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34EE9A-EE4B-4973-A08D-FCEEB66E8D42}"/>
              </a:ext>
            </a:extLst>
          </p:cNvPr>
          <p:cNvGrpSpPr/>
          <p:nvPr/>
        </p:nvGrpSpPr>
        <p:grpSpPr>
          <a:xfrm>
            <a:off x="7987018" y="3619171"/>
            <a:ext cx="3742449" cy="2216271"/>
            <a:chOff x="8178365" y="1704873"/>
            <a:chExt cx="3742449" cy="22162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CC01D79-BC5A-4243-9B4B-E9710E4D3A2B}"/>
                </a:ext>
              </a:extLst>
            </p:cNvPr>
            <p:cNvCxnSpPr>
              <a:stCxn id="56" idx="4"/>
              <a:endCxn id="88" idx="3"/>
            </p:cNvCxnSpPr>
            <p:nvPr/>
          </p:nvCxnSpPr>
          <p:spPr>
            <a:xfrm rot="5400000">
              <a:off x="9000303" y="2737398"/>
              <a:ext cx="1372520" cy="6938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8233E8-A9B7-46F2-8BDC-0EAE47B0F70E}"/>
                </a:ext>
              </a:extLst>
            </p:cNvPr>
            <p:cNvGrpSpPr/>
            <p:nvPr/>
          </p:nvGrpSpPr>
          <p:grpSpPr>
            <a:xfrm>
              <a:off x="8178365" y="1704873"/>
              <a:ext cx="3742449" cy="2216271"/>
              <a:chOff x="442605" y="1620247"/>
              <a:chExt cx="4366787" cy="258600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8C3AFBE-AA6A-4F88-AB7C-01A6851828DE}"/>
                  </a:ext>
                </a:extLst>
              </p:cNvPr>
              <p:cNvSpPr/>
              <p:nvPr/>
            </p:nvSpPr>
            <p:spPr>
              <a:xfrm>
                <a:off x="442605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FA5315-3455-4270-910F-F0BECB63E210}"/>
                  </a:ext>
                </a:extLst>
              </p:cNvPr>
              <p:cNvSpPr/>
              <p:nvPr/>
            </p:nvSpPr>
            <p:spPr>
              <a:xfrm>
                <a:off x="1578115" y="1620247"/>
                <a:ext cx="2058175" cy="808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Supplier Payment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9F9905C-9B25-4BF9-A3A4-D287CEFE000E}"/>
                  </a:ext>
                </a:extLst>
              </p:cNvPr>
              <p:cNvSpPr/>
              <p:nvPr/>
            </p:nvSpPr>
            <p:spPr>
              <a:xfrm>
                <a:off x="1934289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Update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9C419F-1971-4132-ABA6-69F2AD09A16F}"/>
                  </a:ext>
                </a:extLst>
              </p:cNvPr>
              <p:cNvSpPr/>
              <p:nvPr/>
            </p:nvSpPr>
            <p:spPr>
              <a:xfrm>
                <a:off x="3463562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A63942F-27E2-4EEF-BF0F-DB82B254EDB0}"/>
                  </a:ext>
                </a:extLst>
              </p:cNvPr>
              <p:cNvCxnSpPr>
                <a:cxnSpLocks/>
                <a:stCxn id="56" idx="4"/>
              </p:cNvCxnSpPr>
              <p:nvPr/>
            </p:nvCxnSpPr>
            <p:spPr>
              <a:xfrm flipH="1">
                <a:off x="988029" y="2429071"/>
                <a:ext cx="16191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CCD9CD4-14E8-494E-B687-34E0D14A453F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2607204" y="2429071"/>
                <a:ext cx="0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99CCBE7-2749-40F8-B608-D50472A621F7}"/>
                  </a:ext>
                </a:extLst>
              </p:cNvPr>
              <p:cNvCxnSpPr>
                <a:endCxn id="58" idx="0"/>
              </p:cNvCxnSpPr>
              <p:nvPr/>
            </p:nvCxnSpPr>
            <p:spPr>
              <a:xfrm>
                <a:off x="2607204" y="2429071"/>
                <a:ext cx="15292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CA80FE-F9C2-41E6-B06B-07F754AC4A97}"/>
                  </a:ext>
                </a:extLst>
              </p:cNvPr>
              <p:cNvSpPr/>
              <p:nvPr/>
            </p:nvSpPr>
            <p:spPr>
              <a:xfrm>
                <a:off x="451786" y="3854876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Voucher</a:t>
                </a: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5BE527-52D2-4BBE-941F-F170CC5819AE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8DBE63-7056-4349-BBE2-2AD3DC3DC7EC}"/>
              </a:ext>
            </a:extLst>
          </p:cNvPr>
          <p:cNvGrpSpPr/>
          <p:nvPr/>
        </p:nvGrpSpPr>
        <p:grpSpPr>
          <a:xfrm>
            <a:off x="555051" y="3633457"/>
            <a:ext cx="3742644" cy="2172225"/>
            <a:chOff x="4190219" y="1704873"/>
            <a:chExt cx="3742644" cy="2172225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A2678AB-05B3-42AC-8CBB-74D471E649EF}"/>
                </a:ext>
              </a:extLst>
            </p:cNvPr>
            <p:cNvCxnSpPr>
              <a:stCxn id="43" idx="4"/>
              <a:endCxn id="87" idx="3"/>
            </p:cNvCxnSpPr>
            <p:nvPr/>
          </p:nvCxnSpPr>
          <p:spPr>
            <a:xfrm rot="5400000">
              <a:off x="5055979" y="2685708"/>
              <a:ext cx="1328474" cy="7531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D1BD8F4-B670-49B7-9F99-CDC801C50B6E}"/>
                </a:ext>
              </a:extLst>
            </p:cNvPr>
            <p:cNvGrpSpPr/>
            <p:nvPr/>
          </p:nvGrpSpPr>
          <p:grpSpPr>
            <a:xfrm>
              <a:off x="4190219" y="1704873"/>
              <a:ext cx="3742644" cy="2172225"/>
              <a:chOff x="442377" y="1620247"/>
              <a:chExt cx="4367015" cy="253460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61A8FF-9AF9-4CBC-B88F-44991FF8E0DC}"/>
                  </a:ext>
                </a:extLst>
              </p:cNvPr>
              <p:cNvSpPr/>
              <p:nvPr/>
            </p:nvSpPr>
            <p:spPr>
              <a:xfrm>
                <a:off x="442605" y="3379372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FE0440-7DBA-4E59-85F4-C90B1CABB609}"/>
                  </a:ext>
                </a:extLst>
              </p:cNvPr>
              <p:cNvSpPr/>
              <p:nvPr/>
            </p:nvSpPr>
            <p:spPr>
              <a:xfrm>
                <a:off x="1226122" y="1620247"/>
                <a:ext cx="2881808" cy="808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MoneyReceipt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2566-67DC-461B-B5C6-04DB9A6D293F}"/>
                  </a:ext>
                </a:extLst>
              </p:cNvPr>
              <p:cNvSpPr/>
              <p:nvPr/>
            </p:nvSpPr>
            <p:spPr>
              <a:xfrm>
                <a:off x="1934289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Update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7F56D67-F14E-4B32-9115-2DD6B7099257}"/>
                  </a:ext>
                </a:extLst>
              </p:cNvPr>
              <p:cNvSpPr/>
              <p:nvPr/>
            </p:nvSpPr>
            <p:spPr>
              <a:xfrm>
                <a:off x="3463562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06E0D8-0023-4972-907A-44DAE764F9DA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2607204" y="2429071"/>
                <a:ext cx="0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33A07-7F9F-45DD-8224-AAB093F51FE5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2607204" y="2429071"/>
                <a:ext cx="15292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8D3353B-F428-412B-8AFE-3A02E2BD3D7A}"/>
                  </a:ext>
                </a:extLst>
              </p:cNvPr>
              <p:cNvSpPr/>
              <p:nvPr/>
            </p:nvSpPr>
            <p:spPr>
              <a:xfrm>
                <a:off x="442377" y="3803482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Voucher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4957FB6-DC98-415F-B9CA-7526C244E5C9}"/>
                </a:ext>
              </a:extLst>
            </p:cNvPr>
            <p:cNvCxnSpPr>
              <a:stCxn id="43" idx="4"/>
              <a:endCxn id="42" idx="0"/>
            </p:cNvCxnSpPr>
            <p:nvPr/>
          </p:nvCxnSpPr>
          <p:spPr>
            <a:xfrm flipH="1">
              <a:off x="4767120" y="2398056"/>
              <a:ext cx="1329681" cy="81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72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174</TotalTime>
  <Words>232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Clouster Erp</vt:lpstr>
      <vt:lpstr>PowerPoint Presentation</vt:lpstr>
      <vt:lpstr>MODULE: SOFTARE CONFIGURATION</vt:lpstr>
      <vt:lpstr>MODULE: USER MANAGEMENT</vt:lpstr>
      <vt:lpstr>MODULE: STORE &amp; INVENTORY</vt:lpstr>
      <vt:lpstr>MODULE: STORE &amp; INVENTORY</vt:lpstr>
      <vt:lpstr>MODULE: STORE &amp; INVENTORY</vt:lpstr>
      <vt:lpstr>MODULE: STORE &amp; INVENTORY</vt:lpstr>
      <vt:lpstr>MODULE: ACCOUNTING</vt:lpstr>
      <vt:lpstr>MODULE: ACCOUNTING</vt:lpstr>
      <vt:lpstr>MODULE: HR</vt:lpstr>
      <vt:lpstr>MODULE: HR</vt:lpstr>
      <vt:lpstr>MODULE: CRM</vt:lpstr>
      <vt:lpstr>MODULE: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Clouster Erp</dc:title>
  <dc:creator>Raihan Uddin</dc:creator>
  <cp:lastModifiedBy>Raihan Uddin</cp:lastModifiedBy>
  <cp:revision>30</cp:revision>
  <dcterms:created xsi:type="dcterms:W3CDTF">2021-02-26T16:27:06Z</dcterms:created>
  <dcterms:modified xsi:type="dcterms:W3CDTF">2021-02-27T15:57:06Z</dcterms:modified>
</cp:coreProperties>
</file>