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419" r:id="rId3"/>
    <p:sldId id="431" r:id="rId5"/>
    <p:sldId id="422" r:id="rId6"/>
    <p:sldId id="323" r:id="rId7"/>
    <p:sldId id="423" r:id="rId8"/>
    <p:sldId id="319" r:id="rId9"/>
    <p:sldId id="424" r:id="rId10"/>
    <p:sldId id="307" r:id="rId11"/>
    <p:sldId id="330" r:id="rId12"/>
    <p:sldId id="455" r:id="rId13"/>
    <p:sldId id="425" r:id="rId14"/>
    <p:sldId id="478" r:id="rId15"/>
    <p:sldId id="479" r:id="rId16"/>
    <p:sldId id="426" r:id="rId17"/>
    <p:sldId id="480" r:id="rId18"/>
    <p:sldId id="481" r:id="rId19"/>
    <p:sldId id="483" r:id="rId20"/>
  </p:sldIdLst>
  <p:sldSz cx="12192000" cy="6858000"/>
  <p:notesSz cx="6858000" cy="9144000"/>
  <p:custDataLst>
    <p:tags r:id="rId24"/>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F4F"/>
    <a:srgbClr val="2A6D83"/>
    <a:srgbClr val="F94C09"/>
    <a:srgbClr val="F2ADF3"/>
    <a:srgbClr val="E2BE51"/>
    <a:srgbClr val="B52F1C"/>
    <a:srgbClr val="682448"/>
    <a:srgbClr val="032A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274" y="82"/>
      </p:cViewPr>
      <p:guideLst>
        <p:guide orient="horz" pos="2188"/>
        <p:guide pos="3840"/>
      </p:guideLst>
    </p:cSldViewPr>
  </p:slideViewPr>
  <p:notesTextViewPr>
    <p:cViewPr>
      <p:scale>
        <a:sx n="100" d="100"/>
        <a:sy n="100" d="100"/>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18.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p:nvPr>
        </p:nvSpPr>
        <p:spPr bwMode="auto">
          <a:xfrm>
            <a:off x="0" y="0"/>
            <a:ext cx="2971800" cy="458788"/>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200">
                <a:latin typeface="等线" panose="02010600030101010101" pitchFamily="2" charset="-122"/>
                <a:ea typeface="等线" panose="02010600030101010101" pitchFamily="2" charset="-122"/>
              </a:defRPr>
            </a:lvl1pPr>
          </a:lstStyle>
          <a:p>
            <a:pPr>
              <a:defRPr/>
            </a:pPr>
            <a:endParaRPr lang="zh-CN" altLang="en-US"/>
          </a:p>
        </p:txBody>
      </p:sp>
      <p:sp>
        <p:nvSpPr>
          <p:cNvPr id="3075" name="日期占位符 2"/>
          <p:cNvSpPr>
            <a:spLocks noGrp="1" noChangeArrowheads="1"/>
          </p:cNvSpPr>
          <p:nvPr>
            <p:ph type="dt" idx="1"/>
          </p:nvPr>
        </p:nvSpPr>
        <p:spPr bwMode="auto">
          <a:xfrm>
            <a:off x="3884613" y="0"/>
            <a:ext cx="2971800" cy="458788"/>
          </a:xfrm>
          <a:prstGeom prst="rect">
            <a:avLst/>
          </a:prstGeom>
          <a:noFill/>
          <a:ln w="9525">
            <a:noFill/>
            <a:miter lim="800000"/>
          </a:ln>
        </p:spPr>
        <p:txBody>
          <a:bodyPr vert="horz" wrap="square" lIns="91440" tIns="45720" rIns="91440" bIns="45720" numCol="1" anchor="t" anchorCtr="0" compatLnSpc="1"/>
          <a:lstStyle>
            <a:lvl1pPr algn="r" eaLnBrk="1" hangingPunct="1">
              <a:buFont typeface="Arial" panose="020B0604020202020204" pitchFamily="34" charset="0"/>
              <a:buNone/>
              <a:defRPr sz="1200">
                <a:latin typeface="等线" panose="02010600030101010101" pitchFamily="2" charset="-122"/>
                <a:ea typeface="等线" panose="02010600030101010101" pitchFamily="2" charset="-122"/>
              </a:defRPr>
            </a:lvl1pPr>
          </a:lstStyle>
          <a:p>
            <a:pPr>
              <a:defRPr/>
            </a:pPr>
            <a:fld id="{CC065C78-FBCA-4957-8600-B5B30DA72BA5}" type="datetimeFigureOut">
              <a:rPr lang="zh-CN" altLang="en-US"/>
            </a:fld>
            <a:endParaRPr lang="zh-CN" altLang="en-US"/>
          </a:p>
        </p:txBody>
      </p:sp>
      <p:sp>
        <p:nvSpPr>
          <p:cNvPr id="2052"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3077" name="备注占位符 4"/>
          <p:cNvSpPr>
            <a:spLocks noGrp="1" noChangeArrowheads="1"/>
          </p:cNvSpPr>
          <p:nvPr>
            <p:ph type="body" sz="quarter" idx="3"/>
          </p:nvPr>
        </p:nvSpPr>
        <p:spPr bwMode="auto">
          <a:xfrm>
            <a:off x="685800" y="4400550"/>
            <a:ext cx="5486400" cy="3600450"/>
          </a:xfrm>
          <a:prstGeom prst="rect">
            <a:avLst/>
          </a:prstGeom>
          <a:noFill/>
          <a:ln w="12700" cmpd="sng">
            <a:noFill/>
            <a:miter lim="800000"/>
          </a:ln>
        </p:spPr>
        <p:txBody>
          <a:bodyPr vert="horz" wrap="square" lIns="91440" tIns="45720" rIns="91440" bIns="45720" numCol="1" anchor="ctr" anchorCtr="0" compatLnSpc="1"/>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3078" name="页脚占位符 5"/>
          <p:cNvSpPr>
            <a:spLocks noGrp="1" noChangeArrowheads="1"/>
          </p:cNvSpPr>
          <p:nvPr>
            <p:ph type="ftr" sz="quarter" idx="4"/>
          </p:nvPr>
        </p:nvSpPr>
        <p:spPr bwMode="auto">
          <a:xfrm>
            <a:off x="0" y="8685213"/>
            <a:ext cx="2971800" cy="458787"/>
          </a:xfrm>
          <a:prstGeom prst="rect">
            <a:avLst/>
          </a:prstGeom>
          <a:noFill/>
          <a:ln w="9525">
            <a:noFill/>
            <a:miter lim="800000"/>
          </a:ln>
        </p:spPr>
        <p:txBody>
          <a:bodyPr vert="horz" wrap="square" lIns="91440" tIns="45720" rIns="91440" bIns="45720" numCol="1" anchor="b" anchorCtr="0" compatLnSpc="1"/>
          <a:lstStyle>
            <a:lvl1pPr eaLnBrk="1" hangingPunct="1">
              <a:buFont typeface="Arial" panose="020B0604020202020204" pitchFamily="34" charset="0"/>
              <a:buNone/>
              <a:defRPr sz="1200">
                <a:latin typeface="等线" panose="02010600030101010101" pitchFamily="2" charset="-122"/>
                <a:ea typeface="等线" panose="02010600030101010101" pitchFamily="2" charset="-122"/>
              </a:defRPr>
            </a:lvl1pPr>
          </a:lstStyle>
          <a:p>
            <a:pPr>
              <a:defRPr/>
            </a:pPr>
            <a:endParaRPr lang="zh-CN" altLang="en-US"/>
          </a:p>
        </p:txBody>
      </p:sp>
      <p:sp>
        <p:nvSpPr>
          <p:cNvPr id="3079" name="灯片编号占位符 6"/>
          <p:cNvSpPr>
            <a:spLocks noGrp="1" noChangeArrowheads="1"/>
          </p:cNvSpPr>
          <p:nvPr>
            <p:ph type="sldNum" sz="quarter" idx="5"/>
          </p:nvPr>
        </p:nvSpPr>
        <p:spPr bwMode="auto">
          <a:xfrm>
            <a:off x="3884613" y="8685213"/>
            <a:ext cx="2971800" cy="458787"/>
          </a:xfrm>
          <a:prstGeom prst="rect">
            <a:avLst/>
          </a:prstGeom>
          <a:noFill/>
          <a:ln w="9525">
            <a:noFill/>
            <a:miter lim="800000"/>
          </a:ln>
        </p:spPr>
        <p:txBody>
          <a:bodyPr vert="horz" wrap="square" lIns="91440" tIns="45720" rIns="91440" bIns="45720" numCol="1" anchor="b" anchorCtr="0" compatLnSpc="1"/>
          <a:lstStyle>
            <a:lvl1pPr algn="r" eaLnBrk="1" hangingPunct="1">
              <a:buFont typeface="Arial" panose="020B0604020202020204" pitchFamily="34" charset="0"/>
              <a:buNone/>
              <a:defRPr sz="1200">
                <a:latin typeface="等线" panose="02010600030101010101" pitchFamily="2" charset="-122"/>
                <a:ea typeface="等线" panose="02010600030101010101" pitchFamily="2" charset="-122"/>
              </a:defRPr>
            </a:lvl1pPr>
          </a:lstStyle>
          <a:p>
            <a:fld id="{CD098CBC-D809-4BE7-AD77-1FC92445F1E3}"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41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9DB951B5-0E2D-404C-A82C-8213CEF3932B}" type="slidenum">
              <a:rPr lang="zh-CN" altLang="en-US">
                <a:latin typeface="等线" panose="02010600030101010101" pitchFamily="2" charset="-122"/>
                <a:ea typeface="等线" panose="02010600030101010101" pitchFamily="2" charset="-122"/>
              </a:rPr>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p:sp>
      <p:sp>
        <p:nvSpPr>
          <p:cNvPr id="2867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2867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3FBADCD3-81E0-427D-B577-5EEB4774FBC4}" type="slidenum">
              <a:rPr lang="zh-CN" altLang="en-US" sz="1200">
                <a:solidFill>
                  <a:srgbClr val="000000"/>
                </a:solidFill>
                <a:latin typeface="等线" panose="02010600030101010101" pitchFamily="2" charset="-122"/>
                <a:ea typeface="等线" panose="02010600030101010101" pitchFamily="2" charset="-122"/>
              </a:rPr>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3482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007102B1-EFB1-4B69-B1F2-D49F29AF5A1B}" type="slidenum">
              <a:rPr lang="zh-CN" altLang="en-US">
                <a:latin typeface="等线" panose="02010600030101010101" pitchFamily="2" charset="-122"/>
                <a:ea typeface="等线" panose="02010600030101010101" pitchFamily="2" charset="-122"/>
              </a:rPr>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096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1D5DB0C8-600E-4ACF-B5C3-50060B9386C4}" type="slidenum">
              <a:rPr lang="zh-CN" altLang="en-US" sz="1200">
                <a:solidFill>
                  <a:srgbClr val="000000"/>
                </a:solidFill>
                <a:latin typeface="等线" panose="02010600030101010101" pitchFamily="2" charset="-122"/>
                <a:ea typeface="等线" panose="02010600030101010101" pitchFamily="2" charset="-122"/>
              </a:rPr>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096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1D5DB0C8-600E-4ACF-B5C3-50060B9386C4}" type="slidenum">
              <a:rPr lang="zh-CN" altLang="en-US" sz="1200">
                <a:solidFill>
                  <a:srgbClr val="000000"/>
                </a:solidFill>
                <a:latin typeface="等线" panose="02010600030101010101" pitchFamily="2" charset="-122"/>
                <a:ea typeface="等线" panose="02010600030101010101" pitchFamily="2" charset="-122"/>
              </a:rPr>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430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EDB76C59-7192-4376-BE66-30B020DEF3BA}" type="slidenum">
              <a:rPr lang="zh-CN" altLang="en-US">
                <a:latin typeface="等线" panose="02010600030101010101" pitchFamily="2" charset="-122"/>
                <a:ea typeface="等线" panose="02010600030101010101" pitchFamily="2" charset="-122"/>
              </a:rPr>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p:sp>
      <p:sp>
        <p:nvSpPr>
          <p:cNvPr id="2867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2867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3FBADCD3-81E0-427D-B577-5EEB4774FBC4}" type="slidenum">
              <a:rPr lang="zh-CN" altLang="en-US" sz="1200">
                <a:solidFill>
                  <a:srgbClr val="000000"/>
                </a:solidFill>
                <a:latin typeface="等线" panose="02010600030101010101" pitchFamily="2" charset="-122"/>
                <a:ea typeface="等线" panose="02010600030101010101" pitchFamily="2" charset="-122"/>
              </a:rPr>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p:sp>
      <p:sp>
        <p:nvSpPr>
          <p:cNvPr id="2867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2867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3FBADCD3-81E0-427D-B577-5EEB4774FBC4}" type="slidenum">
              <a:rPr lang="zh-CN" altLang="en-US" sz="1200">
                <a:solidFill>
                  <a:srgbClr val="000000"/>
                </a:solidFill>
                <a:latin typeface="等线" panose="02010600030101010101" pitchFamily="2" charset="-122"/>
                <a:ea typeface="等线" panose="02010600030101010101" pitchFamily="2" charset="-122"/>
              </a:rPr>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41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9DB951B5-0E2D-404C-A82C-8213CEF3932B}" type="slidenum">
              <a:rPr lang="zh-CN" altLang="en-US">
                <a:latin typeface="等线" panose="02010600030101010101" pitchFamily="2" charset="-122"/>
                <a:ea typeface="等线" panose="02010600030101010101" pitchFamily="2" charset="-122"/>
              </a:rPr>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p:sp>
      <p:sp>
        <p:nvSpPr>
          <p:cNvPr id="614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614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1231C524-0701-46BC-8EB0-C43454FA8221}" type="slidenum">
              <a:rPr lang="zh-CN" altLang="en-US">
                <a:latin typeface="等线" panose="02010600030101010101" pitchFamily="2" charset="-122"/>
                <a:ea typeface="等线" panose="02010600030101010101" pitchFamily="2" charset="-122"/>
              </a:rPr>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81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DC96BD6E-D0C1-49F6-939E-54136AE70191}" type="slidenum">
              <a:rPr lang="zh-CN" altLang="en-US">
                <a:latin typeface="等线" panose="02010600030101010101" pitchFamily="2" charset="-122"/>
                <a:ea typeface="等线" panose="02010600030101010101" pitchFamily="2" charset="-122"/>
              </a:rPr>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p:sp>
      <p:sp>
        <p:nvSpPr>
          <p:cNvPr id="1229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2292"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28963193-5BBC-439D-8880-14E595A07FAD}" type="slidenum">
              <a:rPr lang="zh-CN" altLang="en-US" sz="1200">
                <a:latin typeface="等线" panose="02010600030101010101" pitchFamily="2" charset="-122"/>
                <a:ea typeface="等线" panose="02010600030101010101" pitchFamily="2" charset="-122"/>
              </a:rPr>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p:sp>
      <p:sp>
        <p:nvSpPr>
          <p:cNvPr id="1843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184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2A4285CC-E127-4191-AC72-2D226FA96891}" type="slidenum">
              <a:rPr lang="zh-CN" altLang="en-US">
                <a:latin typeface="等线" panose="02010600030101010101" pitchFamily="2" charset="-122"/>
                <a:ea typeface="等线" panose="02010600030101010101" pitchFamily="2" charset="-122"/>
              </a:rPr>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p:sp>
      <p:sp>
        <p:nvSpPr>
          <p:cNvPr id="2253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22532"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1048A3E6-4905-4A83-A76E-1E5F8420CD3F}" type="slidenum">
              <a:rPr lang="zh-CN" altLang="en-US" sz="1200">
                <a:latin typeface="等线" panose="02010600030101010101" pitchFamily="2" charset="-122"/>
                <a:ea typeface="等线" panose="02010600030101010101" pitchFamily="2" charset="-122"/>
              </a:rPr>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p:sp>
      <p:sp>
        <p:nvSpPr>
          <p:cNvPr id="2662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2662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21628FA6-FC60-4C60-836F-DBC4AB318F53}" type="slidenum">
              <a:rPr lang="zh-CN" altLang="en-US">
                <a:latin typeface="等线" panose="02010600030101010101" pitchFamily="2" charset="-122"/>
                <a:ea typeface="等线" panose="02010600030101010101" pitchFamily="2" charset="-122"/>
              </a:rPr>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p:sp>
      <p:sp>
        <p:nvSpPr>
          <p:cNvPr id="3072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3072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B0F53EDF-19AC-40B8-A17A-211FF8BC6F52}" type="slidenum">
              <a:rPr lang="zh-CN" altLang="en-US" sz="1200">
                <a:latin typeface="等线" panose="02010600030101010101" pitchFamily="2" charset="-122"/>
                <a:ea typeface="等线" panose="02010600030101010101" pitchFamily="2" charset="-122"/>
              </a:rPr>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p:sp>
      <p:sp>
        <p:nvSpPr>
          <p:cNvPr id="2867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2867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3FBADCD3-81E0-427D-B577-5EEB4774FBC4}" type="slidenum">
              <a:rPr lang="zh-CN" altLang="en-US" sz="1200">
                <a:solidFill>
                  <a:srgbClr val="000000"/>
                </a:solidFill>
                <a:latin typeface="等线" panose="02010600030101010101" pitchFamily="2" charset="-122"/>
                <a:ea typeface="等线" panose="02010600030101010101" pitchFamily="2" charset="-122"/>
              </a:rPr>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8" name="矩形 7"/>
          <p:cNvSpPr/>
          <p:nvPr userDrawn="1"/>
        </p:nvSpPr>
        <p:spPr>
          <a:xfrm>
            <a:off x="8712796" y="3706975"/>
            <a:ext cx="775136" cy="230832"/>
          </a:xfrm>
          <a:prstGeom prst="rect">
            <a:avLst/>
          </a:prstGeom>
        </p:spPr>
        <p:txBody>
          <a:bodyPr wrap="square">
            <a:spAutoFit/>
          </a:bodyPr>
          <a:lstStyle/>
          <a:p>
            <a:pPr eaLnBrk="1" fontAlgn="auto" hangingPunct="1">
              <a:spcBef>
                <a:spcPts val="0"/>
              </a:spcBef>
              <a:spcAft>
                <a:spcPts val="0"/>
              </a:spcAft>
            </a:pPr>
            <a:r>
              <a:rPr lang="en-US" altLang="zh-CN" sz="100">
                <a:solidFill>
                  <a:prstClr val="white"/>
                </a:solidFill>
                <a:latin typeface="Calibri" panose="020F0502020204030204"/>
                <a:ea typeface="宋体" panose="02010600030101010101" pitchFamily="2" charset="-122"/>
              </a:rPr>
              <a:t>PPT</a:t>
            </a:r>
            <a:r>
              <a:rPr lang="zh-CN" altLang="en-US" sz="100">
                <a:solidFill>
                  <a:prstClr val="white"/>
                </a:solidFill>
                <a:latin typeface="Calibri" panose="020F0502020204030204"/>
                <a:ea typeface="宋体" panose="02010600030101010101" pitchFamily="2" charset="-122"/>
              </a:rPr>
              <a:t>模板下载：</a:t>
            </a:r>
            <a:r>
              <a:rPr lang="en-US" altLang="zh-CN" sz="100">
                <a:solidFill>
                  <a:prstClr val="white"/>
                </a:solidFill>
                <a:latin typeface="Calibri" panose="020F0502020204030204"/>
                <a:ea typeface="宋体" panose="02010600030101010101" pitchFamily="2" charset="-122"/>
              </a:rPr>
              <a:t>www.1ppt.com/moban/          </a:t>
            </a:r>
            <a:r>
              <a:rPr lang="zh-CN" altLang="en-US" sz="100">
                <a:solidFill>
                  <a:prstClr val="white"/>
                </a:solidFill>
                <a:latin typeface="Calibri" panose="020F0502020204030204"/>
                <a:ea typeface="宋体" panose="02010600030101010101" pitchFamily="2" charset="-122"/>
              </a:rPr>
              <a:t>行业</a:t>
            </a:r>
            <a:r>
              <a:rPr lang="en-US" altLang="zh-CN" sz="100">
                <a:solidFill>
                  <a:prstClr val="white"/>
                </a:solidFill>
                <a:latin typeface="Calibri" panose="020F0502020204030204"/>
                <a:ea typeface="宋体" panose="02010600030101010101" pitchFamily="2" charset="-122"/>
              </a:rPr>
              <a:t>PPT</a:t>
            </a:r>
            <a:r>
              <a:rPr lang="zh-CN" altLang="en-US" sz="100">
                <a:solidFill>
                  <a:prstClr val="white"/>
                </a:solidFill>
                <a:latin typeface="Calibri" panose="020F0502020204030204"/>
                <a:ea typeface="宋体" panose="02010600030101010101" pitchFamily="2" charset="-122"/>
              </a:rPr>
              <a:t>模板：</a:t>
            </a:r>
            <a:r>
              <a:rPr lang="en-US" altLang="zh-CN" sz="100">
                <a:solidFill>
                  <a:prstClr val="white"/>
                </a:solidFill>
                <a:latin typeface="Calibri" panose="020F0502020204030204"/>
                <a:ea typeface="宋体" panose="02010600030101010101" pitchFamily="2" charset="-122"/>
              </a:rPr>
              <a:t>www.1ppt.com/hangye/ </a:t>
            </a:r>
            <a:endParaRPr lang="en-US" altLang="zh-CN" sz="10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a:solidFill>
                  <a:prstClr val="white"/>
                </a:solidFill>
                <a:latin typeface="Calibri" panose="020F0502020204030204"/>
                <a:ea typeface="宋体" panose="02010600030101010101" pitchFamily="2" charset="-122"/>
              </a:rPr>
              <a:t>节日</a:t>
            </a:r>
            <a:r>
              <a:rPr lang="en-US" altLang="zh-CN" sz="100">
                <a:solidFill>
                  <a:prstClr val="white"/>
                </a:solidFill>
                <a:latin typeface="Calibri" panose="020F0502020204030204"/>
                <a:ea typeface="宋体" panose="02010600030101010101" pitchFamily="2" charset="-122"/>
              </a:rPr>
              <a:t>PPT</a:t>
            </a:r>
            <a:r>
              <a:rPr lang="zh-CN" altLang="en-US" sz="100">
                <a:solidFill>
                  <a:prstClr val="white"/>
                </a:solidFill>
                <a:latin typeface="Calibri" panose="020F0502020204030204"/>
                <a:ea typeface="宋体" panose="02010600030101010101" pitchFamily="2" charset="-122"/>
              </a:rPr>
              <a:t>模板：</a:t>
            </a:r>
            <a:r>
              <a:rPr lang="en-US" altLang="zh-CN" sz="100">
                <a:solidFill>
                  <a:prstClr val="white"/>
                </a:solidFill>
                <a:latin typeface="Calibri" panose="020F0502020204030204"/>
                <a:ea typeface="宋体" panose="02010600030101010101" pitchFamily="2" charset="-122"/>
              </a:rPr>
              <a:t>www.1ppt.com/jieri/          PPT</a:t>
            </a:r>
            <a:r>
              <a:rPr lang="zh-CN" altLang="en-US" sz="100">
                <a:solidFill>
                  <a:prstClr val="white"/>
                </a:solidFill>
                <a:latin typeface="Calibri" panose="020F0502020204030204"/>
                <a:ea typeface="宋体" panose="02010600030101010101" pitchFamily="2" charset="-122"/>
              </a:rPr>
              <a:t>素材：</a:t>
            </a:r>
            <a:r>
              <a:rPr lang="en-US" altLang="zh-CN" sz="100">
                <a:solidFill>
                  <a:prstClr val="white"/>
                </a:solidFill>
                <a:latin typeface="Calibri" panose="020F0502020204030204"/>
                <a:ea typeface="宋体" panose="02010600030101010101" pitchFamily="2" charset="-122"/>
              </a:rPr>
              <a:t>www.1ppt.com/sucai/</a:t>
            </a:r>
            <a:endParaRPr lang="en-US" altLang="zh-CN" sz="10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en-US" altLang="zh-CN" sz="100">
                <a:solidFill>
                  <a:prstClr val="white"/>
                </a:solidFill>
                <a:latin typeface="Calibri" panose="020F0502020204030204"/>
                <a:ea typeface="宋体" panose="02010600030101010101" pitchFamily="2" charset="-122"/>
              </a:rPr>
              <a:t>PPT</a:t>
            </a:r>
            <a:r>
              <a:rPr lang="zh-CN" altLang="en-US" sz="100">
                <a:solidFill>
                  <a:prstClr val="white"/>
                </a:solidFill>
                <a:latin typeface="Calibri" panose="020F0502020204030204"/>
                <a:ea typeface="宋体" panose="02010600030101010101" pitchFamily="2" charset="-122"/>
              </a:rPr>
              <a:t>背景图片：</a:t>
            </a:r>
            <a:r>
              <a:rPr lang="en-US" altLang="zh-CN" sz="100">
                <a:solidFill>
                  <a:prstClr val="white"/>
                </a:solidFill>
                <a:latin typeface="Calibri" panose="020F0502020204030204"/>
                <a:ea typeface="宋体" panose="02010600030101010101" pitchFamily="2" charset="-122"/>
              </a:rPr>
              <a:t>www.1ppt.com/beijing/        PPT</a:t>
            </a:r>
            <a:r>
              <a:rPr lang="zh-CN" altLang="en-US" sz="100">
                <a:solidFill>
                  <a:prstClr val="white"/>
                </a:solidFill>
                <a:latin typeface="Calibri" panose="020F0502020204030204"/>
                <a:ea typeface="宋体" panose="02010600030101010101" pitchFamily="2" charset="-122"/>
              </a:rPr>
              <a:t>图表：</a:t>
            </a:r>
            <a:r>
              <a:rPr lang="en-US" altLang="zh-CN" sz="100">
                <a:solidFill>
                  <a:prstClr val="white"/>
                </a:solidFill>
                <a:latin typeface="Calibri" panose="020F0502020204030204"/>
                <a:ea typeface="宋体" panose="02010600030101010101" pitchFamily="2" charset="-122"/>
              </a:rPr>
              <a:t>www.1ppt.com/tubiao/      </a:t>
            </a:r>
            <a:endParaRPr lang="en-US" altLang="zh-CN" sz="10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a:solidFill>
                  <a:prstClr val="white"/>
                </a:solidFill>
                <a:latin typeface="Calibri" panose="020F0502020204030204"/>
                <a:ea typeface="宋体" panose="02010600030101010101" pitchFamily="2" charset="-122"/>
              </a:rPr>
              <a:t>精美</a:t>
            </a:r>
            <a:r>
              <a:rPr lang="en-US" altLang="zh-CN" sz="100">
                <a:solidFill>
                  <a:prstClr val="white"/>
                </a:solidFill>
                <a:latin typeface="Calibri" panose="020F0502020204030204"/>
                <a:ea typeface="宋体" panose="02010600030101010101" pitchFamily="2" charset="-122"/>
              </a:rPr>
              <a:t>PPT</a:t>
            </a:r>
            <a:r>
              <a:rPr lang="zh-CN" altLang="en-US" sz="100">
                <a:solidFill>
                  <a:prstClr val="white"/>
                </a:solidFill>
                <a:latin typeface="Calibri" panose="020F0502020204030204"/>
                <a:ea typeface="宋体" panose="02010600030101010101" pitchFamily="2" charset="-122"/>
              </a:rPr>
              <a:t>下载：</a:t>
            </a:r>
            <a:r>
              <a:rPr lang="en-US" altLang="zh-CN" sz="100">
                <a:solidFill>
                  <a:prstClr val="white"/>
                </a:solidFill>
                <a:latin typeface="Calibri" panose="020F0502020204030204"/>
                <a:ea typeface="宋体" panose="02010600030101010101" pitchFamily="2" charset="-122"/>
              </a:rPr>
              <a:t>www.1ppt.com/xiazai/         PPT</a:t>
            </a:r>
            <a:r>
              <a:rPr lang="zh-CN" altLang="en-US" sz="100">
                <a:solidFill>
                  <a:prstClr val="white"/>
                </a:solidFill>
                <a:latin typeface="Calibri" panose="020F0502020204030204"/>
                <a:ea typeface="宋体" panose="02010600030101010101" pitchFamily="2" charset="-122"/>
              </a:rPr>
              <a:t>教程： </a:t>
            </a:r>
            <a:r>
              <a:rPr lang="en-US" altLang="zh-CN" sz="100">
                <a:solidFill>
                  <a:prstClr val="white"/>
                </a:solidFill>
                <a:latin typeface="Calibri" panose="020F0502020204030204"/>
                <a:ea typeface="宋体" panose="02010600030101010101" pitchFamily="2" charset="-122"/>
              </a:rPr>
              <a:t>www.1ppt.com/powerpoint/      </a:t>
            </a:r>
            <a:endParaRPr lang="en-US" altLang="zh-CN" sz="10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en-US" altLang="zh-CN" sz="100">
                <a:solidFill>
                  <a:prstClr val="white"/>
                </a:solidFill>
                <a:latin typeface="Calibri" panose="020F0502020204030204"/>
                <a:ea typeface="宋体" panose="02010600030101010101" pitchFamily="2" charset="-122"/>
              </a:rPr>
              <a:t>PPT</a:t>
            </a:r>
            <a:r>
              <a:rPr lang="zh-CN" altLang="en-US" sz="100">
                <a:solidFill>
                  <a:prstClr val="white"/>
                </a:solidFill>
                <a:latin typeface="Calibri" panose="020F0502020204030204"/>
                <a:ea typeface="宋体" panose="02010600030101010101" pitchFamily="2" charset="-122"/>
              </a:rPr>
              <a:t>课件：</a:t>
            </a:r>
            <a:r>
              <a:rPr lang="en-US" altLang="zh-CN" sz="100">
                <a:solidFill>
                  <a:prstClr val="white"/>
                </a:solidFill>
                <a:latin typeface="Calibri" panose="020F0502020204030204"/>
                <a:ea typeface="宋体" panose="02010600030101010101" pitchFamily="2" charset="-122"/>
              </a:rPr>
              <a:t>www.1ppt.com/kejian/             </a:t>
            </a:r>
            <a:r>
              <a:rPr lang="zh-CN" altLang="en-US" sz="100">
                <a:solidFill>
                  <a:prstClr val="white"/>
                </a:solidFill>
                <a:latin typeface="Calibri" panose="020F0502020204030204"/>
                <a:ea typeface="宋体" panose="02010600030101010101" pitchFamily="2" charset="-122"/>
              </a:rPr>
              <a:t>字体下载：</a:t>
            </a:r>
            <a:r>
              <a:rPr lang="en-US" altLang="zh-CN" sz="100">
                <a:solidFill>
                  <a:prstClr val="white"/>
                </a:solidFill>
                <a:latin typeface="Calibri" panose="020F0502020204030204"/>
                <a:ea typeface="宋体" panose="02010600030101010101" pitchFamily="2" charset="-122"/>
              </a:rPr>
              <a:t>www.1ppt.com/ziti/</a:t>
            </a:r>
            <a:endParaRPr lang="en-US" altLang="zh-CN" sz="10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a:solidFill>
                  <a:prstClr val="white"/>
                </a:solidFill>
                <a:latin typeface="Calibri" panose="020F0502020204030204"/>
                <a:ea typeface="宋体" panose="02010600030101010101" pitchFamily="2" charset="-122"/>
              </a:rPr>
              <a:t>工作总结</a:t>
            </a:r>
            <a:r>
              <a:rPr lang="en-US" altLang="zh-CN" sz="100">
                <a:solidFill>
                  <a:prstClr val="white"/>
                </a:solidFill>
                <a:latin typeface="Calibri" panose="020F0502020204030204"/>
                <a:ea typeface="宋体" panose="02010600030101010101" pitchFamily="2" charset="-122"/>
              </a:rPr>
              <a:t>PPT</a:t>
            </a:r>
            <a:r>
              <a:rPr lang="zh-CN" altLang="en-US" sz="100">
                <a:solidFill>
                  <a:prstClr val="white"/>
                </a:solidFill>
                <a:latin typeface="Calibri" panose="020F0502020204030204"/>
                <a:ea typeface="宋体" panose="02010600030101010101" pitchFamily="2" charset="-122"/>
              </a:rPr>
              <a:t>：</a:t>
            </a:r>
            <a:r>
              <a:rPr lang="en-US" altLang="zh-CN" sz="100">
                <a:solidFill>
                  <a:prstClr val="white"/>
                </a:solidFill>
                <a:latin typeface="Calibri" panose="020F0502020204030204"/>
                <a:ea typeface="宋体" panose="02010600030101010101" pitchFamily="2" charset="-122"/>
              </a:rPr>
              <a:t>www.1ppt.com/xiazai/zongjie/ </a:t>
            </a:r>
            <a:r>
              <a:rPr lang="zh-CN" altLang="en-US" sz="100">
                <a:solidFill>
                  <a:prstClr val="white"/>
                </a:solidFill>
                <a:latin typeface="Calibri" panose="020F0502020204030204"/>
                <a:ea typeface="宋体" panose="02010600030101010101" pitchFamily="2" charset="-122"/>
              </a:rPr>
              <a:t>工作计划：</a:t>
            </a:r>
            <a:r>
              <a:rPr lang="en-US" altLang="zh-CN" sz="100">
                <a:solidFill>
                  <a:prstClr val="white"/>
                </a:solidFill>
                <a:latin typeface="Calibri" panose="020F0502020204030204"/>
                <a:ea typeface="宋体" panose="02010600030101010101" pitchFamily="2" charset="-122"/>
              </a:rPr>
              <a:t>www.1ppt.com/xiazai/jihua/</a:t>
            </a:r>
            <a:endParaRPr lang="en-US" altLang="zh-CN" sz="10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a:solidFill>
                  <a:prstClr val="white"/>
                </a:solidFill>
                <a:latin typeface="Calibri" panose="020F0502020204030204"/>
                <a:ea typeface="宋体" panose="02010600030101010101" pitchFamily="2" charset="-122"/>
              </a:rPr>
              <a:t>商务</a:t>
            </a:r>
            <a:r>
              <a:rPr lang="en-US" altLang="zh-CN" sz="100">
                <a:solidFill>
                  <a:prstClr val="white"/>
                </a:solidFill>
                <a:latin typeface="Calibri" panose="020F0502020204030204"/>
                <a:ea typeface="宋体" panose="02010600030101010101" pitchFamily="2" charset="-122"/>
              </a:rPr>
              <a:t>PPT</a:t>
            </a:r>
            <a:r>
              <a:rPr lang="zh-CN" altLang="en-US" sz="100">
                <a:solidFill>
                  <a:prstClr val="white"/>
                </a:solidFill>
                <a:latin typeface="Calibri" panose="020F0502020204030204"/>
                <a:ea typeface="宋体" panose="02010600030101010101" pitchFamily="2" charset="-122"/>
              </a:rPr>
              <a:t>模板：</a:t>
            </a:r>
            <a:r>
              <a:rPr lang="en-US" altLang="zh-CN" sz="100">
                <a:solidFill>
                  <a:prstClr val="white"/>
                </a:solidFill>
                <a:latin typeface="Calibri" panose="020F0502020204030204"/>
                <a:ea typeface="宋体" panose="02010600030101010101" pitchFamily="2" charset="-122"/>
              </a:rPr>
              <a:t>www.1ppt.com/moban/shangwu/  </a:t>
            </a:r>
            <a:r>
              <a:rPr lang="zh-CN" altLang="en-US" sz="100">
                <a:solidFill>
                  <a:prstClr val="white"/>
                </a:solidFill>
                <a:latin typeface="Calibri" panose="020F0502020204030204"/>
                <a:ea typeface="宋体" panose="02010600030101010101" pitchFamily="2" charset="-122"/>
              </a:rPr>
              <a:t>个人简历</a:t>
            </a:r>
            <a:r>
              <a:rPr lang="en-US" altLang="zh-CN" sz="100">
                <a:solidFill>
                  <a:prstClr val="white"/>
                </a:solidFill>
                <a:latin typeface="Calibri" panose="020F0502020204030204"/>
                <a:ea typeface="宋体" panose="02010600030101010101" pitchFamily="2" charset="-122"/>
              </a:rPr>
              <a:t>PPT</a:t>
            </a:r>
            <a:r>
              <a:rPr lang="zh-CN" altLang="en-US" sz="100">
                <a:solidFill>
                  <a:prstClr val="white"/>
                </a:solidFill>
                <a:latin typeface="Calibri" panose="020F0502020204030204"/>
                <a:ea typeface="宋体" panose="02010600030101010101" pitchFamily="2" charset="-122"/>
              </a:rPr>
              <a:t>：</a:t>
            </a:r>
            <a:r>
              <a:rPr lang="en-US" altLang="zh-CN" sz="100">
                <a:solidFill>
                  <a:prstClr val="white"/>
                </a:solidFill>
                <a:latin typeface="Calibri" panose="020F0502020204030204"/>
                <a:ea typeface="宋体" panose="02010600030101010101" pitchFamily="2" charset="-122"/>
              </a:rPr>
              <a:t>www.1ppt.com/xiazai/jianli/  </a:t>
            </a:r>
            <a:endParaRPr lang="en-US" altLang="zh-CN" sz="10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a:solidFill>
                  <a:prstClr val="white"/>
                </a:solidFill>
                <a:latin typeface="Calibri" panose="020F0502020204030204"/>
                <a:ea typeface="宋体" panose="02010600030101010101" pitchFamily="2" charset="-122"/>
              </a:rPr>
              <a:t>毕业答辩</a:t>
            </a:r>
            <a:r>
              <a:rPr lang="en-US" altLang="zh-CN" sz="100">
                <a:solidFill>
                  <a:prstClr val="white"/>
                </a:solidFill>
                <a:latin typeface="Calibri" panose="020F0502020204030204"/>
                <a:ea typeface="宋体" panose="02010600030101010101" pitchFamily="2" charset="-122"/>
              </a:rPr>
              <a:t>PPT</a:t>
            </a:r>
            <a:r>
              <a:rPr lang="zh-CN" altLang="en-US" sz="100">
                <a:solidFill>
                  <a:prstClr val="white"/>
                </a:solidFill>
                <a:latin typeface="Calibri" panose="020F0502020204030204"/>
                <a:ea typeface="宋体" panose="02010600030101010101" pitchFamily="2" charset="-122"/>
              </a:rPr>
              <a:t>：</a:t>
            </a:r>
            <a:r>
              <a:rPr lang="en-US" altLang="zh-CN" sz="100">
                <a:solidFill>
                  <a:prstClr val="white"/>
                </a:solidFill>
                <a:latin typeface="Calibri" panose="020F0502020204030204"/>
                <a:ea typeface="宋体" panose="02010600030101010101" pitchFamily="2" charset="-122"/>
              </a:rPr>
              <a:t>www.1ppt.com/xiazai/dabian/  </a:t>
            </a:r>
            <a:r>
              <a:rPr lang="zh-CN" altLang="en-US" sz="100">
                <a:solidFill>
                  <a:prstClr val="white"/>
                </a:solidFill>
                <a:latin typeface="Calibri" panose="020F0502020204030204"/>
                <a:ea typeface="宋体" panose="02010600030101010101" pitchFamily="2" charset="-122"/>
              </a:rPr>
              <a:t>工作汇报</a:t>
            </a:r>
            <a:r>
              <a:rPr lang="en-US" altLang="zh-CN" sz="100">
                <a:solidFill>
                  <a:prstClr val="white"/>
                </a:solidFill>
                <a:latin typeface="Calibri" panose="020F0502020204030204"/>
                <a:ea typeface="宋体" panose="02010600030101010101" pitchFamily="2" charset="-122"/>
              </a:rPr>
              <a:t>PPT</a:t>
            </a:r>
            <a:r>
              <a:rPr lang="zh-CN" altLang="en-US" sz="100">
                <a:solidFill>
                  <a:prstClr val="white"/>
                </a:solidFill>
                <a:latin typeface="Calibri" panose="020F0502020204030204"/>
                <a:ea typeface="宋体" panose="02010600030101010101" pitchFamily="2" charset="-122"/>
              </a:rPr>
              <a:t>：</a:t>
            </a:r>
            <a:r>
              <a:rPr lang="en-US" altLang="zh-CN" sz="100">
                <a:solidFill>
                  <a:prstClr val="white"/>
                </a:solidFill>
                <a:latin typeface="Calibri" panose="020F0502020204030204"/>
                <a:ea typeface="宋体" panose="02010600030101010101" pitchFamily="2" charset="-122"/>
              </a:rPr>
              <a:t>www.1ppt.com/xiazai/huibao/    </a:t>
            </a:r>
            <a:endParaRPr lang="en-US" altLang="zh-CN" sz="10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en-US" altLang="zh-CN" sz="100">
                <a:solidFill>
                  <a:prstClr val="white"/>
                </a:solidFill>
                <a:latin typeface="Calibri" panose="020F0502020204030204"/>
                <a:ea typeface="宋体" panose="02010600030101010101" pitchFamily="2" charset="-122"/>
              </a:rPr>
              <a:t> </a:t>
            </a:r>
            <a:endParaRPr lang="en-US" altLang="zh-CN" sz="100">
              <a:solidFill>
                <a:prstClr val="white"/>
              </a:solidFill>
              <a:latin typeface="Calibri" panose="020F0502020204030204"/>
              <a:ea typeface="宋体" panose="02010600030101010101" pitchFamily="2" charset="-122"/>
            </a:endParaRPr>
          </a:p>
        </p:txBody>
      </p:sp>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672"/>
            <a:ext cx="12194979" cy="685632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672"/>
            <a:ext cx="12194979" cy="685632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spd="slow" p14:dur="1000"/>
    </mc:Choice>
    <mc:Fallback>
      <p:transition spd="slow"/>
    </mc:Fallback>
  </mc:AlternateConten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8.xml"/><Relationship Id="rId3" Type="http://schemas.openxmlformats.org/officeDocument/2006/relationships/tags" Target="../tags/tag1.xml"/><Relationship Id="rId2" Type="http://schemas.openxmlformats.org/officeDocument/2006/relationships/image" Target="../media/image5.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tags" Target="../tags/tag15.xml"/><Relationship Id="rId2" Type="http://schemas.openxmlformats.org/officeDocument/2006/relationships/image" Target="../media/image13.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7.xml"/><Relationship Id="rId5" Type="http://schemas.openxmlformats.org/officeDocument/2006/relationships/tags" Target="../tags/tag16.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8.xml"/><Relationship Id="rId3" Type="http://schemas.openxmlformats.org/officeDocument/2006/relationships/tags" Target="../tags/tag17.xml"/><Relationship Id="rId2" Type="http://schemas.openxmlformats.org/officeDocument/2006/relationships/image" Target="../media/image5.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7.xml"/><Relationship Id="rId6" Type="http://schemas.openxmlformats.org/officeDocument/2006/relationships/tags" Target="../tags/tag6.xml"/><Relationship Id="rId5" Type="http://schemas.openxmlformats.org/officeDocument/2006/relationships/image" Target="../media/image10.jpe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tags" Target="../tags/tag9.xml"/><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076" name="文本框 26"/>
          <p:cNvSpPr txBox="1">
            <a:spLocks noChangeArrowheads="1"/>
          </p:cNvSpPr>
          <p:nvPr/>
        </p:nvSpPr>
        <p:spPr bwMode="auto">
          <a:xfrm>
            <a:off x="2000250" y="3678238"/>
            <a:ext cx="7867650" cy="676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sz="4400" b="1" spc="300">
                <a:solidFill>
                  <a:schemeClr val="tx2">
                    <a:lumMod val="50000"/>
                  </a:schemeClr>
                </a:solidFill>
                <a:latin typeface="微软雅黑" panose="020B0503020204020204" pitchFamily="34" charset="-122"/>
              </a:rPr>
              <a:t>Shopping Everyday</a:t>
            </a:r>
            <a:endParaRPr lang="en-US" sz="4400" b="1" spc="300">
              <a:solidFill>
                <a:schemeClr val="tx2">
                  <a:lumMod val="50000"/>
                </a:schemeClr>
              </a:solidFill>
              <a:latin typeface="微软雅黑" panose="020B0503020204020204" pitchFamily="34" charset="-122"/>
            </a:endParaRPr>
          </a:p>
        </p:txBody>
      </p:sp>
      <p:sp>
        <p:nvSpPr>
          <p:cNvPr id="2" name="矩形 1"/>
          <p:cNvSpPr/>
          <p:nvPr/>
        </p:nvSpPr>
        <p:spPr>
          <a:xfrm>
            <a:off x="813891" y="4427538"/>
            <a:ext cx="10240368" cy="707886"/>
          </a:xfrm>
          <a:prstGeom prst="rect">
            <a:avLst/>
          </a:prstGeom>
        </p:spPr>
        <p:txBody>
          <a:bodyPr wrap="none">
            <a:spAutoFit/>
          </a:bodyPr>
          <a:lstStyle/>
          <a:p>
            <a:pPr algn="ctr" eaLnBrk="1" hangingPunct="1">
              <a:buFont typeface="Arial" panose="020B0604020202020204" pitchFamily="34" charset="0"/>
              <a:buNone/>
              <a:defRPr/>
            </a:pPr>
            <a:r>
              <a:rPr lang="en-US" altLang="zh-CN" sz="2000">
                <a:solidFill>
                  <a:schemeClr val="tx2">
                    <a:lumMod val="50000"/>
                  </a:schemeClr>
                </a:solidFill>
                <a:latin typeface="方正兰亭超细黑简体" panose="02000000000000000000" pitchFamily="2" charset="-122"/>
                <a:ea typeface="方正兰亭超细黑简体" panose="02000000000000000000" pitchFamily="2" charset="-122"/>
              </a:rPr>
              <a:t>Team</a:t>
            </a:r>
            <a:r>
              <a:rPr lang="zh-CN" altLang="en-US" sz="2000">
                <a:solidFill>
                  <a:schemeClr val="tx2">
                    <a:lumMod val="50000"/>
                  </a:schemeClr>
                </a:solidFill>
                <a:latin typeface="方正兰亭超细黑简体" panose="02000000000000000000" pitchFamily="2" charset="-122"/>
                <a:ea typeface="方正兰亭超细黑简体" panose="02000000000000000000" pitchFamily="2" charset="-122"/>
              </a:rPr>
              <a:t>：</a:t>
            </a:r>
            <a:r>
              <a:rPr lang="en-US" altLang="zh-CN" sz="2000">
                <a:solidFill>
                  <a:schemeClr val="tx2">
                    <a:lumMod val="50000"/>
                  </a:schemeClr>
                </a:solidFill>
                <a:latin typeface="方正兰亭超细黑简体" panose="02000000000000000000" pitchFamily="2" charset="-122"/>
                <a:ea typeface="方正兰亭超细黑简体" panose="02000000000000000000" pitchFamily="2" charset="-122"/>
              </a:rPr>
              <a:t>YanBingjie Jayce</a:t>
            </a:r>
            <a:r>
              <a:rPr lang="zh-CN" altLang="en-US" sz="2000">
                <a:solidFill>
                  <a:schemeClr val="tx2">
                    <a:lumMod val="50000"/>
                  </a:schemeClr>
                </a:solidFill>
                <a:latin typeface="方正兰亭超细黑简体" panose="02000000000000000000" pitchFamily="2" charset="-122"/>
                <a:ea typeface="方正兰亭超细黑简体" panose="02000000000000000000" pitchFamily="2" charset="-122"/>
              </a:rPr>
              <a:t>，</a:t>
            </a:r>
            <a:r>
              <a:rPr lang="en-US" altLang="zh-CN" sz="2000">
                <a:solidFill>
                  <a:schemeClr val="tx2">
                    <a:lumMod val="50000"/>
                  </a:schemeClr>
                </a:solidFill>
                <a:latin typeface="方正兰亭超细黑简体" panose="02000000000000000000" pitchFamily="2" charset="-122"/>
                <a:ea typeface="方正兰亭超细黑简体" panose="02000000000000000000" pitchFamily="2" charset="-122"/>
              </a:rPr>
              <a:t>WangNan Bonnie</a:t>
            </a:r>
            <a:r>
              <a:rPr lang="zh-CN" altLang="en-US" sz="2000">
                <a:solidFill>
                  <a:schemeClr val="tx2">
                    <a:lumMod val="50000"/>
                  </a:schemeClr>
                </a:solidFill>
                <a:latin typeface="方正兰亭超细黑简体" panose="02000000000000000000" pitchFamily="2" charset="-122"/>
                <a:ea typeface="方正兰亭超细黑简体" panose="02000000000000000000" pitchFamily="2" charset="-122"/>
              </a:rPr>
              <a:t>，</a:t>
            </a:r>
            <a:r>
              <a:rPr lang="en-US" altLang="zh-CN" sz="2000">
                <a:solidFill>
                  <a:schemeClr val="tx2">
                    <a:lumMod val="50000"/>
                  </a:schemeClr>
                </a:solidFill>
                <a:latin typeface="方正兰亭超细黑简体" panose="02000000000000000000" pitchFamily="2" charset="-122"/>
                <a:ea typeface="方正兰亭超细黑简体" panose="02000000000000000000" pitchFamily="2" charset="-122"/>
              </a:rPr>
              <a:t>TengChang Krystal</a:t>
            </a:r>
            <a:r>
              <a:rPr lang="zh-CN" altLang="en-US" sz="2000">
                <a:solidFill>
                  <a:schemeClr val="tx2">
                    <a:lumMod val="50000"/>
                  </a:schemeClr>
                </a:solidFill>
                <a:latin typeface="方正兰亭超细黑简体" panose="02000000000000000000" pitchFamily="2" charset="-122"/>
                <a:ea typeface="方正兰亭超细黑简体" panose="02000000000000000000" pitchFamily="2" charset="-122"/>
              </a:rPr>
              <a:t>，</a:t>
            </a:r>
            <a:r>
              <a:rPr lang="en-US" altLang="zh-CN" sz="2000">
                <a:solidFill>
                  <a:schemeClr val="tx2">
                    <a:lumMod val="50000"/>
                  </a:schemeClr>
                </a:solidFill>
                <a:latin typeface="方正兰亭超细黑简体" panose="02000000000000000000" pitchFamily="2" charset="-122"/>
                <a:ea typeface="方正兰亭超细黑简体" panose="02000000000000000000" pitchFamily="2" charset="-122"/>
              </a:rPr>
              <a:t>NiuCong Daniel</a:t>
            </a:r>
            <a:endParaRPr lang="en-US" altLang="zh-CN" sz="2000">
              <a:solidFill>
                <a:schemeClr val="tx2">
                  <a:lumMod val="50000"/>
                </a:schemeClr>
              </a:solidFill>
              <a:latin typeface="方正兰亭超细黑简体" panose="02000000000000000000" pitchFamily="2" charset="-122"/>
              <a:ea typeface="方正兰亭超细黑简体" panose="02000000000000000000" pitchFamily="2" charset="-122"/>
            </a:endParaRPr>
          </a:p>
          <a:p>
            <a:pPr algn="ctr" eaLnBrk="1" hangingPunct="1">
              <a:buFont typeface="Arial" panose="020B0604020202020204" pitchFamily="34" charset="0"/>
              <a:buNone/>
              <a:defRPr/>
            </a:pPr>
            <a:r>
              <a:rPr lang="en-US" altLang="zh-CN" sz="2000">
                <a:solidFill>
                  <a:schemeClr val="tx2">
                    <a:lumMod val="50000"/>
                  </a:schemeClr>
                </a:solidFill>
                <a:latin typeface="方正兰亭超细黑简体" panose="02000000000000000000" pitchFamily="2" charset="-122"/>
                <a:ea typeface="方正兰亭超细黑简体" panose="02000000000000000000" pitchFamily="2" charset="-122"/>
              </a:rPr>
              <a:t>Assistance</a:t>
            </a:r>
            <a:r>
              <a:rPr lang="zh-CN" altLang="en-US" sz="2000">
                <a:solidFill>
                  <a:schemeClr val="tx2">
                    <a:lumMod val="50000"/>
                  </a:schemeClr>
                </a:solidFill>
                <a:latin typeface="方正兰亭超细黑简体" panose="02000000000000000000" pitchFamily="2" charset="-122"/>
                <a:ea typeface="方正兰亭超细黑简体" panose="02000000000000000000" pitchFamily="2" charset="-122"/>
              </a:rPr>
              <a:t>：Rupali、Abhijeet、</a:t>
            </a:r>
            <a:r>
              <a:rPr lang="en-US" altLang="zh-CN" sz="2000" err="1">
                <a:solidFill>
                  <a:schemeClr val="tx2">
                    <a:lumMod val="50000"/>
                  </a:schemeClr>
                </a:solidFill>
                <a:latin typeface="方正兰亭超细黑简体" panose="02000000000000000000" pitchFamily="2" charset="-122"/>
                <a:ea typeface="方正兰亭超细黑简体" panose="02000000000000000000" pitchFamily="2" charset="-122"/>
              </a:rPr>
              <a:t>Deliucia</a:t>
            </a:r>
            <a:endParaRPr lang="en-US" altLang="zh-CN" sz="2000">
              <a:solidFill>
                <a:schemeClr val="tx2">
                  <a:lumMod val="50000"/>
                </a:schemeClr>
              </a:solidFill>
              <a:latin typeface="方正兰亭超细黑简体" panose="02000000000000000000" pitchFamily="2" charset="-122"/>
              <a:ea typeface="方正兰亭超细黑简体" panose="02000000000000000000" pitchFamily="2" charset="-122"/>
            </a:endParaRPr>
          </a:p>
        </p:txBody>
      </p:sp>
      <p:sp>
        <p:nvSpPr>
          <p:cNvPr id="6" name="文本框 2"/>
          <p:cNvSpPr txBox="1">
            <a:spLocks noChangeArrowheads="1"/>
          </p:cNvSpPr>
          <p:nvPr/>
        </p:nvSpPr>
        <p:spPr bwMode="auto">
          <a:xfrm>
            <a:off x="2524919" y="1739900"/>
            <a:ext cx="6818313" cy="2123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13800">
                <a:solidFill>
                  <a:schemeClr val="tx1">
                    <a:lumMod val="75000"/>
                  </a:schemeClr>
                </a:solidFill>
                <a:latin typeface="方正兰亭准黑_GBK" panose="02000000000000000000" pitchFamily="2" charset="-122"/>
                <a:ea typeface="方正兰亭准黑_GBK" panose="02000000000000000000" pitchFamily="2" charset="-122"/>
              </a:rPr>
              <a:t>2020</a:t>
            </a:r>
            <a:endParaRPr lang="zh-CN" altLang="en-US" sz="13800">
              <a:solidFill>
                <a:schemeClr val="tx1">
                  <a:lumMod val="75000"/>
                </a:schemeClr>
              </a:solidFill>
              <a:latin typeface="方正兰亭准黑_GBK" panose="02000000000000000000" pitchFamily="2" charset="-122"/>
              <a:ea typeface="方正兰亭准黑_GBK" panose="02000000000000000000" pitchFamily="2" charset="-122"/>
            </a:endParaRPr>
          </a:p>
        </p:txBody>
      </p:sp>
      <p:pic>
        <p:nvPicPr>
          <p:cNvPr id="3077" name="背景音乐 - 纯音乐 - 你是爱 Ppt2.mp3">
            <a:hlinkClick r:id="" action="ppaction://media"/>
          </p:cNvPr>
          <p:cNvPicPr>
            <a:picLocks noChangeAspect="1"/>
          </p:cNvPicPr>
          <p:nvPr/>
        </p:nvPicPr>
        <p:blipFill>
          <a:blip r:embed="rId2"/>
          <a:srcRect/>
          <a:stretch>
            <a:fillRect/>
          </a:stretch>
        </p:blipFill>
        <p:spPr bwMode="auto">
          <a:xfrm>
            <a:off x="-11793538" y="-4108450"/>
            <a:ext cx="3452813"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029710" y="5324475"/>
            <a:ext cx="3808095" cy="368300"/>
          </a:xfrm>
          <a:prstGeom prst="rect">
            <a:avLst/>
          </a:prstGeom>
        </p:spPr>
        <p:txBody>
          <a:bodyPr wrap="square">
            <a:spAutoFit/>
          </a:bodyPr>
          <a:lstStyle/>
          <a:p>
            <a:pPr algn="ctr" eaLnBrk="1" hangingPunct="1">
              <a:buFont typeface="Arial" panose="020B0604020202020204" pitchFamily="34" charset="0"/>
              <a:buNone/>
              <a:defRPr/>
            </a:pPr>
            <a:r>
              <a:rPr lang="en-US" altLang="zh-CN" b="1">
                <a:solidFill>
                  <a:schemeClr val="tx2">
                    <a:lumMod val="50000"/>
                  </a:schemeClr>
                </a:solidFill>
                <a:latin typeface="方正兰亭超细黑简体" panose="02000000000000000000" pitchFamily="2" charset="-122"/>
                <a:ea typeface="方正兰亭超细黑简体" panose="02000000000000000000" pitchFamily="2" charset="-122"/>
              </a:rPr>
              <a:t>Hainu University NIIT·ISAS</a:t>
            </a:r>
            <a:endParaRPr lang="en-US" altLang="zh-CN" b="1">
              <a:solidFill>
                <a:schemeClr val="tx2">
                  <a:lumMod val="50000"/>
                </a:schemeClr>
              </a:solidFill>
              <a:latin typeface="方正兰亭超细黑简体" panose="02000000000000000000" pitchFamily="2" charset="-122"/>
              <a:ea typeface="方正兰亭超细黑简体" panose="02000000000000000000" pitchFamily="2"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bldLst>
      <p:bldP spid="3076" grpId="0"/>
      <p:bldP spid="2" grpId="0"/>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43" name="文本框 28"/>
          <p:cNvSpPr txBox="1">
            <a:spLocks noChangeArrowheads="1"/>
          </p:cNvSpPr>
          <p:nvPr/>
        </p:nvSpPr>
        <p:spPr bwMode="auto">
          <a:xfrm>
            <a:off x="878061" y="391450"/>
            <a:ext cx="84037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en-US" altLang="zh-CN" sz="2400" b="1"/>
              <a:t>Imports the web log files into HBase</a:t>
            </a:r>
            <a:endParaRPr lang="en-US" altLang="zh-CN" sz="2400" b="1"/>
          </a:p>
        </p:txBody>
      </p:sp>
      <p:sp>
        <p:nvSpPr>
          <p:cNvPr id="26644" name="文本框 30"/>
          <p:cNvSpPr txBox="1">
            <a:spLocks noChangeArrowheads="1"/>
          </p:cNvSpPr>
          <p:nvPr/>
        </p:nvSpPr>
        <p:spPr bwMode="auto">
          <a:xfrm>
            <a:off x="250999" y="327411"/>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3</a:t>
            </a:r>
            <a:endParaRPr lang="zh-CN" altLang="en-US" sz="3600">
              <a:solidFill>
                <a:srgbClr val="333F4F"/>
              </a:solidFill>
              <a:latin typeface="Impact" panose="020B0806030902050204" pitchFamily="34" charset="0"/>
            </a:endParaRPr>
          </a:p>
        </p:txBody>
      </p:sp>
      <p:sp>
        <p:nvSpPr>
          <p:cNvPr id="3" name="文本框 2"/>
          <p:cNvSpPr txBox="1"/>
          <p:nvPr/>
        </p:nvSpPr>
        <p:spPr>
          <a:xfrm>
            <a:off x="683740" y="1154783"/>
            <a:ext cx="9646508" cy="830997"/>
          </a:xfrm>
          <a:prstGeom prst="rect">
            <a:avLst/>
          </a:prstGeom>
          <a:noFill/>
        </p:spPr>
        <p:txBody>
          <a:bodyPr wrap="square" rtlCol="0">
            <a:spAutoFit/>
          </a:bodyPr>
          <a:lstStyle/>
          <a:p>
            <a:r>
              <a:rPr lang="en-US" altLang="zh-CN" sz="2400"/>
              <a:t>For the web log files, we use hive statement imports.</a:t>
            </a:r>
            <a:endParaRPr lang="en-US" altLang="zh-CN" sz="2400"/>
          </a:p>
          <a:p>
            <a:r>
              <a:rPr lang="en-US" altLang="zh-CN" sz="2400"/>
              <a:t>The following sections are the code to import the web log files.</a:t>
            </a:r>
            <a:endParaRPr lang="en-US" altLang="zh-CN" sz="2400"/>
          </a:p>
        </p:txBody>
      </p:sp>
      <p:sp>
        <p:nvSpPr>
          <p:cNvPr id="2" name="文本框 1"/>
          <p:cNvSpPr txBox="1"/>
          <p:nvPr/>
        </p:nvSpPr>
        <p:spPr>
          <a:xfrm>
            <a:off x="996778" y="2537254"/>
            <a:ext cx="8962768" cy="3139321"/>
          </a:xfrm>
          <a:prstGeom prst="rect">
            <a:avLst/>
          </a:prstGeom>
          <a:noFill/>
        </p:spPr>
        <p:txBody>
          <a:bodyPr wrap="square" rtlCol="0">
            <a:spAutoFit/>
          </a:bodyPr>
          <a:lstStyle/>
          <a:p>
            <a:r>
              <a:rPr lang="en-US" altLang="zh-CN" sz="2000">
                <a:solidFill>
                  <a:schemeClr val="accent4">
                    <a:lumMod val="60000"/>
                    <a:lumOff val="4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load data</a:t>
            </a:r>
            <a:r>
              <a:rPr lang="zh-CN" altLang="en-US" sz="2000">
                <a:solidFill>
                  <a:schemeClr val="accent4">
                    <a:lumMod val="60000"/>
                    <a:lumOff val="4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sz="2000">
              <a:solidFill>
                <a:schemeClr val="accent4">
                  <a:lumMod val="60000"/>
                  <a:lumOff val="40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a:p>
            <a:endParaRPr lang="en-US" altLang="zh-CN" sz="2000">
              <a:solidFill>
                <a:schemeClr val="accent4">
                  <a:lumMod val="60000"/>
                  <a:lumOff val="40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lang="en-US" altLang="zh-CN" sz="2000">
                <a:solidFill>
                  <a:schemeClr val="accent4">
                    <a:lumMod val="60000"/>
                    <a:lumOff val="4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create table </a:t>
            </a:r>
            <a:r>
              <a:rPr lang="en-US" altLang="zh-CN" sz="2000" err="1">
                <a:solidFill>
                  <a:schemeClr val="accent4">
                    <a:lumMod val="60000"/>
                    <a:lumOff val="4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Intel_input_temp</a:t>
            </a:r>
            <a:r>
              <a:rPr lang="en-US" altLang="zh-CN" sz="2000">
                <a:solidFill>
                  <a:schemeClr val="accent4">
                    <a:lumMod val="60000"/>
                    <a:lumOff val="4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000" err="1">
                <a:solidFill>
                  <a:schemeClr val="accent4">
                    <a:lumMod val="60000"/>
                    <a:lumOff val="4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useid</a:t>
            </a:r>
            <a:r>
              <a:rPr lang="en-US" altLang="zh-CN" sz="2000">
                <a:solidFill>
                  <a:schemeClr val="accent4">
                    <a:lumMod val="60000"/>
                    <a:lumOff val="4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int, </a:t>
            </a:r>
            <a:r>
              <a:rPr lang="en-US" altLang="zh-CN" sz="2000" err="1">
                <a:solidFill>
                  <a:schemeClr val="accent4">
                    <a:lumMod val="60000"/>
                    <a:lumOff val="4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iteid</a:t>
            </a:r>
            <a:r>
              <a:rPr lang="en-US" altLang="zh-CN" sz="2000">
                <a:solidFill>
                  <a:schemeClr val="accent4">
                    <a:lumMod val="60000"/>
                    <a:lumOff val="4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int, </a:t>
            </a:r>
            <a:r>
              <a:rPr lang="en-US" altLang="zh-CN" sz="2000" err="1">
                <a:solidFill>
                  <a:schemeClr val="accent4">
                    <a:lumMod val="60000"/>
                    <a:lumOff val="4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catid</a:t>
            </a:r>
            <a:r>
              <a:rPr lang="en-US" altLang="zh-CN" sz="2000">
                <a:solidFill>
                  <a:schemeClr val="accent4">
                    <a:lumMod val="60000"/>
                    <a:lumOff val="4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int, </a:t>
            </a:r>
            <a:r>
              <a:rPr lang="en-US" altLang="zh-CN" sz="2000" err="1">
                <a:solidFill>
                  <a:schemeClr val="accent4">
                    <a:lumMod val="60000"/>
                    <a:lumOff val="4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actid</a:t>
            </a:r>
            <a:r>
              <a:rPr lang="en-US" altLang="zh-CN" sz="2000">
                <a:solidFill>
                  <a:schemeClr val="accent4">
                    <a:lumMod val="60000"/>
                    <a:lumOff val="4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int, time int) </a:t>
            </a:r>
            <a:endParaRPr lang="en-US" altLang="zh-CN" sz="2000">
              <a:solidFill>
                <a:schemeClr val="accent4">
                  <a:lumMod val="60000"/>
                  <a:lumOff val="40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lang="en-US" altLang="zh-CN" sz="2000">
                <a:solidFill>
                  <a:schemeClr val="accent4">
                    <a:lumMod val="60000"/>
                    <a:lumOff val="4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ROW FORMAT DELIMITED FIELDS TERMINATED BY ',’;</a:t>
            </a:r>
            <a:endParaRPr lang="en-US" altLang="zh-CN" sz="2000">
              <a:solidFill>
                <a:schemeClr val="accent4">
                  <a:lumMod val="60000"/>
                  <a:lumOff val="40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a:p>
            <a:endParaRPr lang="en-US" altLang="zh-CN" sz="2000">
              <a:solidFill>
                <a:schemeClr val="accent4">
                  <a:lumMod val="60000"/>
                  <a:lumOff val="40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lang="en-US" altLang="zh-CN" sz="2000">
                <a:solidFill>
                  <a:schemeClr val="accent4">
                    <a:lumMod val="60000"/>
                    <a:lumOff val="4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load data local </a:t>
            </a:r>
            <a:r>
              <a:rPr lang="en-US" altLang="zh-CN" sz="2000" err="1">
                <a:solidFill>
                  <a:schemeClr val="accent4">
                    <a:lumMod val="60000"/>
                    <a:lumOff val="4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inpath</a:t>
            </a:r>
            <a:r>
              <a:rPr lang="en-US" altLang="zh-CN" sz="2000">
                <a:solidFill>
                  <a:schemeClr val="accent4">
                    <a:lumMod val="60000"/>
                    <a:lumOff val="4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'/home/</a:t>
            </a:r>
            <a:r>
              <a:rPr lang="en-US" altLang="zh-CN" sz="2000" err="1">
                <a:solidFill>
                  <a:schemeClr val="accent4">
                    <a:lumMod val="60000"/>
                    <a:lumOff val="4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hadoop</a:t>
            </a:r>
            <a:r>
              <a:rPr lang="en-US" altLang="zh-CN" sz="2000">
                <a:solidFill>
                  <a:schemeClr val="accent4">
                    <a:lumMod val="60000"/>
                    <a:lumOff val="4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000" err="1">
                <a:solidFill>
                  <a:schemeClr val="accent4">
                    <a:lumMod val="60000"/>
                    <a:lumOff val="4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misc</a:t>
            </a:r>
            <a:r>
              <a:rPr lang="en-US" altLang="zh-CN" sz="2000">
                <a:solidFill>
                  <a:schemeClr val="accent4">
                    <a:lumMod val="60000"/>
                    <a:lumOff val="4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000" err="1">
                <a:solidFill>
                  <a:schemeClr val="accent4">
                    <a:lumMod val="60000"/>
                    <a:lumOff val="4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intel_data.csv</a:t>
            </a:r>
            <a:r>
              <a:rPr lang="en-US" altLang="zh-CN" sz="2000">
                <a:solidFill>
                  <a:schemeClr val="accent4">
                    <a:lumMod val="60000"/>
                    <a:lumOff val="4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into table </a:t>
            </a:r>
            <a:r>
              <a:rPr lang="en-US" altLang="zh-CN" sz="2000" err="1">
                <a:solidFill>
                  <a:schemeClr val="accent4">
                    <a:lumMod val="60000"/>
                    <a:lumOff val="4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Intel_input_temp</a:t>
            </a:r>
            <a:r>
              <a:rPr lang="en-US" altLang="zh-CN" sz="2000">
                <a:solidFill>
                  <a:schemeClr val="accent4">
                    <a:lumMod val="60000"/>
                    <a:lumOff val="4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sz="2000">
              <a:solidFill>
                <a:schemeClr val="accent4">
                  <a:lumMod val="60000"/>
                  <a:lumOff val="40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a:p>
            <a:endParaRPr lang="en-US" altLang="zh-CN" sz="2000">
              <a:solidFill>
                <a:schemeClr val="accent4">
                  <a:lumMod val="60000"/>
                  <a:lumOff val="40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lang="en-US" altLang="zh-CN" sz="2000">
                <a:solidFill>
                  <a:schemeClr val="accent4">
                    <a:lumMod val="60000"/>
                    <a:lumOff val="4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insert overwrite table </a:t>
            </a:r>
            <a:r>
              <a:rPr lang="en-US" altLang="zh-CN" sz="2000" err="1">
                <a:solidFill>
                  <a:schemeClr val="accent4">
                    <a:lumMod val="60000"/>
                    <a:lumOff val="4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Intel_input</a:t>
            </a:r>
            <a:r>
              <a:rPr lang="en-US" altLang="zh-CN" sz="2000">
                <a:solidFill>
                  <a:schemeClr val="accent4">
                    <a:lumMod val="60000"/>
                    <a:lumOff val="4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select * from </a:t>
            </a:r>
            <a:r>
              <a:rPr lang="en-US" altLang="zh-CN" sz="2000" err="1">
                <a:solidFill>
                  <a:schemeClr val="accent4">
                    <a:lumMod val="60000"/>
                    <a:lumOff val="4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Intel_input_temp</a:t>
            </a:r>
            <a:r>
              <a:rPr lang="en-US" altLang="zh-CN" sz="2000">
                <a:solidFill>
                  <a:schemeClr val="accent4">
                    <a:lumMod val="60000"/>
                    <a:lumOff val="4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sz="2000">
              <a:solidFill>
                <a:schemeClr val="accent4">
                  <a:lumMod val="60000"/>
                  <a:lumOff val="40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a:p>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文本框 13"/>
          <p:cNvSpPr txBox="1">
            <a:spLocks noChangeArrowheads="1"/>
          </p:cNvSpPr>
          <p:nvPr/>
        </p:nvSpPr>
        <p:spPr bwMode="auto">
          <a:xfrm>
            <a:off x="2967038" y="3836988"/>
            <a:ext cx="60642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defRPr/>
            </a:pPr>
            <a:r>
              <a:rPr lang="en-US" altLang="zh-CN" sz="4800">
                <a:solidFill>
                  <a:schemeClr val="tx1">
                    <a:lumMod val="75000"/>
                  </a:schemeClr>
                </a:solidFill>
                <a:latin typeface="+mn-ea"/>
              </a:rPr>
              <a:t>Analysis logs</a:t>
            </a:r>
            <a:endParaRPr lang="zh-CN" altLang="en-US" sz="4800">
              <a:solidFill>
                <a:schemeClr val="tx1">
                  <a:lumMod val="75000"/>
                </a:schemeClr>
              </a:solidFill>
              <a:latin typeface="+mn-ea"/>
            </a:endParaRPr>
          </a:p>
        </p:txBody>
      </p:sp>
      <p:sp>
        <p:nvSpPr>
          <p:cNvPr id="34819"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6600">
                <a:solidFill>
                  <a:srgbClr val="333F4F"/>
                </a:solidFill>
                <a:latin typeface="Agency FB" panose="020B0503020202020204" pitchFamily="34" charset="0"/>
              </a:rPr>
              <a:t>4</a:t>
            </a:r>
            <a:endParaRPr lang="zh-CN" altLang="en-US" sz="16600">
              <a:solidFill>
                <a:srgbClr val="333F4F"/>
              </a:solidFill>
              <a:latin typeface="Agency FB" panose="020B0503020202020204" pitchFamily="34" charset="0"/>
            </a:endParaRPr>
          </a:p>
        </p:txBody>
      </p:sp>
      <p:sp>
        <p:nvSpPr>
          <p:cNvPr id="34820" name="文本框 19"/>
          <p:cNvSpPr txBox="1">
            <a:spLocks noChangeArrowheads="1"/>
          </p:cNvSpPr>
          <p:nvPr/>
        </p:nvSpPr>
        <p:spPr bwMode="auto">
          <a:xfrm>
            <a:off x="4881563" y="4619625"/>
            <a:ext cx="2235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a:solidFill>
                  <a:srgbClr val="333F4F"/>
                </a:solidFill>
                <a:latin typeface="微软雅黑" panose="020B0503020204020204" pitchFamily="34" charset="-122"/>
              </a:rPr>
              <a:t>step 4</a:t>
            </a:r>
            <a:endParaRPr lang="en-US" altLang="zh-CN">
              <a:solidFill>
                <a:srgbClr val="333F4F"/>
              </a:solidFill>
              <a:latin typeface="微软雅黑" panose="020B0503020204020204" pitchFamily="34"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17" name="文本框 59"/>
          <p:cNvSpPr txBox="1">
            <a:spLocks noChangeArrowheads="1"/>
          </p:cNvSpPr>
          <p:nvPr/>
        </p:nvSpPr>
        <p:spPr bwMode="auto">
          <a:xfrm>
            <a:off x="987425" y="266700"/>
            <a:ext cx="20852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defRPr/>
            </a:pPr>
            <a:r>
              <a:rPr lang="en-US" altLang="zh-CN" sz="2400">
                <a:solidFill>
                  <a:schemeClr val="tx1">
                    <a:lumMod val="75000"/>
                  </a:schemeClr>
                </a:solidFill>
                <a:latin typeface="+mn-ea"/>
              </a:rPr>
              <a:t>Analysis logs</a:t>
            </a:r>
            <a:endParaRPr lang="zh-CN" altLang="en-US" sz="2400">
              <a:solidFill>
                <a:schemeClr val="tx1">
                  <a:lumMod val="75000"/>
                </a:schemeClr>
              </a:solidFill>
              <a:latin typeface="+mn-ea"/>
            </a:endParaRPr>
          </a:p>
        </p:txBody>
      </p:sp>
      <p:sp>
        <p:nvSpPr>
          <p:cNvPr id="46118" name="文本框 61"/>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4</a:t>
            </a:r>
            <a:endParaRPr lang="zh-CN" altLang="en-US" sz="3600">
              <a:solidFill>
                <a:srgbClr val="333F4F"/>
              </a:solidFill>
              <a:latin typeface="Impact" panose="020B0806030902050204" pitchFamily="34" charset="0"/>
            </a:endParaRPr>
          </a:p>
        </p:txBody>
      </p:sp>
      <p:sp>
        <p:nvSpPr>
          <p:cNvPr id="2" name="文本框 1"/>
          <p:cNvSpPr txBox="1"/>
          <p:nvPr/>
        </p:nvSpPr>
        <p:spPr>
          <a:xfrm>
            <a:off x="819664" y="1149957"/>
            <a:ext cx="10552671" cy="646331"/>
          </a:xfrm>
          <a:prstGeom prst="rect">
            <a:avLst/>
          </a:prstGeom>
          <a:noFill/>
        </p:spPr>
        <p:txBody>
          <a:bodyPr wrap="square" rtlCol="0">
            <a:spAutoFit/>
          </a:bodyPr>
          <a:lstStyle/>
          <a:p>
            <a:r>
              <a:rPr lang="en-US" altLang="zh-CN" b="1"/>
              <a:t>We use Hive statements to analyze log files. (since the web log files are analyzed in the same way as our own generated log files, our log analysis details will be interpreted uniformly).</a:t>
            </a:r>
            <a:endParaRPr lang="zh-CN" altLang="zh-CN" b="1"/>
          </a:p>
        </p:txBody>
      </p:sp>
      <p:sp>
        <p:nvSpPr>
          <p:cNvPr id="12" name="椭圆 7"/>
          <p:cNvSpPr/>
          <p:nvPr/>
        </p:nvSpPr>
        <p:spPr bwMode="auto">
          <a:xfrm>
            <a:off x="724243" y="2155612"/>
            <a:ext cx="3874031" cy="3790862"/>
          </a:xfrm>
          <a:prstGeom prst="ellipse">
            <a:avLst/>
          </a:prstGeom>
          <a:solidFill>
            <a:srgbClr val="333F4F"/>
          </a:solid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8" name="矩形 7"/>
          <p:cNvSpPr/>
          <p:nvPr/>
        </p:nvSpPr>
        <p:spPr>
          <a:xfrm>
            <a:off x="987425" y="2681982"/>
            <a:ext cx="3385751" cy="2738122"/>
          </a:xfrm>
          <a:prstGeom prst="rect">
            <a:avLst/>
          </a:prstGeom>
        </p:spPr>
        <p:txBody>
          <a:bodyPr wrap="square">
            <a:spAutoFit/>
          </a:bodyPr>
          <a:lstStyle/>
          <a:p>
            <a:pPr lvl="0" algn="ctr">
              <a:lnSpc>
                <a:spcPct val="107000"/>
              </a:lnSpc>
              <a:spcAft>
                <a:spcPts val="0"/>
              </a:spcAft>
              <a:buClr>
                <a:srgbClr val="2E3033"/>
              </a:buClr>
            </a:pPr>
            <a:r>
              <a:rPr lang="en-US" altLang="zh-CN">
                <a:solidFill>
                  <a:schemeClr val="bg1"/>
                </a:solidFill>
                <a:ea typeface="宋体" panose="02010600030101010101" pitchFamily="2" charset="-122"/>
                <a:cs typeface="Times New Roman" panose="02020603050405020304" pitchFamily="18" charset="0"/>
              </a:rPr>
              <a:t>(1)Most popular item</a:t>
            </a:r>
            <a:endParaRPr lang="en-US" altLang="zh-CN">
              <a:solidFill>
                <a:schemeClr val="bg1"/>
              </a:solidFill>
              <a:ea typeface="宋体" panose="02010600030101010101" pitchFamily="2" charset="-122"/>
              <a:cs typeface="Times New Roman" panose="02020603050405020304" pitchFamily="18" charset="0"/>
            </a:endParaRPr>
          </a:p>
          <a:p>
            <a:pPr lvl="0" algn="ctr">
              <a:lnSpc>
                <a:spcPct val="107000"/>
              </a:lnSpc>
              <a:spcAft>
                <a:spcPts val="0"/>
              </a:spcAft>
              <a:buClr>
                <a:srgbClr val="2E3033"/>
              </a:buClr>
            </a:pPr>
            <a:r>
              <a:rPr lang="en-US" altLang="zh-CN">
                <a:solidFill>
                  <a:schemeClr val="bg1"/>
                </a:solidFill>
                <a:ea typeface="宋体" panose="02010600030101010101" pitchFamily="2" charset="-122"/>
                <a:cs typeface="Times New Roman" panose="02020603050405020304" pitchFamily="18" charset="0"/>
              </a:rPr>
              <a:t>We make block statistics for each data in the table through "Group by", then reverse order all statistics with "Order by DESC", and select the top 5 statistics with "Limit 5", and finally get the 5 commodities with the most clicks.</a:t>
            </a:r>
            <a:endParaRPr lang="zh-CN" altLang="zh-CN">
              <a:solidFill>
                <a:schemeClr val="bg1"/>
              </a:solidFill>
              <a:ea typeface="宋体" panose="02010600030101010101" pitchFamily="2" charset="-122"/>
              <a:cs typeface="Times New Roman" panose="02020603050405020304" pitchFamily="18" charset="0"/>
            </a:endParaRPr>
          </a:p>
        </p:txBody>
      </p:sp>
      <p:sp>
        <p:nvSpPr>
          <p:cNvPr id="3" name="文本框 2"/>
          <p:cNvSpPr txBox="1"/>
          <p:nvPr/>
        </p:nvSpPr>
        <p:spPr>
          <a:xfrm>
            <a:off x="5007170" y="2896881"/>
            <a:ext cx="6919784" cy="1938992"/>
          </a:xfrm>
          <a:prstGeom prst="rect">
            <a:avLst/>
          </a:prstGeom>
          <a:noFill/>
        </p:spPr>
        <p:txBody>
          <a:bodyPr wrap="square" rtlCol="0">
            <a:spAutoFit/>
          </a:bodyPr>
          <a:lstStyle/>
          <a:p>
            <a:r>
              <a:rPr lang="en-US" altLang="zh-CN" sz="2400">
                <a:solidFill>
                  <a:schemeClr val="accent4">
                    <a:lumMod val="60000"/>
                    <a:lumOff val="40000"/>
                  </a:schemeClr>
                </a:solidFill>
              </a:rPr>
              <a:t>insert into table intel_outputclick </a:t>
            </a:r>
            <a:endParaRPr lang="en-US" altLang="zh-CN" sz="2400">
              <a:solidFill>
                <a:schemeClr val="accent4">
                  <a:lumMod val="60000"/>
                  <a:lumOff val="40000"/>
                </a:schemeClr>
              </a:solidFill>
            </a:endParaRPr>
          </a:p>
          <a:p>
            <a:r>
              <a:rPr lang="en-US" altLang="zh-CN" sz="2400">
                <a:solidFill>
                  <a:schemeClr val="accent4">
                    <a:lumMod val="60000"/>
                    <a:lumOff val="40000"/>
                  </a:schemeClr>
                </a:solidFill>
              </a:rPr>
              <a:t>select row_number() over(partition by 1), ff.* from </a:t>
            </a:r>
            <a:endParaRPr lang="en-US" altLang="zh-CN" sz="2400">
              <a:solidFill>
                <a:schemeClr val="accent4">
                  <a:lumMod val="60000"/>
                  <a:lumOff val="40000"/>
                </a:schemeClr>
              </a:solidFill>
            </a:endParaRPr>
          </a:p>
          <a:p>
            <a:r>
              <a:rPr lang="en-US" altLang="zh-CN" sz="2400">
                <a:solidFill>
                  <a:schemeClr val="accent4">
                    <a:lumMod val="60000"/>
                    <a:lumOff val="40000"/>
                  </a:schemeClr>
                </a:solidFill>
              </a:rPr>
              <a:t>(select f.* from (select iteid, count(*) c from </a:t>
            </a:r>
            <a:endParaRPr lang="en-US" altLang="zh-CN" sz="2400">
              <a:solidFill>
                <a:schemeClr val="accent4">
                  <a:lumMod val="60000"/>
                  <a:lumOff val="40000"/>
                </a:schemeClr>
              </a:solidFill>
            </a:endParaRPr>
          </a:p>
          <a:p>
            <a:r>
              <a:rPr lang="en-US" altLang="zh-CN" sz="2400">
                <a:solidFill>
                  <a:schemeClr val="accent4">
                    <a:lumMod val="60000"/>
                    <a:lumOff val="40000"/>
                  </a:schemeClr>
                </a:solidFill>
              </a:rPr>
              <a:t>intel_input group by iteid </a:t>
            </a:r>
            <a:endParaRPr lang="en-US" altLang="zh-CN" sz="2400">
              <a:solidFill>
                <a:schemeClr val="accent4">
                  <a:lumMod val="60000"/>
                  <a:lumOff val="40000"/>
                </a:schemeClr>
              </a:solidFill>
            </a:endParaRPr>
          </a:p>
          <a:p>
            <a:r>
              <a:rPr lang="en-US" altLang="zh-CN" sz="2400">
                <a:solidFill>
                  <a:schemeClr val="accent4">
                    <a:lumMod val="60000"/>
                    <a:lumOff val="40000"/>
                  </a:schemeClr>
                </a:solidFill>
              </a:rPr>
              <a:t>order by c desc limit 5)f order by f.c)ff;</a:t>
            </a:r>
            <a:endParaRPr lang="zh-CN" altLang="en-US" sz="2400">
              <a:solidFill>
                <a:schemeClr val="accent4">
                  <a:lumMod val="60000"/>
                  <a:lumOff val="40000"/>
                </a:schemeClr>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18" name="文本框 61"/>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4</a:t>
            </a:r>
            <a:endParaRPr lang="zh-CN" altLang="en-US" sz="3600">
              <a:solidFill>
                <a:srgbClr val="333F4F"/>
              </a:solidFill>
              <a:latin typeface="Impact" panose="020B0806030902050204" pitchFamily="34" charset="0"/>
            </a:endParaRPr>
          </a:p>
        </p:txBody>
      </p:sp>
      <p:sp>
        <p:nvSpPr>
          <p:cNvPr id="10" name="文本框 59"/>
          <p:cNvSpPr txBox="1">
            <a:spLocks noChangeArrowheads="1"/>
          </p:cNvSpPr>
          <p:nvPr/>
        </p:nvSpPr>
        <p:spPr bwMode="auto">
          <a:xfrm>
            <a:off x="987425" y="266700"/>
            <a:ext cx="20852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defRPr/>
            </a:pPr>
            <a:r>
              <a:rPr lang="en-US" altLang="zh-CN" sz="2400">
                <a:solidFill>
                  <a:schemeClr val="tx1">
                    <a:lumMod val="75000"/>
                  </a:schemeClr>
                </a:solidFill>
                <a:latin typeface="+mn-ea"/>
              </a:rPr>
              <a:t>Analysis logs</a:t>
            </a:r>
            <a:endParaRPr lang="zh-CN" altLang="en-US" sz="2400">
              <a:solidFill>
                <a:schemeClr val="tx1">
                  <a:lumMod val="75000"/>
                </a:schemeClr>
              </a:solidFill>
              <a:latin typeface="+mn-ea"/>
            </a:endParaRPr>
          </a:p>
        </p:txBody>
      </p:sp>
      <p:sp>
        <p:nvSpPr>
          <p:cNvPr id="13" name="椭圆 7"/>
          <p:cNvSpPr/>
          <p:nvPr/>
        </p:nvSpPr>
        <p:spPr bwMode="auto">
          <a:xfrm>
            <a:off x="1283943" y="728365"/>
            <a:ext cx="3568143" cy="3472932"/>
          </a:xfrm>
          <a:prstGeom prst="ellipse">
            <a:avLst/>
          </a:prstGeom>
          <a:solidFill>
            <a:srgbClr val="333F4F"/>
          </a:solid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9" name="文本框 8"/>
          <p:cNvSpPr txBox="1"/>
          <p:nvPr/>
        </p:nvSpPr>
        <p:spPr>
          <a:xfrm>
            <a:off x="1635768" y="1172169"/>
            <a:ext cx="2864492" cy="2585323"/>
          </a:xfrm>
          <a:prstGeom prst="rect">
            <a:avLst/>
          </a:prstGeom>
          <a:noFill/>
        </p:spPr>
        <p:txBody>
          <a:bodyPr wrap="square" rtlCol="0">
            <a:spAutoFit/>
          </a:bodyPr>
          <a:lstStyle/>
          <a:p>
            <a:pPr lvl="0" algn="ctr"/>
            <a:r>
              <a:rPr lang="en-US" altLang="zh-CN">
                <a:solidFill>
                  <a:schemeClr val="bg1"/>
                </a:solidFill>
                <a:cs typeface="Arial" panose="020B0604020202020204" pitchFamily="34" charset="0"/>
              </a:rPr>
              <a:t>(2) Best shell top</a:t>
            </a:r>
            <a:endParaRPr lang="zh-CN" altLang="zh-CN">
              <a:solidFill>
                <a:schemeClr val="bg1"/>
              </a:solidFill>
              <a:cs typeface="Arial" panose="020B0604020202020204" pitchFamily="34" charset="0"/>
            </a:endParaRPr>
          </a:p>
          <a:p>
            <a:pPr algn="ctr"/>
            <a:r>
              <a:rPr lang="en-US" altLang="zh-CN">
                <a:solidFill>
                  <a:schemeClr val="bg1"/>
                </a:solidFill>
                <a:cs typeface="Arial" panose="020B0604020202020204" pitchFamily="34" charset="0"/>
              </a:rPr>
              <a:t>We used “Group by” to block every “</a:t>
            </a:r>
            <a:r>
              <a:rPr lang="en-US" altLang="zh-CN" err="1">
                <a:solidFill>
                  <a:schemeClr val="bg1"/>
                </a:solidFill>
                <a:cs typeface="Arial" panose="020B0604020202020204" pitchFamily="34" charset="0"/>
              </a:rPr>
              <a:t>actid</a:t>
            </a:r>
            <a:r>
              <a:rPr lang="en-US" altLang="zh-CN">
                <a:solidFill>
                  <a:schemeClr val="bg1"/>
                </a:solidFill>
                <a:cs typeface="Arial" panose="020B0604020202020204" pitchFamily="34" charset="0"/>
              </a:rPr>
              <a:t>=1” data in the table, then used “Order by DESC” to reverse sort all statistics, and “Limit 5” to filter the first 5 statistics, and finally got the top 5 goods sold.</a:t>
            </a:r>
            <a:endParaRPr lang="zh-CN" altLang="zh-CN">
              <a:solidFill>
                <a:schemeClr val="bg1"/>
              </a:solidFill>
              <a:cs typeface="Arial" panose="020B0604020202020204" pitchFamily="34" charset="0"/>
            </a:endParaRPr>
          </a:p>
        </p:txBody>
      </p:sp>
      <p:sp>
        <p:nvSpPr>
          <p:cNvPr id="15" name="椭圆 7"/>
          <p:cNvSpPr/>
          <p:nvPr/>
        </p:nvSpPr>
        <p:spPr bwMode="auto">
          <a:xfrm>
            <a:off x="7435510" y="728365"/>
            <a:ext cx="3472547" cy="3448666"/>
          </a:xfrm>
          <a:prstGeom prst="ellipse">
            <a:avLst/>
          </a:prstGeom>
          <a:solidFill>
            <a:srgbClr val="333F4F"/>
          </a:solid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11" name="文本框 10"/>
          <p:cNvSpPr txBox="1"/>
          <p:nvPr/>
        </p:nvSpPr>
        <p:spPr>
          <a:xfrm>
            <a:off x="7788348" y="1172169"/>
            <a:ext cx="2912603" cy="2585323"/>
          </a:xfrm>
          <a:prstGeom prst="rect">
            <a:avLst/>
          </a:prstGeom>
          <a:noFill/>
        </p:spPr>
        <p:txBody>
          <a:bodyPr wrap="square" rtlCol="0">
            <a:spAutoFit/>
          </a:bodyPr>
          <a:lstStyle/>
          <a:p>
            <a:pPr lvl="0" algn="ctr"/>
            <a:r>
              <a:rPr lang="en-US" altLang="zh-CN">
                <a:solidFill>
                  <a:schemeClr val="bg1"/>
                </a:solidFill>
              </a:rPr>
              <a:t>(3) Buy rate</a:t>
            </a:r>
            <a:endParaRPr lang="zh-CN" altLang="zh-CN">
              <a:solidFill>
                <a:schemeClr val="bg1"/>
              </a:solidFill>
            </a:endParaRPr>
          </a:p>
          <a:p>
            <a:pPr algn="ctr"/>
            <a:r>
              <a:rPr lang="en-US" altLang="zh-CN">
                <a:solidFill>
                  <a:schemeClr val="bg1"/>
                </a:solidFill>
              </a:rPr>
              <a:t>For each item in the table, we first added up the number of items with an attribute of "</a:t>
            </a:r>
            <a:r>
              <a:rPr lang="en-US" altLang="zh-CN" err="1">
                <a:solidFill>
                  <a:schemeClr val="bg1"/>
                </a:solidFill>
              </a:rPr>
              <a:t>actid</a:t>
            </a:r>
            <a:r>
              <a:rPr lang="en-US" altLang="zh-CN">
                <a:solidFill>
                  <a:schemeClr val="bg1"/>
                </a:solidFill>
              </a:rPr>
              <a:t>" with a value of 1, then multiplied by the number of items, to get the top five items with the highest purchase.</a:t>
            </a:r>
            <a:endParaRPr lang="zh-CN" altLang="en-US">
              <a:solidFill>
                <a:schemeClr val="bg1"/>
              </a:solidFill>
            </a:endParaRPr>
          </a:p>
        </p:txBody>
      </p:sp>
      <p:sp>
        <p:nvSpPr>
          <p:cNvPr id="2" name="文本框 1"/>
          <p:cNvSpPr txBox="1"/>
          <p:nvPr/>
        </p:nvSpPr>
        <p:spPr>
          <a:xfrm>
            <a:off x="509372" y="4529355"/>
            <a:ext cx="5841314" cy="1785104"/>
          </a:xfrm>
          <a:prstGeom prst="rect">
            <a:avLst/>
          </a:prstGeom>
          <a:noFill/>
        </p:spPr>
        <p:txBody>
          <a:bodyPr wrap="square" rtlCol="0">
            <a:spAutoFit/>
          </a:bodyPr>
          <a:lstStyle/>
          <a:p>
            <a:r>
              <a:rPr lang="en-US" altLang="zh-CN" sz="2200">
                <a:solidFill>
                  <a:schemeClr val="accent4">
                    <a:lumMod val="60000"/>
                    <a:lumOff val="40000"/>
                  </a:schemeClr>
                </a:solidFill>
              </a:rPr>
              <a:t>insert into table intel_outputclick </a:t>
            </a:r>
            <a:endParaRPr lang="en-US" altLang="zh-CN" sz="2200">
              <a:solidFill>
                <a:schemeClr val="accent4">
                  <a:lumMod val="60000"/>
                  <a:lumOff val="40000"/>
                </a:schemeClr>
              </a:solidFill>
            </a:endParaRPr>
          </a:p>
          <a:p>
            <a:r>
              <a:rPr lang="en-US" altLang="zh-CN" sz="2200">
                <a:solidFill>
                  <a:schemeClr val="accent4">
                    <a:lumMod val="60000"/>
                    <a:lumOff val="40000"/>
                  </a:schemeClr>
                </a:solidFill>
              </a:rPr>
              <a:t>select row_number() over(partition by 1), ff.* from (select f.* from (select iteid, count(*) c from intel_input group by iteid </a:t>
            </a:r>
            <a:endParaRPr lang="en-US" altLang="zh-CN" sz="2200">
              <a:solidFill>
                <a:schemeClr val="accent4">
                  <a:lumMod val="60000"/>
                  <a:lumOff val="40000"/>
                </a:schemeClr>
              </a:solidFill>
            </a:endParaRPr>
          </a:p>
          <a:p>
            <a:r>
              <a:rPr lang="en-US" altLang="zh-CN" sz="2200">
                <a:solidFill>
                  <a:schemeClr val="accent4">
                    <a:lumMod val="60000"/>
                    <a:lumOff val="40000"/>
                  </a:schemeClr>
                </a:solidFill>
              </a:rPr>
              <a:t>order by c desc limit 5)f order by f.c)ff;</a:t>
            </a:r>
            <a:endParaRPr lang="zh-CN" altLang="en-US" sz="2200">
              <a:solidFill>
                <a:schemeClr val="accent4">
                  <a:lumMod val="60000"/>
                  <a:lumOff val="40000"/>
                </a:schemeClr>
              </a:solidFill>
            </a:endParaRPr>
          </a:p>
        </p:txBody>
      </p:sp>
      <p:sp>
        <p:nvSpPr>
          <p:cNvPr id="3" name="文本框 2"/>
          <p:cNvSpPr txBox="1"/>
          <p:nvPr/>
        </p:nvSpPr>
        <p:spPr>
          <a:xfrm>
            <a:off x="6350686" y="4360078"/>
            <a:ext cx="5841314" cy="2123658"/>
          </a:xfrm>
          <a:prstGeom prst="rect">
            <a:avLst/>
          </a:prstGeom>
          <a:noFill/>
        </p:spPr>
        <p:txBody>
          <a:bodyPr wrap="square" rtlCol="0">
            <a:spAutoFit/>
          </a:bodyPr>
          <a:lstStyle/>
          <a:p>
            <a:r>
              <a:rPr lang="en-US" altLang="zh-CN" sz="2200">
                <a:solidFill>
                  <a:schemeClr val="accent4">
                    <a:lumMod val="60000"/>
                    <a:lumOff val="40000"/>
                  </a:schemeClr>
                </a:solidFill>
              </a:rPr>
              <a:t>insert into table intel_outputBuy </a:t>
            </a:r>
            <a:endParaRPr lang="en-US" altLang="zh-CN" sz="2200">
              <a:solidFill>
                <a:schemeClr val="accent4">
                  <a:lumMod val="60000"/>
                  <a:lumOff val="40000"/>
                </a:schemeClr>
              </a:solidFill>
            </a:endParaRPr>
          </a:p>
          <a:p>
            <a:r>
              <a:rPr lang="en-US" altLang="zh-CN" sz="2200">
                <a:solidFill>
                  <a:schemeClr val="accent4">
                    <a:lumMod val="60000"/>
                    <a:lumOff val="40000"/>
                  </a:schemeClr>
                </a:solidFill>
              </a:rPr>
              <a:t>select row_number() over(partition by 1), ff.* </a:t>
            </a:r>
            <a:endParaRPr lang="en-US" altLang="zh-CN" sz="2200">
              <a:solidFill>
                <a:schemeClr val="accent4">
                  <a:lumMod val="60000"/>
                  <a:lumOff val="40000"/>
                </a:schemeClr>
              </a:solidFill>
            </a:endParaRPr>
          </a:p>
          <a:p>
            <a:r>
              <a:rPr lang="en-US" altLang="zh-CN" sz="2200">
                <a:solidFill>
                  <a:schemeClr val="accent4">
                    <a:lumMod val="60000"/>
                    <a:lumOff val="40000"/>
                  </a:schemeClr>
                </a:solidFill>
              </a:rPr>
              <a:t>from (select f.iteid, f.rate </a:t>
            </a:r>
            <a:endParaRPr lang="en-US" altLang="zh-CN" sz="2200">
              <a:solidFill>
                <a:schemeClr val="accent4">
                  <a:lumMod val="60000"/>
                  <a:lumOff val="40000"/>
                </a:schemeClr>
              </a:solidFill>
            </a:endParaRPr>
          </a:p>
          <a:p>
            <a:r>
              <a:rPr lang="en-US" altLang="zh-CN" sz="2200">
                <a:solidFill>
                  <a:schemeClr val="accent4">
                    <a:lumMod val="60000"/>
                    <a:lumOff val="40000"/>
                  </a:schemeClr>
                </a:solidFill>
              </a:rPr>
              <a:t>from (select iteid, sum(catid)/count(catid) rate </a:t>
            </a:r>
            <a:endParaRPr lang="en-US" altLang="zh-CN" sz="2200">
              <a:solidFill>
                <a:schemeClr val="accent4">
                  <a:lumMod val="60000"/>
                  <a:lumOff val="40000"/>
                </a:schemeClr>
              </a:solidFill>
            </a:endParaRPr>
          </a:p>
          <a:p>
            <a:r>
              <a:rPr lang="en-US" altLang="zh-CN" sz="2200">
                <a:solidFill>
                  <a:schemeClr val="accent4">
                    <a:lumMod val="60000"/>
                    <a:lumOff val="40000"/>
                  </a:schemeClr>
                </a:solidFill>
              </a:rPr>
              <a:t>from Intel_input group by iteid </a:t>
            </a:r>
            <a:endParaRPr lang="en-US" altLang="zh-CN" sz="2200">
              <a:solidFill>
                <a:schemeClr val="accent4">
                  <a:lumMod val="60000"/>
                  <a:lumOff val="40000"/>
                </a:schemeClr>
              </a:solidFill>
            </a:endParaRPr>
          </a:p>
          <a:p>
            <a:r>
              <a:rPr lang="en-US" altLang="zh-CN" sz="2200">
                <a:solidFill>
                  <a:schemeClr val="accent4">
                    <a:lumMod val="60000"/>
                    <a:lumOff val="40000"/>
                  </a:schemeClr>
                </a:solidFill>
              </a:rPr>
              <a:t>order by rate desc limit 5)f order by f.rate) ff;</a:t>
            </a:r>
            <a:endParaRPr lang="zh-CN" altLang="en-US" sz="2200">
              <a:solidFill>
                <a:schemeClr val="accent4">
                  <a:lumMod val="60000"/>
                  <a:lumOff val="40000"/>
                </a:schemeClr>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框 13"/>
          <p:cNvSpPr txBox="1">
            <a:spLocks noChangeArrowheads="1"/>
          </p:cNvSpPr>
          <p:nvPr/>
        </p:nvSpPr>
        <p:spPr bwMode="auto">
          <a:xfrm>
            <a:off x="2382580" y="3737511"/>
            <a:ext cx="770053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r>
              <a:rPr lang="en-US" altLang="zh-CN" sz="4800">
                <a:latin typeface="+mn-ea"/>
              </a:rPr>
              <a:t>Data export &amp; exhibition</a:t>
            </a:r>
            <a:endParaRPr lang="zh-CN" altLang="zh-CN" sz="4800">
              <a:latin typeface="+mn-ea"/>
            </a:endParaRPr>
          </a:p>
        </p:txBody>
      </p:sp>
      <p:sp>
        <p:nvSpPr>
          <p:cNvPr id="48131"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6600">
                <a:solidFill>
                  <a:srgbClr val="333F4F"/>
                </a:solidFill>
                <a:latin typeface="Agency FB" panose="020B0503020202020204" pitchFamily="34" charset="0"/>
              </a:rPr>
              <a:t>5</a:t>
            </a:r>
            <a:endParaRPr lang="zh-CN" altLang="en-US" sz="16600">
              <a:solidFill>
                <a:srgbClr val="333F4F"/>
              </a:solidFill>
              <a:latin typeface="Agency FB" panose="020B0503020202020204" pitchFamily="34" charset="0"/>
            </a:endParaRPr>
          </a:p>
        </p:txBody>
      </p:sp>
      <p:sp>
        <p:nvSpPr>
          <p:cNvPr id="48132" name="文本框 19"/>
          <p:cNvSpPr txBox="1">
            <a:spLocks noChangeArrowheads="1"/>
          </p:cNvSpPr>
          <p:nvPr/>
        </p:nvSpPr>
        <p:spPr bwMode="auto">
          <a:xfrm>
            <a:off x="4783138" y="4568508"/>
            <a:ext cx="2235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a:solidFill>
                  <a:srgbClr val="333F4F"/>
                </a:solidFill>
                <a:latin typeface="微软雅黑" panose="020B0503020204020204" pitchFamily="34" charset="-122"/>
              </a:rPr>
              <a:t>step 5</a:t>
            </a:r>
            <a:endParaRPr lang="en-US" altLang="zh-CN">
              <a:solidFill>
                <a:srgbClr val="333F4F"/>
              </a:solidFill>
              <a:latin typeface="微软雅黑" panose="020B0503020204020204" pitchFamily="34"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43" name="文本框 28"/>
          <p:cNvSpPr txBox="1">
            <a:spLocks noChangeArrowheads="1"/>
          </p:cNvSpPr>
          <p:nvPr/>
        </p:nvSpPr>
        <p:spPr bwMode="auto">
          <a:xfrm>
            <a:off x="878061" y="391450"/>
            <a:ext cx="84037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en-US" altLang="zh-CN" sz="2400" b="1">
                <a:latin typeface="+mn-ea"/>
              </a:rPr>
              <a:t>Data export &amp; exhibition</a:t>
            </a:r>
            <a:endParaRPr lang="zh-CN" altLang="zh-CN" sz="2400" b="1">
              <a:latin typeface="+mn-ea"/>
            </a:endParaRPr>
          </a:p>
        </p:txBody>
      </p:sp>
      <p:sp>
        <p:nvSpPr>
          <p:cNvPr id="26644" name="文本框 30"/>
          <p:cNvSpPr txBox="1">
            <a:spLocks noChangeArrowheads="1"/>
          </p:cNvSpPr>
          <p:nvPr/>
        </p:nvSpPr>
        <p:spPr bwMode="auto">
          <a:xfrm>
            <a:off x="250999" y="29446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5</a:t>
            </a:r>
            <a:endParaRPr lang="zh-CN" altLang="en-US" sz="3600">
              <a:solidFill>
                <a:srgbClr val="333F4F"/>
              </a:solidFill>
              <a:latin typeface="Impact" panose="020B0806030902050204" pitchFamily="34" charset="0"/>
            </a:endParaRPr>
          </a:p>
        </p:txBody>
      </p:sp>
      <p:sp>
        <p:nvSpPr>
          <p:cNvPr id="3" name="文本框 2"/>
          <p:cNvSpPr txBox="1"/>
          <p:nvPr/>
        </p:nvSpPr>
        <p:spPr>
          <a:xfrm>
            <a:off x="564530" y="1015923"/>
            <a:ext cx="10322011" cy="1446550"/>
          </a:xfrm>
          <a:prstGeom prst="rect">
            <a:avLst/>
          </a:prstGeom>
          <a:noFill/>
        </p:spPr>
        <p:txBody>
          <a:bodyPr wrap="square" rtlCol="0">
            <a:spAutoFit/>
          </a:bodyPr>
          <a:lstStyle/>
          <a:p>
            <a:r>
              <a:rPr lang="en-US" altLang="zh-CN" sz="2200">
                <a:solidFill>
                  <a:schemeClr val="accent4">
                    <a:lumMod val="60000"/>
                    <a:lumOff val="40000"/>
                  </a:schemeClr>
                </a:solidFill>
              </a:rPr>
              <a:t>Obtain data from the front end</a:t>
            </a:r>
            <a:r>
              <a:rPr lang="zh-CN" altLang="en-US" sz="2200">
                <a:solidFill>
                  <a:schemeClr val="accent4">
                    <a:lumMod val="60000"/>
                    <a:lumOff val="40000"/>
                  </a:schemeClr>
                </a:solidFill>
              </a:rPr>
              <a:t>：</a:t>
            </a:r>
            <a:endParaRPr lang="zh-CN" altLang="zh-CN" sz="2200">
              <a:solidFill>
                <a:schemeClr val="accent4">
                  <a:lumMod val="60000"/>
                  <a:lumOff val="40000"/>
                </a:schemeClr>
              </a:solidFill>
            </a:endParaRPr>
          </a:p>
          <a:p>
            <a:r>
              <a:rPr lang="en-US" altLang="zh-CN" sz="2200">
                <a:solidFill>
                  <a:schemeClr val="accent4">
                    <a:lumMod val="60000"/>
                    <a:lumOff val="40000"/>
                  </a:schemeClr>
                </a:solidFill>
              </a:rPr>
              <a:t>	We use NetBeans to connect to HBase, turn the result into JSON data, take it out and put it into a FRONT-END JSP file as a parameter to construct the dynamic diagram. The final result is shown in the figure below:</a:t>
            </a:r>
            <a:endParaRPr lang="zh-CN" altLang="zh-CN" sz="2200">
              <a:solidFill>
                <a:schemeClr val="accent4">
                  <a:lumMod val="60000"/>
                  <a:lumOff val="40000"/>
                </a:schemeClr>
              </a:solidFill>
            </a:endParaRPr>
          </a:p>
        </p:txBody>
      </p:sp>
      <p:pic>
        <p:nvPicPr>
          <p:cNvPr id="5" name="图片 4"/>
          <p:cNvPicPr/>
          <p:nvPr/>
        </p:nvPicPr>
        <p:blipFill>
          <a:blip r:embed="rId1">
            <a:extLst>
              <a:ext uri="{28A0092B-C50C-407E-A947-70E740481C1C}">
                <a14:useLocalDpi xmlns:a14="http://schemas.microsoft.com/office/drawing/2010/main" val="0"/>
              </a:ext>
            </a:extLst>
          </a:blip>
          <a:srcRect/>
          <a:stretch>
            <a:fillRect/>
          </a:stretch>
        </p:blipFill>
        <p:spPr bwMode="auto">
          <a:xfrm>
            <a:off x="564530" y="2947818"/>
            <a:ext cx="5274310" cy="2499995"/>
          </a:xfrm>
          <a:prstGeom prst="rect">
            <a:avLst/>
          </a:prstGeom>
          <a:noFill/>
          <a:ln>
            <a:noFill/>
          </a:ln>
        </p:spPr>
      </p:pic>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5840865" y="2947818"/>
            <a:ext cx="5274310" cy="2499995"/>
          </a:xfrm>
          <a:prstGeom prst="rect">
            <a:avLst/>
          </a:prstGeom>
          <a:noFill/>
          <a:ln>
            <a:noFill/>
          </a:ln>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43" name="文本框 28"/>
          <p:cNvSpPr txBox="1">
            <a:spLocks noChangeArrowheads="1"/>
          </p:cNvSpPr>
          <p:nvPr/>
        </p:nvSpPr>
        <p:spPr bwMode="auto">
          <a:xfrm>
            <a:off x="878061" y="333786"/>
            <a:ext cx="84037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en-US" altLang="zh-CN" sz="2400" b="1">
                <a:latin typeface="+mn-ea"/>
              </a:rPr>
              <a:t>Data export &amp; exhibition</a:t>
            </a:r>
            <a:endParaRPr lang="zh-CN" altLang="zh-CN" sz="2400" b="1">
              <a:latin typeface="+mn-ea"/>
            </a:endParaRPr>
          </a:p>
        </p:txBody>
      </p:sp>
      <p:sp>
        <p:nvSpPr>
          <p:cNvPr id="26644" name="文本框 30"/>
          <p:cNvSpPr txBox="1">
            <a:spLocks noChangeArrowheads="1"/>
          </p:cNvSpPr>
          <p:nvPr/>
        </p:nvSpPr>
        <p:spPr bwMode="auto">
          <a:xfrm>
            <a:off x="250999" y="245685"/>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5</a:t>
            </a:r>
            <a:endParaRPr lang="zh-CN" altLang="en-US" sz="3600">
              <a:solidFill>
                <a:srgbClr val="333F4F"/>
              </a:solidFill>
              <a:latin typeface="Impact" panose="020B0806030902050204" pitchFamily="34" charset="0"/>
            </a:endParaRPr>
          </a:p>
        </p:txBody>
      </p:sp>
      <p:pic>
        <p:nvPicPr>
          <p:cNvPr id="7" name="图片 6"/>
          <p:cNvPicPr/>
          <p:nvPr/>
        </p:nvPicPr>
        <p:blipFill>
          <a:blip r:embed="rId1">
            <a:extLst>
              <a:ext uri="{28A0092B-C50C-407E-A947-70E740481C1C}">
                <a14:useLocalDpi xmlns:a14="http://schemas.microsoft.com/office/drawing/2010/main" val="0"/>
              </a:ext>
            </a:extLst>
          </a:blip>
          <a:srcRect/>
          <a:stretch>
            <a:fillRect/>
          </a:stretch>
        </p:blipFill>
        <p:spPr bwMode="auto">
          <a:xfrm>
            <a:off x="821690" y="935964"/>
            <a:ext cx="5274310" cy="2920398"/>
          </a:xfrm>
          <a:prstGeom prst="rect">
            <a:avLst/>
          </a:prstGeom>
          <a:noFill/>
          <a:ln>
            <a:noFill/>
          </a:ln>
        </p:spPr>
      </p:pic>
      <p:pic>
        <p:nvPicPr>
          <p:cNvPr id="8" name="图片 7"/>
          <p:cNvPicPr/>
          <p:nvPr/>
        </p:nvPicPr>
        <p:blipFill>
          <a:blip r:embed="rId2">
            <a:extLst>
              <a:ext uri="{28A0092B-C50C-407E-A947-70E740481C1C}">
                <a14:useLocalDpi xmlns:a14="http://schemas.microsoft.com/office/drawing/2010/main" val="0"/>
              </a:ext>
            </a:extLst>
          </a:blip>
          <a:srcRect/>
          <a:stretch>
            <a:fillRect/>
          </a:stretch>
        </p:blipFill>
        <p:spPr bwMode="auto">
          <a:xfrm>
            <a:off x="6096000" y="926559"/>
            <a:ext cx="5274310" cy="2874212"/>
          </a:xfrm>
          <a:prstGeom prst="rect">
            <a:avLst/>
          </a:prstGeom>
          <a:noFill/>
          <a:ln>
            <a:noFill/>
          </a:ln>
        </p:spPr>
      </p:pic>
      <p:pic>
        <p:nvPicPr>
          <p:cNvPr id="9" name="图片 8"/>
          <p:cNvPicPr/>
          <p:nvPr/>
        </p:nvPicPr>
        <p:blipFill>
          <a:blip r:embed="rId3">
            <a:extLst>
              <a:ext uri="{28A0092B-C50C-407E-A947-70E740481C1C}">
                <a14:useLocalDpi xmlns:a14="http://schemas.microsoft.com/office/drawing/2010/main" val="0"/>
              </a:ext>
            </a:extLst>
          </a:blip>
          <a:srcRect/>
          <a:stretch>
            <a:fillRect/>
          </a:stretch>
        </p:blipFill>
        <p:spPr bwMode="auto">
          <a:xfrm>
            <a:off x="821690" y="3828028"/>
            <a:ext cx="5274310" cy="2856359"/>
          </a:xfrm>
          <a:prstGeom prst="rect">
            <a:avLst/>
          </a:prstGeom>
          <a:noFill/>
          <a:ln>
            <a:noFill/>
          </a:ln>
        </p:spPr>
      </p:pic>
      <p:pic>
        <p:nvPicPr>
          <p:cNvPr id="10" name="图片 9"/>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800771"/>
            <a:ext cx="5274310" cy="2874212"/>
          </a:xfrm>
          <a:prstGeom prst="rect">
            <a:avLst/>
          </a:prstGeom>
          <a:noFill/>
          <a:ln>
            <a:noFill/>
          </a:ln>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076" name="文本框 26"/>
          <p:cNvSpPr txBox="1">
            <a:spLocks noChangeArrowheads="1"/>
          </p:cNvSpPr>
          <p:nvPr/>
        </p:nvSpPr>
        <p:spPr bwMode="auto">
          <a:xfrm>
            <a:off x="2000250" y="3678238"/>
            <a:ext cx="7867650" cy="676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sz="4400" b="1" spc="300">
                <a:solidFill>
                  <a:schemeClr val="tx2">
                    <a:lumMod val="50000"/>
                  </a:schemeClr>
                </a:solidFill>
                <a:latin typeface="微软雅黑" panose="020B0503020204020204" pitchFamily="34" charset="-122"/>
              </a:rPr>
              <a:t>Shopping Everyday</a:t>
            </a:r>
            <a:endParaRPr lang="en-US" sz="4400" b="1" spc="300">
              <a:solidFill>
                <a:schemeClr val="tx2">
                  <a:lumMod val="50000"/>
                </a:schemeClr>
              </a:solidFill>
              <a:latin typeface="微软雅黑" panose="020B0503020204020204" pitchFamily="34" charset="-122"/>
            </a:endParaRPr>
          </a:p>
        </p:txBody>
      </p:sp>
      <p:sp>
        <p:nvSpPr>
          <p:cNvPr id="2" name="矩形 1"/>
          <p:cNvSpPr/>
          <p:nvPr/>
        </p:nvSpPr>
        <p:spPr>
          <a:xfrm>
            <a:off x="813891" y="4427538"/>
            <a:ext cx="10240368" cy="707886"/>
          </a:xfrm>
          <a:prstGeom prst="rect">
            <a:avLst/>
          </a:prstGeom>
        </p:spPr>
        <p:txBody>
          <a:bodyPr wrap="none">
            <a:spAutoFit/>
          </a:bodyPr>
          <a:lstStyle/>
          <a:p>
            <a:pPr algn="ctr" eaLnBrk="1" hangingPunct="1">
              <a:buFont typeface="Arial" panose="020B0604020202020204" pitchFamily="34" charset="0"/>
              <a:buNone/>
              <a:defRPr/>
            </a:pPr>
            <a:r>
              <a:rPr lang="en-US" altLang="zh-CN" sz="2000">
                <a:solidFill>
                  <a:schemeClr val="tx2">
                    <a:lumMod val="50000"/>
                  </a:schemeClr>
                </a:solidFill>
                <a:latin typeface="方正兰亭超细黑简体" panose="02000000000000000000" pitchFamily="2" charset="-122"/>
                <a:ea typeface="方正兰亭超细黑简体" panose="02000000000000000000" pitchFamily="2" charset="-122"/>
              </a:rPr>
              <a:t>Team</a:t>
            </a:r>
            <a:r>
              <a:rPr lang="zh-CN" altLang="en-US" sz="2000">
                <a:solidFill>
                  <a:schemeClr val="tx2">
                    <a:lumMod val="50000"/>
                  </a:schemeClr>
                </a:solidFill>
                <a:latin typeface="方正兰亭超细黑简体" panose="02000000000000000000" pitchFamily="2" charset="-122"/>
                <a:ea typeface="方正兰亭超细黑简体" panose="02000000000000000000" pitchFamily="2" charset="-122"/>
              </a:rPr>
              <a:t>：</a:t>
            </a:r>
            <a:r>
              <a:rPr lang="en-US" altLang="zh-CN" sz="2000">
                <a:solidFill>
                  <a:schemeClr val="tx2">
                    <a:lumMod val="50000"/>
                  </a:schemeClr>
                </a:solidFill>
                <a:latin typeface="方正兰亭超细黑简体" panose="02000000000000000000" pitchFamily="2" charset="-122"/>
                <a:ea typeface="方正兰亭超细黑简体" panose="02000000000000000000" pitchFamily="2" charset="-122"/>
              </a:rPr>
              <a:t>YanBingjie Jayce</a:t>
            </a:r>
            <a:r>
              <a:rPr lang="zh-CN" altLang="en-US" sz="2000">
                <a:solidFill>
                  <a:schemeClr val="tx2">
                    <a:lumMod val="50000"/>
                  </a:schemeClr>
                </a:solidFill>
                <a:latin typeface="方正兰亭超细黑简体" panose="02000000000000000000" pitchFamily="2" charset="-122"/>
                <a:ea typeface="方正兰亭超细黑简体" panose="02000000000000000000" pitchFamily="2" charset="-122"/>
              </a:rPr>
              <a:t>，</a:t>
            </a:r>
            <a:r>
              <a:rPr lang="en-US" altLang="zh-CN" sz="2000">
                <a:solidFill>
                  <a:schemeClr val="tx2">
                    <a:lumMod val="50000"/>
                  </a:schemeClr>
                </a:solidFill>
                <a:latin typeface="方正兰亭超细黑简体" panose="02000000000000000000" pitchFamily="2" charset="-122"/>
                <a:ea typeface="方正兰亭超细黑简体" panose="02000000000000000000" pitchFamily="2" charset="-122"/>
              </a:rPr>
              <a:t>WangNan Bonnie</a:t>
            </a:r>
            <a:r>
              <a:rPr lang="zh-CN" altLang="en-US" sz="2000">
                <a:solidFill>
                  <a:schemeClr val="tx2">
                    <a:lumMod val="50000"/>
                  </a:schemeClr>
                </a:solidFill>
                <a:latin typeface="方正兰亭超细黑简体" panose="02000000000000000000" pitchFamily="2" charset="-122"/>
                <a:ea typeface="方正兰亭超细黑简体" panose="02000000000000000000" pitchFamily="2" charset="-122"/>
              </a:rPr>
              <a:t>，</a:t>
            </a:r>
            <a:r>
              <a:rPr lang="en-US" altLang="zh-CN" sz="2000">
                <a:solidFill>
                  <a:schemeClr val="tx2">
                    <a:lumMod val="50000"/>
                  </a:schemeClr>
                </a:solidFill>
                <a:latin typeface="方正兰亭超细黑简体" panose="02000000000000000000" pitchFamily="2" charset="-122"/>
                <a:ea typeface="方正兰亭超细黑简体" panose="02000000000000000000" pitchFamily="2" charset="-122"/>
              </a:rPr>
              <a:t>TengChang Krystal</a:t>
            </a:r>
            <a:r>
              <a:rPr lang="zh-CN" altLang="en-US" sz="2000">
                <a:solidFill>
                  <a:schemeClr val="tx2">
                    <a:lumMod val="50000"/>
                  </a:schemeClr>
                </a:solidFill>
                <a:latin typeface="方正兰亭超细黑简体" panose="02000000000000000000" pitchFamily="2" charset="-122"/>
                <a:ea typeface="方正兰亭超细黑简体" panose="02000000000000000000" pitchFamily="2" charset="-122"/>
              </a:rPr>
              <a:t>，</a:t>
            </a:r>
            <a:r>
              <a:rPr lang="en-US" altLang="zh-CN" sz="2000">
                <a:solidFill>
                  <a:schemeClr val="tx2">
                    <a:lumMod val="50000"/>
                  </a:schemeClr>
                </a:solidFill>
                <a:latin typeface="方正兰亭超细黑简体" panose="02000000000000000000" pitchFamily="2" charset="-122"/>
                <a:ea typeface="方正兰亭超细黑简体" panose="02000000000000000000" pitchFamily="2" charset="-122"/>
              </a:rPr>
              <a:t>NiuCong Daniel</a:t>
            </a:r>
            <a:endParaRPr lang="en-US" altLang="zh-CN" sz="2000">
              <a:solidFill>
                <a:schemeClr val="tx2">
                  <a:lumMod val="50000"/>
                </a:schemeClr>
              </a:solidFill>
              <a:latin typeface="方正兰亭超细黑简体" panose="02000000000000000000" pitchFamily="2" charset="-122"/>
              <a:ea typeface="方正兰亭超细黑简体" panose="02000000000000000000" pitchFamily="2" charset="-122"/>
            </a:endParaRPr>
          </a:p>
          <a:p>
            <a:pPr algn="ctr" eaLnBrk="1" hangingPunct="1">
              <a:buFont typeface="Arial" panose="020B0604020202020204" pitchFamily="34" charset="0"/>
              <a:buNone/>
              <a:defRPr/>
            </a:pPr>
            <a:r>
              <a:rPr lang="en-US" altLang="zh-CN" sz="2000">
                <a:solidFill>
                  <a:schemeClr val="tx2">
                    <a:lumMod val="50000"/>
                  </a:schemeClr>
                </a:solidFill>
                <a:latin typeface="方正兰亭超细黑简体" panose="02000000000000000000" pitchFamily="2" charset="-122"/>
                <a:ea typeface="方正兰亭超细黑简体" panose="02000000000000000000" pitchFamily="2" charset="-122"/>
              </a:rPr>
              <a:t>Assistance</a:t>
            </a:r>
            <a:r>
              <a:rPr lang="zh-CN" altLang="en-US" sz="2000">
                <a:solidFill>
                  <a:schemeClr val="tx2">
                    <a:lumMod val="50000"/>
                  </a:schemeClr>
                </a:solidFill>
                <a:latin typeface="方正兰亭超细黑简体" panose="02000000000000000000" pitchFamily="2" charset="-122"/>
                <a:ea typeface="方正兰亭超细黑简体" panose="02000000000000000000" pitchFamily="2" charset="-122"/>
              </a:rPr>
              <a:t>：Rupali、Abhijeet、</a:t>
            </a:r>
            <a:r>
              <a:rPr lang="en-US" altLang="zh-CN" sz="2000" err="1">
                <a:solidFill>
                  <a:schemeClr val="tx2">
                    <a:lumMod val="50000"/>
                  </a:schemeClr>
                </a:solidFill>
                <a:latin typeface="方正兰亭超细黑简体" panose="02000000000000000000" pitchFamily="2" charset="-122"/>
                <a:ea typeface="方正兰亭超细黑简体" panose="02000000000000000000" pitchFamily="2" charset="-122"/>
              </a:rPr>
              <a:t>Deliucia</a:t>
            </a:r>
            <a:endParaRPr lang="en-US" altLang="zh-CN" sz="2000">
              <a:solidFill>
                <a:schemeClr val="tx2">
                  <a:lumMod val="50000"/>
                </a:schemeClr>
              </a:solidFill>
              <a:latin typeface="方正兰亭超细黑简体" panose="02000000000000000000" pitchFamily="2" charset="-122"/>
              <a:ea typeface="方正兰亭超细黑简体" panose="02000000000000000000" pitchFamily="2" charset="-122"/>
            </a:endParaRPr>
          </a:p>
        </p:txBody>
      </p:sp>
      <p:sp>
        <p:nvSpPr>
          <p:cNvPr id="6" name="文本框 2"/>
          <p:cNvSpPr txBox="1">
            <a:spLocks noChangeArrowheads="1"/>
          </p:cNvSpPr>
          <p:nvPr/>
        </p:nvSpPr>
        <p:spPr bwMode="auto">
          <a:xfrm>
            <a:off x="2524919" y="1739900"/>
            <a:ext cx="6818313" cy="2123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sz="13800">
                <a:solidFill>
                  <a:schemeClr val="tx1">
                    <a:lumMod val="75000"/>
                  </a:schemeClr>
                </a:solidFill>
                <a:latin typeface="方正兰亭准黑_GBK" panose="02000000000000000000" pitchFamily="2" charset="-122"/>
                <a:ea typeface="方正兰亭准黑_GBK" panose="02000000000000000000" pitchFamily="2" charset="-122"/>
              </a:rPr>
              <a:t>THANKS!</a:t>
            </a:r>
            <a:endParaRPr lang="en-US" sz="13800">
              <a:solidFill>
                <a:schemeClr val="tx1">
                  <a:lumMod val="75000"/>
                </a:schemeClr>
              </a:solidFill>
              <a:latin typeface="方正兰亭准黑_GBK" panose="02000000000000000000" pitchFamily="2" charset="-122"/>
              <a:ea typeface="方正兰亭准黑_GBK" panose="02000000000000000000" pitchFamily="2" charset="-122"/>
            </a:endParaRPr>
          </a:p>
        </p:txBody>
      </p:sp>
      <p:pic>
        <p:nvPicPr>
          <p:cNvPr id="3077" name="背景音乐 - 纯音乐 - 你是爱 Ppt2.mp3">
            <a:hlinkClick r:id="" action="ppaction://media"/>
          </p:cNvPr>
          <p:cNvPicPr>
            <a:picLocks noChangeAspect="1"/>
          </p:cNvPicPr>
          <p:nvPr/>
        </p:nvPicPr>
        <p:blipFill>
          <a:blip r:embed="rId2"/>
          <a:srcRect/>
          <a:stretch>
            <a:fillRect/>
          </a:stretch>
        </p:blipFill>
        <p:spPr bwMode="auto">
          <a:xfrm>
            <a:off x="-11793538" y="-4108450"/>
            <a:ext cx="3452813"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029710" y="5324475"/>
            <a:ext cx="3808095" cy="368300"/>
          </a:xfrm>
          <a:prstGeom prst="rect">
            <a:avLst/>
          </a:prstGeom>
        </p:spPr>
        <p:txBody>
          <a:bodyPr wrap="square">
            <a:spAutoFit/>
          </a:bodyPr>
          <a:lstStyle/>
          <a:p>
            <a:pPr algn="ctr" eaLnBrk="1" hangingPunct="1">
              <a:buFont typeface="Arial" panose="020B0604020202020204" pitchFamily="34" charset="0"/>
              <a:buNone/>
              <a:defRPr/>
            </a:pPr>
            <a:r>
              <a:rPr lang="en-US" altLang="zh-CN" b="1">
                <a:solidFill>
                  <a:schemeClr val="tx2">
                    <a:lumMod val="50000"/>
                  </a:schemeClr>
                </a:solidFill>
                <a:latin typeface="方正兰亭超细黑简体" panose="02000000000000000000" pitchFamily="2" charset="-122"/>
                <a:ea typeface="方正兰亭超细黑简体" panose="02000000000000000000" pitchFamily="2" charset="-122"/>
              </a:rPr>
              <a:t>Hainu University NIIT·ISAS</a:t>
            </a:r>
            <a:endParaRPr lang="en-US" altLang="zh-CN" b="1">
              <a:solidFill>
                <a:schemeClr val="tx2">
                  <a:lumMod val="50000"/>
                </a:schemeClr>
              </a:solidFill>
              <a:latin typeface="方正兰亭超细黑简体" panose="02000000000000000000" pitchFamily="2" charset="-122"/>
              <a:ea typeface="方正兰亭超细黑简体" panose="02000000000000000000" pitchFamily="2"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bldLst>
      <p:bldP spid="3076" grpId="0"/>
      <p:bldP spid="2" grpId="0"/>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2"/>
          <p:cNvSpPr txBox="1">
            <a:spLocks noChangeArrowheads="1"/>
          </p:cNvSpPr>
          <p:nvPr/>
        </p:nvSpPr>
        <p:spPr bwMode="auto">
          <a:xfrm>
            <a:off x="530225" y="2862263"/>
            <a:ext cx="5068888"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4400">
                <a:solidFill>
                  <a:schemeClr val="tx1">
                    <a:lumMod val="75000"/>
                  </a:schemeClr>
                </a:solidFill>
                <a:latin typeface="Impact" panose="020B0806030902050204" pitchFamily="34" charset="0"/>
              </a:rPr>
              <a:t>CONTENTS</a:t>
            </a:r>
            <a:endParaRPr lang="zh-CN" altLang="en-US" sz="4400">
              <a:solidFill>
                <a:schemeClr val="tx1">
                  <a:lumMod val="75000"/>
                </a:schemeClr>
              </a:solidFill>
              <a:latin typeface="Impact" panose="020B0806030902050204" pitchFamily="34" charset="0"/>
            </a:endParaRPr>
          </a:p>
        </p:txBody>
      </p:sp>
      <p:sp>
        <p:nvSpPr>
          <p:cNvPr id="5" name="文本框 2"/>
          <p:cNvSpPr txBox="1">
            <a:spLocks noChangeArrowheads="1"/>
          </p:cNvSpPr>
          <p:nvPr/>
        </p:nvSpPr>
        <p:spPr bwMode="auto">
          <a:xfrm>
            <a:off x="3765550" y="1468438"/>
            <a:ext cx="66071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defRPr/>
            </a:pPr>
            <a:r>
              <a:rPr lang="en-US" altLang="zh-CN" sz="2800">
                <a:solidFill>
                  <a:schemeClr val="tx1">
                    <a:lumMod val="75000"/>
                  </a:schemeClr>
                </a:solidFill>
                <a:latin typeface="Impact" panose="020B0806030902050204" pitchFamily="34" charset="0"/>
              </a:rPr>
              <a:t>1   </a:t>
            </a:r>
            <a:r>
              <a:rPr lang="zh-CN" altLang="en-US" sz="2800">
                <a:solidFill>
                  <a:schemeClr val="tx1">
                    <a:lumMod val="75000"/>
                  </a:schemeClr>
                </a:solidFill>
                <a:latin typeface="微软雅黑" panose="020B0503020204020204" pitchFamily="34" charset="-122"/>
              </a:rPr>
              <a:t>Special thanks</a:t>
            </a:r>
            <a:r>
              <a:rPr lang="en-US" altLang="zh-CN" sz="2800">
                <a:solidFill>
                  <a:schemeClr val="tx1">
                    <a:lumMod val="75000"/>
                  </a:schemeClr>
                </a:solidFill>
                <a:latin typeface="Impact" panose="020B0806030902050204" pitchFamily="34" charset="0"/>
              </a:rPr>
              <a:t>   </a:t>
            </a:r>
            <a:endParaRPr lang="zh-CN" altLang="en-US" sz="2800">
              <a:solidFill>
                <a:schemeClr val="tx1">
                  <a:lumMod val="75000"/>
                </a:schemeClr>
              </a:solidFill>
              <a:latin typeface="微软雅黑" panose="020B0503020204020204" pitchFamily="34" charset="-122"/>
            </a:endParaRPr>
          </a:p>
          <a:p>
            <a:pPr algn="ctr" eaLnBrk="1" hangingPunct="1">
              <a:defRPr/>
            </a:pPr>
            <a:endParaRPr lang="zh-CN" altLang="en-US" sz="2800" b="1">
              <a:solidFill>
                <a:schemeClr val="tx1">
                  <a:lumMod val="75000"/>
                </a:schemeClr>
              </a:solidFill>
              <a:latin typeface="微软雅黑" panose="020B0503020204020204" pitchFamily="34" charset="-122"/>
            </a:endParaRPr>
          </a:p>
          <a:p>
            <a:pPr algn="ctr" eaLnBrk="1" hangingPunct="1">
              <a:buFont typeface="Arial" panose="020B0604020202020204" pitchFamily="34" charset="0"/>
              <a:buNone/>
              <a:defRPr/>
            </a:pPr>
            <a:endParaRPr lang="zh-CN" altLang="en-US" sz="2800">
              <a:solidFill>
                <a:schemeClr val="tx1">
                  <a:lumMod val="75000"/>
                </a:schemeClr>
              </a:solidFill>
              <a:latin typeface="Impact" panose="020B0806030902050204" pitchFamily="34" charset="0"/>
            </a:endParaRPr>
          </a:p>
        </p:txBody>
      </p:sp>
      <p:sp>
        <p:nvSpPr>
          <p:cNvPr id="6" name="文本框 2"/>
          <p:cNvSpPr txBox="1">
            <a:spLocks noChangeArrowheads="1"/>
          </p:cNvSpPr>
          <p:nvPr/>
        </p:nvSpPr>
        <p:spPr bwMode="auto">
          <a:xfrm>
            <a:off x="3765550" y="2247583"/>
            <a:ext cx="66071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defRPr/>
            </a:pPr>
            <a:r>
              <a:rPr lang="en-US" altLang="zh-CN" sz="2800">
                <a:solidFill>
                  <a:schemeClr val="tx1">
                    <a:lumMod val="75000"/>
                  </a:schemeClr>
                </a:solidFill>
                <a:latin typeface="Impact" panose="020B0806030902050204" pitchFamily="34" charset="0"/>
              </a:rPr>
              <a:t>          2  </a:t>
            </a:r>
            <a:r>
              <a:rPr lang="zh-CN" altLang="en-US" sz="2800">
                <a:solidFill>
                  <a:schemeClr val="tx1">
                    <a:lumMod val="75000"/>
                  </a:schemeClr>
                </a:solidFill>
                <a:latin typeface="微软雅黑" panose="020B0503020204020204" pitchFamily="34" charset="-122"/>
              </a:rPr>
              <a:t>Use of technology</a:t>
            </a:r>
            <a:endParaRPr lang="zh-CN" altLang="en-US" sz="2800">
              <a:solidFill>
                <a:schemeClr val="tx1">
                  <a:lumMod val="75000"/>
                </a:schemeClr>
              </a:solidFill>
              <a:latin typeface="微软雅黑" panose="020B0503020204020204" pitchFamily="34" charset="-122"/>
            </a:endParaRPr>
          </a:p>
          <a:p>
            <a:pPr algn="ctr" eaLnBrk="1" hangingPunct="1">
              <a:defRPr/>
            </a:pPr>
            <a:endParaRPr lang="zh-CN" altLang="en-US" sz="2800" b="1">
              <a:solidFill>
                <a:schemeClr val="tx1">
                  <a:lumMod val="75000"/>
                </a:schemeClr>
              </a:solidFill>
              <a:latin typeface="微软雅黑" panose="020B0503020204020204" pitchFamily="34" charset="-122"/>
            </a:endParaRPr>
          </a:p>
          <a:p>
            <a:pPr algn="ctr" eaLnBrk="1" hangingPunct="1">
              <a:buFont typeface="Arial" panose="020B0604020202020204" pitchFamily="34" charset="0"/>
              <a:buNone/>
              <a:defRPr/>
            </a:pPr>
            <a:endParaRPr lang="zh-CN" altLang="en-US" sz="2800">
              <a:solidFill>
                <a:schemeClr val="tx1">
                  <a:lumMod val="75000"/>
                </a:schemeClr>
              </a:solidFill>
              <a:latin typeface="Impact" panose="020B0806030902050204" pitchFamily="34" charset="0"/>
            </a:endParaRPr>
          </a:p>
        </p:txBody>
      </p:sp>
      <p:sp>
        <p:nvSpPr>
          <p:cNvPr id="7" name="文本框 2"/>
          <p:cNvSpPr txBox="1">
            <a:spLocks noChangeArrowheads="1"/>
          </p:cNvSpPr>
          <p:nvPr/>
        </p:nvSpPr>
        <p:spPr bwMode="auto">
          <a:xfrm>
            <a:off x="3765550" y="2973388"/>
            <a:ext cx="7833326"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defRPr/>
            </a:pPr>
            <a:r>
              <a:rPr lang="en-US" altLang="zh-CN" sz="2800">
                <a:solidFill>
                  <a:schemeClr val="tx1">
                    <a:lumMod val="75000"/>
                  </a:schemeClr>
                </a:solidFill>
                <a:latin typeface="Impact" panose="020B0806030902050204" pitchFamily="34" charset="0"/>
              </a:rPr>
              <a:t>          3  </a:t>
            </a:r>
            <a:r>
              <a:rPr lang="en-US" altLang="zh-CN" sz="2800">
                <a:solidFill>
                  <a:schemeClr val="tx1">
                    <a:lumMod val="75000"/>
                  </a:schemeClr>
                </a:solidFill>
                <a:latin typeface="+mn-ea"/>
                <a:ea typeface="+mn-ea"/>
              </a:rPr>
              <a:t>Generate logs into HBase</a:t>
            </a:r>
            <a:endParaRPr lang="zh-CN" altLang="en-US" sz="2800">
              <a:solidFill>
                <a:schemeClr val="tx1">
                  <a:lumMod val="75000"/>
                </a:schemeClr>
              </a:solidFill>
              <a:latin typeface="+mn-ea"/>
              <a:ea typeface="+mn-ea"/>
            </a:endParaRPr>
          </a:p>
          <a:p>
            <a:pPr algn="ctr" eaLnBrk="1" hangingPunct="1">
              <a:buFont typeface="Arial" panose="020B0604020202020204" pitchFamily="34" charset="0"/>
              <a:buNone/>
              <a:defRPr/>
            </a:pPr>
            <a:endParaRPr lang="zh-CN" altLang="en-US" sz="2800">
              <a:solidFill>
                <a:schemeClr val="tx1">
                  <a:lumMod val="75000"/>
                </a:schemeClr>
              </a:solidFill>
              <a:latin typeface="Impact" panose="020B0806030902050204" pitchFamily="34" charset="0"/>
            </a:endParaRPr>
          </a:p>
        </p:txBody>
      </p:sp>
      <p:sp>
        <p:nvSpPr>
          <p:cNvPr id="8" name="文本框 2"/>
          <p:cNvSpPr txBox="1">
            <a:spLocks noChangeArrowheads="1"/>
          </p:cNvSpPr>
          <p:nvPr/>
        </p:nvSpPr>
        <p:spPr bwMode="auto">
          <a:xfrm>
            <a:off x="3765551" y="3675063"/>
            <a:ext cx="6185758"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defRPr/>
            </a:pPr>
            <a:r>
              <a:rPr lang="en-US" altLang="zh-CN" sz="2800">
                <a:solidFill>
                  <a:schemeClr val="tx1">
                    <a:lumMod val="75000"/>
                  </a:schemeClr>
                </a:solidFill>
                <a:latin typeface="Impact" panose="020B0806030902050204" pitchFamily="34" charset="0"/>
              </a:rPr>
              <a:t>  4  </a:t>
            </a:r>
            <a:r>
              <a:rPr lang="en-US" altLang="zh-CN" sz="2800">
                <a:solidFill>
                  <a:schemeClr val="tx1">
                    <a:lumMod val="75000"/>
                  </a:schemeClr>
                </a:solidFill>
                <a:latin typeface="+mn-ea"/>
                <a:ea typeface="+mn-ea"/>
              </a:rPr>
              <a:t>Analysis logs</a:t>
            </a:r>
            <a:endParaRPr lang="zh-CN" altLang="en-US" sz="2800">
              <a:solidFill>
                <a:schemeClr val="tx1">
                  <a:lumMod val="75000"/>
                </a:schemeClr>
              </a:solidFill>
              <a:latin typeface="+mn-ea"/>
              <a:ea typeface="+mn-ea"/>
            </a:endParaRPr>
          </a:p>
          <a:p>
            <a:pPr algn="ctr" eaLnBrk="1" hangingPunct="1">
              <a:defRPr/>
            </a:pPr>
            <a:endParaRPr lang="zh-CN" altLang="en-US" sz="2800">
              <a:solidFill>
                <a:schemeClr val="tx1">
                  <a:lumMod val="75000"/>
                </a:schemeClr>
              </a:solidFill>
              <a:latin typeface="微软雅黑" panose="020B0503020204020204" pitchFamily="34" charset="-122"/>
            </a:endParaRPr>
          </a:p>
          <a:p>
            <a:pPr algn="ctr" eaLnBrk="1" hangingPunct="1">
              <a:buFont typeface="Arial" panose="020B0604020202020204" pitchFamily="34" charset="0"/>
              <a:buNone/>
              <a:defRPr/>
            </a:pPr>
            <a:endParaRPr lang="zh-CN" altLang="en-US" sz="2800">
              <a:solidFill>
                <a:schemeClr val="tx1">
                  <a:lumMod val="75000"/>
                </a:schemeClr>
              </a:solidFill>
              <a:latin typeface="Impact" panose="020B0806030902050204" pitchFamily="34" charset="0"/>
            </a:endParaRPr>
          </a:p>
        </p:txBody>
      </p:sp>
      <p:sp>
        <p:nvSpPr>
          <p:cNvPr id="9" name="文本框 2"/>
          <p:cNvSpPr txBox="1">
            <a:spLocks noChangeArrowheads="1"/>
          </p:cNvSpPr>
          <p:nvPr/>
        </p:nvSpPr>
        <p:spPr bwMode="auto">
          <a:xfrm>
            <a:off x="3765550" y="4284663"/>
            <a:ext cx="66071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r>
              <a:rPr lang="en-US" altLang="zh-CN" sz="2800">
                <a:solidFill>
                  <a:schemeClr val="tx1">
                    <a:lumMod val="75000"/>
                  </a:schemeClr>
                </a:solidFill>
                <a:latin typeface="Impact" panose="020B0806030902050204" pitchFamily="34" charset="0"/>
              </a:rPr>
              <a:t>                               5  </a:t>
            </a:r>
            <a:r>
              <a:rPr lang="en-US" altLang="zh-CN" sz="2800">
                <a:latin typeface="+mn-ea"/>
                <a:ea typeface="+mn-ea"/>
              </a:rPr>
              <a:t>Data export &amp; exhibition</a:t>
            </a:r>
            <a:endParaRPr lang="zh-CN" altLang="zh-CN" sz="2800">
              <a:latin typeface="+mn-ea"/>
              <a:ea typeface="+mn-ea"/>
            </a:endParaRPr>
          </a:p>
          <a:p>
            <a:pPr algn="ctr" eaLnBrk="1" hangingPunct="1">
              <a:defRPr/>
            </a:pPr>
            <a:endParaRPr lang="zh-CN" altLang="en-US" sz="2800" b="1">
              <a:solidFill>
                <a:schemeClr val="tx1">
                  <a:lumMod val="75000"/>
                </a:schemeClr>
              </a:solidFill>
              <a:latin typeface="微软雅黑" panose="020B0503020204020204" pitchFamily="34" charset="-122"/>
            </a:endParaRPr>
          </a:p>
          <a:p>
            <a:pPr algn="ctr" eaLnBrk="1" hangingPunct="1">
              <a:buFont typeface="Arial" panose="020B0604020202020204" pitchFamily="34" charset="0"/>
              <a:buNone/>
              <a:defRPr/>
            </a:pPr>
            <a:endParaRPr lang="zh-CN" altLang="en-US" sz="2800">
              <a:solidFill>
                <a:schemeClr val="tx1">
                  <a:lumMod val="75000"/>
                </a:schemeClr>
              </a:solidFill>
              <a:latin typeface="Impact" panose="020B0806030902050204" pitchFamily="3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bldLst>
      <p:bldP spid="6147" grpId="0"/>
      <p:bldP spid="5" grpId="0"/>
      <p:bldP spid="6" grpId="0"/>
      <p:bldP spid="7"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13"/>
          <p:cNvSpPr txBox="1">
            <a:spLocks noChangeArrowheads="1"/>
          </p:cNvSpPr>
          <p:nvPr/>
        </p:nvSpPr>
        <p:spPr bwMode="auto">
          <a:xfrm>
            <a:off x="2967038" y="3690938"/>
            <a:ext cx="606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4800">
                <a:solidFill>
                  <a:schemeClr val="tx1">
                    <a:lumMod val="75000"/>
                  </a:schemeClr>
                </a:solidFill>
                <a:latin typeface="微软雅黑" panose="020B0503020204020204" pitchFamily="34" charset="-122"/>
                <a:sym typeface="+mn-ea"/>
              </a:rPr>
              <a:t>Special thanks</a:t>
            </a:r>
            <a:endParaRPr lang="zh-CN" altLang="en-US" sz="4800">
              <a:solidFill>
                <a:schemeClr val="tx1">
                  <a:lumMod val="75000"/>
                </a:schemeClr>
              </a:solidFill>
              <a:latin typeface="微软雅黑" panose="020B0503020204020204" pitchFamily="34" charset="-122"/>
            </a:endParaRPr>
          </a:p>
        </p:txBody>
      </p:sp>
      <p:sp>
        <p:nvSpPr>
          <p:cNvPr id="6147" name="文本框 2"/>
          <p:cNvSpPr txBox="1">
            <a:spLocks noChangeArrowheads="1"/>
          </p:cNvSpPr>
          <p:nvPr/>
        </p:nvSpPr>
        <p:spPr bwMode="auto">
          <a:xfrm>
            <a:off x="5373688"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16600">
                <a:solidFill>
                  <a:schemeClr val="tx1">
                    <a:lumMod val="75000"/>
                  </a:schemeClr>
                </a:solidFill>
                <a:latin typeface="Agency FB" panose="020B0503020202020204" pitchFamily="34" charset="0"/>
              </a:rPr>
              <a:t>1</a:t>
            </a:r>
            <a:endParaRPr lang="zh-CN" altLang="en-US" sz="16600">
              <a:solidFill>
                <a:schemeClr val="tx1">
                  <a:lumMod val="75000"/>
                </a:schemeClr>
              </a:solidFill>
              <a:latin typeface="Agency FB" panose="020B0503020202020204" pitchFamily="34" charset="0"/>
            </a:endParaRPr>
          </a:p>
        </p:txBody>
      </p:sp>
      <p:sp>
        <p:nvSpPr>
          <p:cNvPr id="6148" name="文本框 19"/>
          <p:cNvSpPr txBox="1">
            <a:spLocks noChangeArrowheads="1"/>
          </p:cNvSpPr>
          <p:nvPr/>
        </p:nvSpPr>
        <p:spPr bwMode="auto">
          <a:xfrm>
            <a:off x="5061268" y="4521200"/>
            <a:ext cx="2235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a:solidFill>
                  <a:schemeClr val="tx1">
                    <a:lumMod val="75000"/>
                  </a:schemeClr>
                </a:solidFill>
                <a:latin typeface="微软雅黑" panose="020B0503020204020204" pitchFamily="34" charset="-122"/>
              </a:rPr>
              <a:t>step 1</a:t>
            </a:r>
            <a:endParaRPr lang="en-US" altLang="zh-CN">
              <a:solidFill>
                <a:schemeClr val="tx1">
                  <a:lumMod val="75000"/>
                </a:schemeClr>
              </a:solidFill>
              <a:latin typeface="微软雅黑" panose="020B0503020204020204" pitchFamily="34"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0" name="稻壳儿小白白(http://dwz.cn/Wu2UP)"/>
          <p:cNvSpPr>
            <a:spLocks noChangeArrowheads="1"/>
          </p:cNvSpPr>
          <p:nvPr/>
        </p:nvSpPr>
        <p:spPr bwMode="auto">
          <a:xfrm>
            <a:off x="756920" y="1585595"/>
            <a:ext cx="2981960" cy="291211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zh-CN" altLang="en-US">
              <a:solidFill>
                <a:schemeClr val="tx1">
                  <a:lumMod val="75000"/>
                </a:schemeClr>
              </a:solidFill>
              <a:sym typeface="Arial" panose="020B0604020202020204" pitchFamily="34" charset="0"/>
            </a:endParaRPr>
          </a:p>
        </p:txBody>
      </p:sp>
      <p:sp>
        <p:nvSpPr>
          <p:cNvPr id="9227" name="稻壳儿小白白(http://dwz.cn/Wu2UP)"/>
          <p:cNvSpPr>
            <a:spLocks noChangeArrowheads="1"/>
          </p:cNvSpPr>
          <p:nvPr/>
        </p:nvSpPr>
        <p:spPr bwMode="auto">
          <a:xfrm>
            <a:off x="4264025" y="1920875"/>
            <a:ext cx="7019925"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defRPr/>
            </a:pPr>
            <a:r>
              <a:rPr lang="en-US" altLang="zh-CN" sz="2000">
                <a:solidFill>
                  <a:schemeClr val="tx1">
                    <a:lumMod val="75000"/>
                  </a:schemeClr>
                </a:solidFill>
                <a:uFillTx/>
                <a:sym typeface="Arial" panose="020B0604020202020204" pitchFamily="34" charset="0"/>
              </a:rPr>
              <a:t>    </a:t>
            </a:r>
            <a:r>
              <a:rPr lang="zh-CN" altLang="en-US" sz="2000">
                <a:solidFill>
                  <a:schemeClr val="tx1">
                    <a:lumMod val="75000"/>
                  </a:schemeClr>
                </a:solidFill>
                <a:uFillTx/>
                <a:sym typeface="Arial" panose="020B0604020202020204" pitchFamily="34" charset="0"/>
              </a:rPr>
              <a:t>In the process of making difficult projects, we have received help from many people. Teachers Liu Decai, Rupali, Abhijeet, and all the students and relatives who have provided ideas, ideas, and help for our project have given us technology And provide great help emotionally.</a:t>
            </a:r>
            <a:endParaRPr lang="zh-CN" altLang="en-US" sz="2000">
              <a:solidFill>
                <a:schemeClr val="tx1">
                  <a:lumMod val="75000"/>
                </a:schemeClr>
              </a:solidFill>
              <a:uFillTx/>
              <a:sym typeface="Arial" panose="020B0604020202020204" pitchFamily="34" charset="0"/>
            </a:endParaRPr>
          </a:p>
          <a:p>
            <a:pPr eaLnBrk="1" hangingPunct="1">
              <a:lnSpc>
                <a:spcPct val="120000"/>
              </a:lnSpc>
              <a:spcBef>
                <a:spcPct val="20000"/>
              </a:spcBef>
              <a:buFont typeface="Arial" panose="020B0604020202020204" pitchFamily="34" charset="0"/>
              <a:buNone/>
              <a:defRPr/>
            </a:pPr>
            <a:r>
              <a:rPr lang="zh-CN" altLang="en-US" sz="2000">
                <a:solidFill>
                  <a:schemeClr val="tx1">
                    <a:lumMod val="75000"/>
                  </a:schemeClr>
                </a:solidFill>
                <a:uFillTx/>
                <a:sym typeface="Arial" panose="020B0604020202020204" pitchFamily="34" charset="0"/>
              </a:rPr>
              <a:t>    We would like to express our sincere gratitude to everyone who helped us to overcome the difficulties and accompany us through this boring and fun day.</a:t>
            </a:r>
            <a:endParaRPr lang="zh-CN" altLang="en-US" sz="2000">
              <a:solidFill>
                <a:schemeClr val="tx1">
                  <a:lumMod val="75000"/>
                </a:schemeClr>
              </a:solidFill>
              <a:uFillTx/>
              <a:sym typeface="Arial" panose="020B0604020202020204" pitchFamily="34" charset="0"/>
            </a:endParaRPr>
          </a:p>
        </p:txBody>
      </p:sp>
      <p:sp>
        <p:nvSpPr>
          <p:cNvPr id="9228" name="稻壳儿小白白(http://dwz.cn/Wu2UP)"/>
          <p:cNvSpPr txBox="1">
            <a:spLocks noChangeArrowheads="1"/>
          </p:cNvSpPr>
          <p:nvPr/>
        </p:nvSpPr>
        <p:spPr bwMode="auto">
          <a:xfrm>
            <a:off x="5259070" y="1198880"/>
            <a:ext cx="554228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en-US" sz="3200" b="1">
                <a:solidFill>
                  <a:schemeClr val="tx1">
                    <a:lumMod val="75000"/>
                  </a:schemeClr>
                </a:solidFill>
                <a:sym typeface="Arial" panose="020B0604020202020204" pitchFamily="34" charset="0"/>
              </a:rPr>
              <a:t>Thanks for all of you!</a:t>
            </a:r>
            <a:endParaRPr lang="en-US" sz="3200" b="1">
              <a:solidFill>
                <a:schemeClr val="tx1">
                  <a:lumMod val="75000"/>
                </a:schemeClr>
              </a:solidFill>
              <a:sym typeface="Arial" panose="020B0604020202020204" pitchFamily="34" charset="0"/>
            </a:endParaRPr>
          </a:p>
        </p:txBody>
      </p:sp>
      <p:sp>
        <p:nvSpPr>
          <p:cNvPr id="9235" name="文本框 42"/>
          <p:cNvSpPr txBox="1">
            <a:spLocks noChangeArrowheads="1"/>
          </p:cNvSpPr>
          <p:nvPr/>
        </p:nvSpPr>
        <p:spPr bwMode="auto">
          <a:xfrm>
            <a:off x="997585" y="266700"/>
            <a:ext cx="3606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a:solidFill>
                  <a:schemeClr val="tx1">
                    <a:lumMod val="75000"/>
                  </a:schemeClr>
                </a:solidFill>
                <a:latin typeface="微软雅黑" panose="020B0503020204020204" pitchFamily="34" charset="-122"/>
                <a:sym typeface="+mn-ea"/>
              </a:rPr>
              <a:t>Special thanks</a:t>
            </a:r>
            <a:endParaRPr lang="zh-CN" altLang="en-US" sz="2400">
              <a:solidFill>
                <a:schemeClr val="tx1">
                  <a:lumMod val="75000"/>
                </a:schemeClr>
              </a:solidFill>
              <a:latin typeface="微软雅黑" panose="020B0503020204020204" pitchFamily="34" charset="-122"/>
            </a:endParaRPr>
          </a:p>
        </p:txBody>
      </p:sp>
      <p:sp>
        <p:nvSpPr>
          <p:cNvPr id="9236" name="文本框 43"/>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a:solidFill>
                  <a:schemeClr val="tx1">
                    <a:lumMod val="75000"/>
                  </a:schemeClr>
                </a:solidFill>
                <a:latin typeface="Impact" panose="020B0806030902050204" pitchFamily="34" charset="0"/>
              </a:rPr>
              <a:t>1</a:t>
            </a:r>
            <a:endParaRPr lang="zh-CN" altLang="en-US" sz="3600">
              <a:solidFill>
                <a:schemeClr val="tx1">
                  <a:lumMod val="75000"/>
                </a:schemeClr>
              </a:solidFill>
              <a:latin typeface="Impact" panose="020B0806030902050204" pitchFamily="34" charset="0"/>
            </a:endParaRPr>
          </a:p>
        </p:txBody>
      </p:sp>
      <p:sp>
        <p:nvSpPr>
          <p:cNvPr id="9237" name="稻壳儿小白白(http://dwz.cn/Wu2UP)"/>
          <p:cNvSpPr>
            <a:spLocks noEditPoints="1"/>
          </p:cNvSpPr>
          <p:nvPr/>
        </p:nvSpPr>
        <p:spPr bwMode="auto">
          <a:xfrm>
            <a:off x="1464945" y="2201545"/>
            <a:ext cx="1565910" cy="1437640"/>
          </a:xfrm>
          <a:custGeom>
            <a:avLst/>
            <a:gdLst>
              <a:gd name="T0" fmla="*/ 2147483646 w 43"/>
              <a:gd name="T1" fmla="*/ 2147483646 h 41"/>
              <a:gd name="T2" fmla="*/ 2147483646 w 43"/>
              <a:gd name="T3" fmla="*/ 2147483646 h 41"/>
              <a:gd name="T4" fmla="*/ 2147483646 w 43"/>
              <a:gd name="T5" fmla="*/ 2147483646 h 41"/>
              <a:gd name="T6" fmla="*/ 0 w 43"/>
              <a:gd name="T7" fmla="*/ 2147483646 h 41"/>
              <a:gd name="T8" fmla="*/ 0 w 43"/>
              <a:gd name="T9" fmla="*/ 2147483646 h 41"/>
              <a:gd name="T10" fmla="*/ 2147483646 w 43"/>
              <a:gd name="T11" fmla="*/ 2147483646 h 41"/>
              <a:gd name="T12" fmla="*/ 2147483646 w 43"/>
              <a:gd name="T13" fmla="*/ 2147483646 h 41"/>
              <a:gd name="T14" fmla="*/ 2147483646 w 43"/>
              <a:gd name="T15" fmla="*/ 2147483646 h 41"/>
              <a:gd name="T16" fmla="*/ 2147483646 w 43"/>
              <a:gd name="T17" fmla="*/ 2147483646 h 41"/>
              <a:gd name="T18" fmla="*/ 2147483646 w 43"/>
              <a:gd name="T19" fmla="*/ 2147483646 h 41"/>
              <a:gd name="T20" fmla="*/ 2147483646 w 43"/>
              <a:gd name="T21" fmla="*/ 2147483646 h 41"/>
              <a:gd name="T22" fmla="*/ 2147483646 w 43"/>
              <a:gd name="T23" fmla="*/ 2147483646 h 41"/>
              <a:gd name="T24" fmla="*/ 2147483646 w 43"/>
              <a:gd name="T25" fmla="*/ 2147483646 h 41"/>
              <a:gd name="T26" fmla="*/ 2147483646 w 43"/>
              <a:gd name="T27" fmla="*/ 2147483646 h 41"/>
              <a:gd name="T28" fmla="*/ 2147483646 w 43"/>
              <a:gd name="T29" fmla="*/ 2147483646 h 41"/>
              <a:gd name="T30" fmla="*/ 2147483646 w 43"/>
              <a:gd name="T31" fmla="*/ 2147483646 h 41"/>
              <a:gd name="T32" fmla="*/ 2147483646 w 43"/>
              <a:gd name="T33" fmla="*/ 2147483646 h 41"/>
              <a:gd name="T34" fmla="*/ 2147483646 w 43"/>
              <a:gd name="T35" fmla="*/ 2147483646 h 41"/>
              <a:gd name="T36" fmla="*/ 2147483646 w 43"/>
              <a:gd name="T37" fmla="*/ 2147483646 h 41"/>
              <a:gd name="T38" fmla="*/ 2147483646 w 43"/>
              <a:gd name="T39" fmla="*/ 2147483646 h 41"/>
              <a:gd name="T40" fmla="*/ 2147483646 w 43"/>
              <a:gd name="T41" fmla="*/ 2147483646 h 41"/>
              <a:gd name="T42" fmla="*/ 2147483646 w 43"/>
              <a:gd name="T43" fmla="*/ 2147483646 h 41"/>
              <a:gd name="T44" fmla="*/ 2147483646 w 43"/>
              <a:gd name="T45" fmla="*/ 2147483646 h 41"/>
              <a:gd name="T46" fmla="*/ 2147483646 w 43"/>
              <a:gd name="T47" fmla="*/ 2147483646 h 41"/>
              <a:gd name="T48" fmla="*/ 2147483646 w 43"/>
              <a:gd name="T49" fmla="*/ 2147483646 h 41"/>
              <a:gd name="T50" fmla="*/ 2147483646 w 43"/>
              <a:gd name="T51" fmla="*/ 2147483646 h 41"/>
              <a:gd name="T52" fmla="*/ 2147483646 w 43"/>
              <a:gd name="T53" fmla="*/ 2147483646 h 41"/>
              <a:gd name="T54" fmla="*/ 2147483646 w 43"/>
              <a:gd name="T55" fmla="*/ 2147483646 h 41"/>
              <a:gd name="T56" fmla="*/ 2147483646 w 43"/>
              <a:gd name="T57" fmla="*/ 2147483646 h 41"/>
              <a:gd name="T58" fmla="*/ 2147483646 w 43"/>
              <a:gd name="T59" fmla="*/ 2147483646 h 41"/>
              <a:gd name="T60" fmla="*/ 2147483646 w 43"/>
              <a:gd name="T61" fmla="*/ 2147483646 h 41"/>
              <a:gd name="T62" fmla="*/ 2147483646 w 43"/>
              <a:gd name="T63" fmla="*/ 2147483646 h 41"/>
              <a:gd name="T64" fmla="*/ 2147483646 w 43"/>
              <a:gd name="T65" fmla="*/ 2147483646 h 41"/>
              <a:gd name="T66" fmla="*/ 2147483646 w 43"/>
              <a:gd name="T67" fmla="*/ 0 h 41"/>
              <a:gd name="T68" fmla="*/ 2147483646 w 43"/>
              <a:gd name="T69" fmla="*/ 2147483646 h 41"/>
              <a:gd name="T70" fmla="*/ 2147483646 w 43"/>
              <a:gd name="T71" fmla="*/ 2147483646 h 41"/>
              <a:gd name="T72" fmla="*/ 2147483646 w 43"/>
              <a:gd name="T73" fmla="*/ 2147483646 h 41"/>
              <a:gd name="T74" fmla="*/ 2147483646 w 43"/>
              <a:gd name="T75" fmla="*/ 2147483646 h 41"/>
              <a:gd name="T76" fmla="*/ 2147483646 w 43"/>
              <a:gd name="T77" fmla="*/ 2147483646 h 41"/>
              <a:gd name="T78" fmla="*/ 2147483646 w 43"/>
              <a:gd name="T79" fmla="*/ 2147483646 h 4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3"/>
              <a:gd name="T121" fmla="*/ 0 h 41"/>
              <a:gd name="T122" fmla="*/ 43 w 43"/>
              <a:gd name="T123" fmla="*/ 41 h 4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3" h="41">
                <a:moveTo>
                  <a:pt x="11" y="36"/>
                </a:moveTo>
                <a:cubicBezTo>
                  <a:pt x="11" y="37"/>
                  <a:pt x="10" y="38"/>
                  <a:pt x="9" y="38"/>
                </a:cubicBezTo>
                <a:cubicBezTo>
                  <a:pt x="1" y="38"/>
                  <a:pt x="1" y="38"/>
                  <a:pt x="1" y="38"/>
                </a:cubicBezTo>
                <a:cubicBezTo>
                  <a:pt x="0" y="38"/>
                  <a:pt x="0" y="37"/>
                  <a:pt x="0" y="36"/>
                </a:cubicBezTo>
                <a:cubicBezTo>
                  <a:pt x="0" y="19"/>
                  <a:pt x="0" y="19"/>
                  <a:pt x="0" y="19"/>
                </a:cubicBezTo>
                <a:cubicBezTo>
                  <a:pt x="0" y="18"/>
                  <a:pt x="0" y="17"/>
                  <a:pt x="1" y="17"/>
                </a:cubicBezTo>
                <a:cubicBezTo>
                  <a:pt x="9" y="17"/>
                  <a:pt x="9" y="17"/>
                  <a:pt x="9" y="17"/>
                </a:cubicBezTo>
                <a:cubicBezTo>
                  <a:pt x="10" y="17"/>
                  <a:pt x="11" y="18"/>
                  <a:pt x="11" y="19"/>
                </a:cubicBezTo>
                <a:lnTo>
                  <a:pt x="11" y="36"/>
                </a:lnTo>
                <a:close/>
                <a:moveTo>
                  <a:pt x="5" y="31"/>
                </a:moveTo>
                <a:cubicBezTo>
                  <a:pt x="4" y="31"/>
                  <a:pt x="3" y="32"/>
                  <a:pt x="3" y="33"/>
                </a:cubicBezTo>
                <a:cubicBezTo>
                  <a:pt x="3" y="34"/>
                  <a:pt x="4" y="34"/>
                  <a:pt x="5" y="34"/>
                </a:cubicBezTo>
                <a:cubicBezTo>
                  <a:pt x="6" y="34"/>
                  <a:pt x="7" y="34"/>
                  <a:pt x="7" y="33"/>
                </a:cubicBezTo>
                <a:cubicBezTo>
                  <a:pt x="7" y="32"/>
                  <a:pt x="6" y="31"/>
                  <a:pt x="5" y="31"/>
                </a:cubicBezTo>
                <a:close/>
                <a:moveTo>
                  <a:pt x="41" y="23"/>
                </a:moveTo>
                <a:cubicBezTo>
                  <a:pt x="41" y="24"/>
                  <a:pt x="41" y="25"/>
                  <a:pt x="41" y="25"/>
                </a:cubicBezTo>
                <a:cubicBezTo>
                  <a:pt x="42" y="26"/>
                  <a:pt x="41" y="28"/>
                  <a:pt x="40" y="29"/>
                </a:cubicBezTo>
                <a:cubicBezTo>
                  <a:pt x="41" y="30"/>
                  <a:pt x="41" y="31"/>
                  <a:pt x="40" y="32"/>
                </a:cubicBezTo>
                <a:cubicBezTo>
                  <a:pt x="40" y="33"/>
                  <a:pt x="40" y="34"/>
                  <a:pt x="39" y="34"/>
                </a:cubicBezTo>
                <a:cubicBezTo>
                  <a:pt x="39" y="36"/>
                  <a:pt x="39" y="38"/>
                  <a:pt x="38" y="39"/>
                </a:cubicBezTo>
                <a:cubicBezTo>
                  <a:pt x="36" y="41"/>
                  <a:pt x="35" y="41"/>
                  <a:pt x="32" y="41"/>
                </a:cubicBezTo>
                <a:cubicBezTo>
                  <a:pt x="32" y="41"/>
                  <a:pt x="32" y="41"/>
                  <a:pt x="31" y="41"/>
                </a:cubicBezTo>
                <a:cubicBezTo>
                  <a:pt x="29" y="41"/>
                  <a:pt x="29" y="41"/>
                  <a:pt x="29" y="41"/>
                </a:cubicBezTo>
                <a:cubicBezTo>
                  <a:pt x="29" y="41"/>
                  <a:pt x="29" y="41"/>
                  <a:pt x="29" y="41"/>
                </a:cubicBezTo>
                <a:cubicBezTo>
                  <a:pt x="25" y="41"/>
                  <a:pt x="21" y="40"/>
                  <a:pt x="18" y="39"/>
                </a:cubicBezTo>
                <a:cubicBezTo>
                  <a:pt x="17" y="38"/>
                  <a:pt x="15" y="38"/>
                  <a:pt x="14" y="38"/>
                </a:cubicBezTo>
                <a:cubicBezTo>
                  <a:pt x="13" y="38"/>
                  <a:pt x="13" y="37"/>
                  <a:pt x="13" y="36"/>
                </a:cubicBezTo>
                <a:cubicBezTo>
                  <a:pt x="13" y="19"/>
                  <a:pt x="13" y="19"/>
                  <a:pt x="13" y="19"/>
                </a:cubicBezTo>
                <a:cubicBezTo>
                  <a:pt x="13" y="18"/>
                  <a:pt x="13" y="17"/>
                  <a:pt x="14" y="17"/>
                </a:cubicBezTo>
                <a:cubicBezTo>
                  <a:pt x="15" y="17"/>
                  <a:pt x="18" y="14"/>
                  <a:pt x="19" y="12"/>
                </a:cubicBezTo>
                <a:cubicBezTo>
                  <a:pt x="20" y="11"/>
                  <a:pt x="21" y="10"/>
                  <a:pt x="22" y="9"/>
                </a:cubicBezTo>
                <a:cubicBezTo>
                  <a:pt x="23" y="8"/>
                  <a:pt x="23" y="7"/>
                  <a:pt x="23" y="5"/>
                </a:cubicBezTo>
                <a:cubicBezTo>
                  <a:pt x="24" y="3"/>
                  <a:pt x="24" y="2"/>
                  <a:pt x="25" y="1"/>
                </a:cubicBezTo>
                <a:cubicBezTo>
                  <a:pt x="25" y="0"/>
                  <a:pt x="26" y="0"/>
                  <a:pt x="26" y="0"/>
                </a:cubicBezTo>
                <a:cubicBezTo>
                  <a:pt x="32" y="0"/>
                  <a:pt x="32" y="5"/>
                  <a:pt x="32" y="7"/>
                </a:cubicBezTo>
                <a:cubicBezTo>
                  <a:pt x="32" y="9"/>
                  <a:pt x="31" y="11"/>
                  <a:pt x="31" y="12"/>
                </a:cubicBezTo>
                <a:cubicBezTo>
                  <a:pt x="30" y="13"/>
                  <a:pt x="30" y="13"/>
                  <a:pt x="30" y="14"/>
                </a:cubicBezTo>
                <a:cubicBezTo>
                  <a:pt x="37" y="14"/>
                  <a:pt x="37" y="14"/>
                  <a:pt x="37" y="14"/>
                </a:cubicBezTo>
                <a:cubicBezTo>
                  <a:pt x="40" y="14"/>
                  <a:pt x="43" y="16"/>
                  <a:pt x="43" y="19"/>
                </a:cubicBezTo>
                <a:cubicBezTo>
                  <a:pt x="43" y="20"/>
                  <a:pt x="42" y="22"/>
                  <a:pt x="41" y="23"/>
                </a:cubicBezTo>
                <a:close/>
              </a:path>
            </a:pathLst>
          </a:custGeom>
          <a:solidFill>
            <a:schemeClr val="tx1">
              <a:lumMod val="75000"/>
            </a:schemeClr>
          </a:solidFill>
          <a:ln>
            <a:noFill/>
          </a:ln>
        </p:spPr>
        <p:txBody>
          <a:bodyPr lIns="121920" tIns="60960" rIns="121920" bIns="60960"/>
          <a:lstStyle/>
          <a:p>
            <a:pPr>
              <a:defRPr/>
            </a:pPr>
            <a:endParaRPr lang="zh-CN" altLang="en-US">
              <a:solidFill>
                <a:schemeClr val="tx1">
                  <a:lumMod val="75000"/>
                </a:schemeClr>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13"/>
          <p:cNvSpPr txBox="1">
            <a:spLocks noChangeArrowheads="1"/>
          </p:cNvSpPr>
          <p:nvPr/>
        </p:nvSpPr>
        <p:spPr bwMode="auto">
          <a:xfrm>
            <a:off x="2967038" y="3817938"/>
            <a:ext cx="606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4800">
                <a:solidFill>
                  <a:schemeClr val="tx1">
                    <a:lumMod val="75000"/>
                  </a:schemeClr>
                </a:solidFill>
                <a:latin typeface="微软雅黑" panose="020B0503020204020204" pitchFamily="34" charset="-122"/>
                <a:sym typeface="+mn-ea"/>
              </a:rPr>
              <a:t>Use of technology</a:t>
            </a:r>
            <a:endParaRPr lang="zh-CN" altLang="en-US" sz="4800">
              <a:solidFill>
                <a:schemeClr val="tx1">
                  <a:lumMod val="75000"/>
                </a:schemeClr>
              </a:solidFill>
              <a:latin typeface="微软雅黑" panose="020B0503020204020204" pitchFamily="34" charset="-122"/>
            </a:endParaRPr>
          </a:p>
        </p:txBody>
      </p:sp>
      <p:sp>
        <p:nvSpPr>
          <p:cNvPr id="15363"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6600">
                <a:solidFill>
                  <a:srgbClr val="333F4F"/>
                </a:solidFill>
                <a:latin typeface="Agency FB" panose="020B0503020202020204" pitchFamily="34" charset="0"/>
              </a:rPr>
              <a:t>2</a:t>
            </a:r>
            <a:endParaRPr lang="zh-CN" altLang="en-US" sz="16600">
              <a:solidFill>
                <a:srgbClr val="333F4F"/>
              </a:solidFill>
              <a:latin typeface="Agency FB" panose="020B0503020202020204" pitchFamily="34" charset="0"/>
            </a:endParaRPr>
          </a:p>
        </p:txBody>
      </p:sp>
      <p:sp>
        <p:nvSpPr>
          <p:cNvPr id="15364" name="文本框 19"/>
          <p:cNvSpPr txBox="1">
            <a:spLocks noChangeArrowheads="1"/>
          </p:cNvSpPr>
          <p:nvPr/>
        </p:nvSpPr>
        <p:spPr bwMode="auto">
          <a:xfrm>
            <a:off x="4410075" y="4648200"/>
            <a:ext cx="317881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a:solidFill>
                  <a:srgbClr val="333F4F"/>
                </a:solidFill>
                <a:latin typeface="微软雅黑" panose="020B0503020204020204" pitchFamily="34" charset="-122"/>
              </a:rPr>
              <a:t>step two</a:t>
            </a:r>
            <a:endParaRPr lang="en-US" altLang="zh-CN">
              <a:solidFill>
                <a:srgbClr val="333F4F"/>
              </a:solidFill>
              <a:latin typeface="微软雅黑" panose="020B0503020204020204" pitchFamily="34"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3" name="文本框 39"/>
          <p:cNvSpPr txBox="1">
            <a:spLocks noChangeArrowheads="1"/>
          </p:cNvSpPr>
          <p:nvPr/>
        </p:nvSpPr>
        <p:spPr bwMode="auto">
          <a:xfrm>
            <a:off x="987425" y="266700"/>
            <a:ext cx="296735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a:solidFill>
                  <a:schemeClr val="tx1">
                    <a:lumMod val="75000"/>
                  </a:schemeClr>
                </a:solidFill>
                <a:latin typeface="微软雅黑" panose="020B0503020204020204" pitchFamily="34" charset="-122"/>
                <a:sym typeface="+mn-ea"/>
              </a:rPr>
              <a:t>Use of technology</a:t>
            </a:r>
            <a:endParaRPr lang="zh-CN" altLang="en-US" sz="2400">
              <a:solidFill>
                <a:schemeClr val="tx1">
                  <a:lumMod val="75000"/>
                </a:schemeClr>
              </a:solidFill>
              <a:latin typeface="微软雅黑" panose="020B0503020204020204" pitchFamily="34" charset="-122"/>
            </a:endParaRPr>
          </a:p>
        </p:txBody>
      </p:sp>
      <p:sp>
        <p:nvSpPr>
          <p:cNvPr id="20504" name="文本框 46"/>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2</a:t>
            </a:r>
            <a:endParaRPr lang="zh-CN" altLang="en-US" sz="3600">
              <a:solidFill>
                <a:srgbClr val="333F4F"/>
              </a:solidFill>
              <a:latin typeface="Impact" panose="020B0806030902050204" pitchFamily="34" charset="0"/>
            </a:endParaRPr>
          </a:p>
        </p:txBody>
      </p:sp>
      <p:sp>
        <p:nvSpPr>
          <p:cNvPr id="34" name="Rectangle 33"/>
          <p:cNvSpPr>
            <a:spLocks noChangeArrowheads="1"/>
          </p:cNvSpPr>
          <p:nvPr/>
        </p:nvSpPr>
        <p:spPr bwMode="auto">
          <a:xfrm>
            <a:off x="1092200" y="4161155"/>
            <a:ext cx="9612313" cy="2395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en-US" altLang="zh-CN" sz="1430">
                <a:solidFill>
                  <a:srgbClr val="333F4F"/>
                </a:solidFill>
                <a:latin typeface="微软雅黑" panose="020B0503020204020204" pitchFamily="34" charset="-122"/>
              </a:rPr>
              <a:t>JSP </a:t>
            </a:r>
            <a:r>
              <a:rPr lang="zh-CN" altLang="en-US" sz="1430">
                <a:solidFill>
                  <a:srgbClr val="333F4F"/>
                </a:solidFill>
                <a:latin typeface="微软雅黑" panose="020B0503020204020204" pitchFamily="34" charset="-122"/>
              </a:rPr>
              <a:t>Compared with JavaScript: Although JavaScript can dynamically generate HTML on the client side, it is difficult to interact with the server, so it cannot provide complex services such as database access and image processing.</a:t>
            </a:r>
            <a:endParaRPr lang="zh-CN" altLang="en-US" sz="1430">
              <a:solidFill>
                <a:srgbClr val="333F4F"/>
              </a:solidFill>
              <a:latin typeface="微软雅黑" panose="020B0503020204020204" pitchFamily="34" charset="-122"/>
            </a:endParaRPr>
          </a:p>
          <a:p>
            <a:pPr>
              <a:lnSpc>
                <a:spcPct val="150000"/>
              </a:lnSpc>
              <a:defRPr/>
            </a:pPr>
            <a:r>
              <a:rPr lang="zh-CN" altLang="en-US" sz="1430">
                <a:solidFill>
                  <a:srgbClr val="333F4F"/>
                </a:solidFill>
                <a:latin typeface="微软雅黑" panose="020B0503020204020204" pitchFamily="34" charset="-122"/>
              </a:rPr>
              <a:t>Compared with static HTML: Static HTML does not contain dynamic information.</a:t>
            </a:r>
            <a:endParaRPr lang="zh-CN" altLang="en-US" sz="1430">
              <a:solidFill>
                <a:srgbClr val="333F4F"/>
              </a:solidFill>
              <a:latin typeface="微软雅黑" panose="020B0503020204020204" pitchFamily="34" charset="-122"/>
            </a:endParaRPr>
          </a:p>
          <a:p>
            <a:pPr>
              <a:lnSpc>
                <a:spcPct val="150000"/>
              </a:lnSpc>
              <a:defRPr/>
            </a:pPr>
            <a:r>
              <a:rPr lang="zh-CN" altLang="en-US" sz="1430">
                <a:solidFill>
                  <a:srgbClr val="333F4F"/>
                </a:solidFill>
                <a:latin typeface="微软雅黑" panose="020B0503020204020204" pitchFamily="34" charset="-122"/>
              </a:rPr>
              <a:t>Hadoop MapReduce is a software framework based on which you can easily write applications that can run on large clusters of thousands of business machines and process them in a reliable, fault-tolerant manner in parallel Massive datasets on the terabyte level. There are these keywords in this definition,</a:t>
            </a:r>
            <a:endParaRPr lang="zh-CN" altLang="en-US" sz="1430">
              <a:solidFill>
                <a:srgbClr val="333F4F"/>
              </a:solidFill>
              <a:latin typeface="微软雅黑" panose="020B0503020204020204" pitchFamily="34" charset="-122"/>
            </a:endParaRPr>
          </a:p>
        </p:txBody>
      </p:sp>
      <p:grpSp>
        <p:nvGrpSpPr>
          <p:cNvPr id="2" name="组合 1"/>
          <p:cNvGrpSpPr/>
          <p:nvPr/>
        </p:nvGrpSpPr>
        <p:grpSpPr>
          <a:xfrm>
            <a:off x="987425" y="926465"/>
            <a:ext cx="9813925" cy="3302000"/>
            <a:chOff x="1413" y="2882"/>
            <a:chExt cx="15455" cy="5200"/>
          </a:xfrm>
        </p:grpSpPr>
        <p:sp>
          <p:nvSpPr>
            <p:cNvPr id="25" name="Rectangle 24"/>
            <p:cNvSpPr>
              <a:spLocks noChangeArrowheads="1"/>
            </p:cNvSpPr>
            <p:nvPr/>
          </p:nvSpPr>
          <p:spPr bwMode="auto">
            <a:xfrm>
              <a:off x="5413" y="6427"/>
              <a:ext cx="1904" cy="1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p>
              <a:pPr>
                <a:lnSpc>
                  <a:spcPct val="150000"/>
                </a:lnSpc>
                <a:defRPr/>
              </a:pPr>
              <a:r>
                <a:rPr lang="zh-CN" altLang="en-US" sz="1950" b="1">
                  <a:solidFill>
                    <a:srgbClr val="333F4F"/>
                  </a:solidFill>
                  <a:latin typeface="微软雅黑" panose="020B0503020204020204" pitchFamily="34" charset="-122"/>
                </a:rPr>
                <a:t>Mysql、HBase</a:t>
              </a:r>
              <a:endParaRPr lang="zh-CN" altLang="en-US" sz="1950" b="1">
                <a:solidFill>
                  <a:srgbClr val="333F4F"/>
                </a:solidFill>
                <a:latin typeface="微软雅黑" panose="020B0503020204020204" pitchFamily="34" charset="-122"/>
              </a:endParaRPr>
            </a:p>
          </p:txBody>
        </p:sp>
        <p:sp>
          <p:nvSpPr>
            <p:cNvPr id="26" name="Rectangle 25"/>
            <p:cNvSpPr>
              <a:spLocks noChangeArrowheads="1"/>
            </p:cNvSpPr>
            <p:nvPr/>
          </p:nvSpPr>
          <p:spPr bwMode="auto">
            <a:xfrm>
              <a:off x="1895" y="6525"/>
              <a:ext cx="2653" cy="1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sz="1950" b="1">
                  <a:solidFill>
                    <a:srgbClr val="333F4F"/>
                  </a:solidFill>
                  <a:latin typeface="微软雅黑" panose="020B0503020204020204" pitchFamily="34" charset="-122"/>
                </a:rPr>
                <a:t>Windows、Linux</a:t>
              </a:r>
              <a:endParaRPr lang="zh-CN" altLang="en-US" sz="1950" b="1">
                <a:solidFill>
                  <a:srgbClr val="333F4F"/>
                </a:solidFill>
                <a:latin typeface="微软雅黑" panose="020B0503020204020204" pitchFamily="34" charset="-122"/>
              </a:endParaRPr>
            </a:p>
          </p:txBody>
        </p:sp>
        <p:sp>
          <p:nvSpPr>
            <p:cNvPr id="27" name="Rectangle 26"/>
            <p:cNvSpPr>
              <a:spLocks noChangeArrowheads="1"/>
            </p:cNvSpPr>
            <p:nvPr/>
          </p:nvSpPr>
          <p:spPr bwMode="auto">
            <a:xfrm>
              <a:off x="8083" y="6419"/>
              <a:ext cx="2652" cy="1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en-US" altLang="zh-CN" sz="1950" b="1">
                  <a:solidFill>
                    <a:srgbClr val="333F4F"/>
                  </a:solidFill>
                  <a:latin typeface="微软雅黑" panose="020B0503020204020204" pitchFamily="34" charset="-122"/>
                </a:rPr>
                <a:t>Apache </a:t>
              </a:r>
              <a:r>
                <a:rPr lang="zh-CN" altLang="en-US" sz="1950" b="1">
                  <a:solidFill>
                    <a:srgbClr val="333F4F"/>
                  </a:solidFill>
                  <a:latin typeface="微软雅黑" panose="020B0503020204020204" pitchFamily="34" charset="-122"/>
                </a:rPr>
                <a:t>Tomcat</a:t>
              </a:r>
              <a:endParaRPr lang="zh-CN" altLang="en-US" sz="1950" b="1">
                <a:solidFill>
                  <a:srgbClr val="333F4F"/>
                </a:solidFill>
                <a:latin typeface="微软雅黑" panose="020B0503020204020204" pitchFamily="34" charset="-122"/>
              </a:endParaRPr>
            </a:p>
          </p:txBody>
        </p:sp>
        <p:sp>
          <p:nvSpPr>
            <p:cNvPr id="28" name="Rectangle 27"/>
            <p:cNvSpPr>
              <a:spLocks noChangeArrowheads="1"/>
            </p:cNvSpPr>
            <p:nvPr/>
          </p:nvSpPr>
          <p:spPr bwMode="auto">
            <a:xfrm>
              <a:off x="10894" y="6372"/>
              <a:ext cx="2770" cy="1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gn="ctr">
                <a:lnSpc>
                  <a:spcPct val="150000"/>
                </a:lnSpc>
                <a:defRPr/>
              </a:pPr>
              <a:r>
                <a:rPr lang="zh-CN" altLang="en-US" sz="1950" b="1">
                  <a:solidFill>
                    <a:srgbClr val="333F4F"/>
                  </a:solidFill>
                  <a:latin typeface="微软雅黑" panose="020B0503020204020204" pitchFamily="34" charset="-122"/>
                </a:rPr>
                <a:t>Java web </a:t>
              </a:r>
              <a:r>
                <a:rPr lang="en-US" altLang="zh-CN" sz="1950" b="1">
                  <a:solidFill>
                    <a:srgbClr val="333F4F"/>
                  </a:solidFill>
                  <a:latin typeface="微软雅黑" panose="020B0503020204020204" pitchFamily="34" charset="-122"/>
                </a:rPr>
                <a:t>IDE</a:t>
              </a:r>
              <a:endParaRPr lang="en-US" altLang="zh-CN" sz="1950" b="1">
                <a:solidFill>
                  <a:srgbClr val="333F4F"/>
                </a:solidFill>
                <a:latin typeface="微软雅黑" panose="020B0503020204020204" pitchFamily="34" charset="-122"/>
              </a:endParaRPr>
            </a:p>
          </p:txBody>
        </p:sp>
        <p:sp>
          <p:nvSpPr>
            <p:cNvPr id="29" name="Rectangle 28"/>
            <p:cNvSpPr>
              <a:spLocks noChangeArrowheads="1"/>
            </p:cNvSpPr>
            <p:nvPr/>
          </p:nvSpPr>
          <p:spPr bwMode="auto">
            <a:xfrm>
              <a:off x="14678" y="6782"/>
              <a:ext cx="1175" cy="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p>
              <a:pPr>
                <a:lnSpc>
                  <a:spcPct val="150000"/>
                </a:lnSpc>
                <a:defRPr/>
              </a:pPr>
              <a:r>
                <a:rPr lang="en-US" altLang="zh-CN" sz="1950" b="1">
                  <a:solidFill>
                    <a:srgbClr val="333F4F"/>
                  </a:solidFill>
                  <a:latin typeface="微软雅黑" panose="020B0503020204020204" pitchFamily="34" charset="-122"/>
                </a:rPr>
                <a:t>Hive</a:t>
              </a:r>
              <a:endParaRPr lang="zh-CN" altLang="en-US" sz="1950" b="1">
                <a:solidFill>
                  <a:srgbClr val="333F4F"/>
                </a:solidFill>
                <a:latin typeface="微软雅黑" panose="020B0503020204020204" pitchFamily="34" charset="-122"/>
              </a:endParaRPr>
            </a:p>
          </p:txBody>
        </p:sp>
        <p:pic>
          <p:nvPicPr>
            <p:cNvPr id="35" name="Picture 34"/>
            <p:cNvPicPr>
              <a:picLocks noChangeAspect="1" noChangeArrowheads="1"/>
            </p:cNvPicPr>
            <p:nvPr/>
          </p:nvPicPr>
          <p:blipFill>
            <a:blip r:embed="rId1" cstate="screen">
              <a:clrChange>
                <a:clrFrom>
                  <a:srgbClr val="FFFFFF"/>
                </a:clrFrom>
                <a:clrTo>
                  <a:srgbClr val="FFFFFF">
                    <a:alpha val="0"/>
                  </a:srgbClr>
                </a:clrTo>
              </a:clrChange>
            </a:blip>
            <a:srcRect/>
            <a:stretch>
              <a:fillRect/>
            </a:stretch>
          </p:blipFill>
          <p:spPr bwMode="auto">
            <a:xfrm>
              <a:off x="10903" y="3323"/>
              <a:ext cx="2592" cy="2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5"/>
            <p:cNvPicPr>
              <a:picLocks noChangeAspect="1" noChangeArrowheads="1"/>
            </p:cNvPicPr>
            <p:nvPr/>
          </p:nvPicPr>
          <p:blipFill>
            <a:blip r:embed="rId2" cstate="screen">
              <a:clrChange>
                <a:clrFrom>
                  <a:srgbClr val="FFFFFF"/>
                </a:clrFrom>
                <a:clrTo>
                  <a:srgbClr val="FFFFFF">
                    <a:alpha val="0"/>
                  </a:srgbClr>
                </a:clrTo>
              </a:clrChange>
            </a:blip>
            <a:srcRect/>
            <a:stretch>
              <a:fillRect/>
            </a:stretch>
          </p:blipFill>
          <p:spPr bwMode="auto">
            <a:xfrm>
              <a:off x="1950" y="3423"/>
              <a:ext cx="2543" cy="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36"/>
            <p:cNvPicPr>
              <a:picLocks noChangeAspect="1" noChangeArrowheads="1"/>
            </p:cNvPicPr>
            <p:nvPr/>
          </p:nvPicPr>
          <p:blipFill>
            <a:blip r:embed="rId3" cstate="screen">
              <a:clrChange>
                <a:clrFrom>
                  <a:srgbClr val="FFFFFF"/>
                </a:clrFrom>
                <a:clrTo>
                  <a:srgbClr val="FFFFFF">
                    <a:alpha val="0"/>
                  </a:srgbClr>
                </a:clrTo>
              </a:clrChange>
            </a:blip>
            <a:srcRect/>
            <a:stretch>
              <a:fillRect/>
            </a:stretch>
          </p:blipFill>
          <p:spPr bwMode="auto">
            <a:xfrm>
              <a:off x="7938" y="3415"/>
              <a:ext cx="2502" cy="2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37"/>
            <p:cNvPicPr>
              <a:picLocks noChangeAspect="1" noChangeArrowheads="1"/>
            </p:cNvPicPr>
            <p:nvPr/>
          </p:nvPicPr>
          <p:blipFill>
            <a:blip r:embed="rId4" cstate="screen">
              <a:clrChange>
                <a:clrFrom>
                  <a:srgbClr val="FFFFFF"/>
                </a:clrFrom>
                <a:clrTo>
                  <a:srgbClr val="FFFFFF">
                    <a:alpha val="0"/>
                  </a:srgbClr>
                </a:clrTo>
              </a:clrChange>
            </a:blip>
            <a:srcRect/>
            <a:stretch>
              <a:fillRect/>
            </a:stretch>
          </p:blipFill>
          <p:spPr bwMode="auto">
            <a:xfrm>
              <a:off x="13888" y="3435"/>
              <a:ext cx="2540" cy="2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38"/>
            <p:cNvPicPr>
              <a:picLocks noChangeAspect="1" noChangeArrowheads="1"/>
            </p:cNvPicPr>
            <p:nvPr/>
          </p:nvPicPr>
          <p:blipFill>
            <a:blip r:embed="rId5" cstate="screen">
              <a:clrChange>
                <a:clrFrom>
                  <a:srgbClr val="FFFFFF"/>
                </a:clrFrom>
                <a:clrTo>
                  <a:srgbClr val="FFFFFF">
                    <a:alpha val="0"/>
                  </a:srgbClr>
                </a:clrTo>
              </a:clrChange>
            </a:blip>
            <a:srcRect/>
            <a:stretch>
              <a:fillRect/>
            </a:stretch>
          </p:blipFill>
          <p:spPr bwMode="auto">
            <a:xfrm>
              <a:off x="4935" y="3403"/>
              <a:ext cx="2543" cy="2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0" name="组合 4"/>
            <p:cNvGrpSpPr/>
            <p:nvPr/>
          </p:nvGrpSpPr>
          <p:grpSpPr bwMode="auto">
            <a:xfrm>
              <a:off x="1413" y="2882"/>
              <a:ext cx="3537" cy="3537"/>
              <a:chOff x="3733576" y="3930057"/>
              <a:chExt cx="1800000" cy="1800000"/>
            </a:xfrm>
            <a:solidFill>
              <a:srgbClr val="333F4F"/>
            </a:solidFill>
          </p:grpSpPr>
          <p:sp>
            <p:nvSpPr>
              <p:cNvPr id="41"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42"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43"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grpSp>
        <p:grpSp>
          <p:nvGrpSpPr>
            <p:cNvPr id="44" name="组合 4"/>
            <p:cNvGrpSpPr/>
            <p:nvPr/>
          </p:nvGrpSpPr>
          <p:grpSpPr bwMode="auto">
            <a:xfrm>
              <a:off x="4395" y="2882"/>
              <a:ext cx="3537" cy="3537"/>
              <a:chOff x="3733576" y="3930057"/>
              <a:chExt cx="1800000" cy="1800000"/>
            </a:xfrm>
            <a:solidFill>
              <a:srgbClr val="333F4F"/>
            </a:solidFill>
          </p:grpSpPr>
          <p:sp>
            <p:nvSpPr>
              <p:cNvPr id="45"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46"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47"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grpSp>
        <p:grpSp>
          <p:nvGrpSpPr>
            <p:cNvPr id="48" name="组合 4"/>
            <p:cNvGrpSpPr/>
            <p:nvPr/>
          </p:nvGrpSpPr>
          <p:grpSpPr bwMode="auto">
            <a:xfrm>
              <a:off x="7379" y="2882"/>
              <a:ext cx="3537" cy="3537"/>
              <a:chOff x="3733576" y="3930057"/>
              <a:chExt cx="1800000" cy="1800000"/>
            </a:xfrm>
            <a:solidFill>
              <a:srgbClr val="333F4F"/>
            </a:solidFill>
          </p:grpSpPr>
          <p:sp>
            <p:nvSpPr>
              <p:cNvPr id="49"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0"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1"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grpSp>
        <p:grpSp>
          <p:nvGrpSpPr>
            <p:cNvPr id="52" name="组合 4"/>
            <p:cNvGrpSpPr/>
            <p:nvPr/>
          </p:nvGrpSpPr>
          <p:grpSpPr bwMode="auto">
            <a:xfrm>
              <a:off x="10364" y="2882"/>
              <a:ext cx="3537" cy="3537"/>
              <a:chOff x="3733576" y="3930057"/>
              <a:chExt cx="1800000" cy="1800000"/>
            </a:xfrm>
            <a:solidFill>
              <a:srgbClr val="333F4F"/>
            </a:solidFill>
          </p:grpSpPr>
          <p:sp>
            <p:nvSpPr>
              <p:cNvPr id="53"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4"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5"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grpSp>
        <p:grpSp>
          <p:nvGrpSpPr>
            <p:cNvPr id="56" name="组合 4"/>
            <p:cNvGrpSpPr/>
            <p:nvPr/>
          </p:nvGrpSpPr>
          <p:grpSpPr bwMode="auto">
            <a:xfrm>
              <a:off x="13331" y="2882"/>
              <a:ext cx="3537" cy="3537"/>
              <a:chOff x="3733576" y="3930057"/>
              <a:chExt cx="1800000" cy="1800000"/>
            </a:xfrm>
            <a:solidFill>
              <a:srgbClr val="333F4F"/>
            </a:solidFill>
          </p:grpSpPr>
          <p:sp>
            <p:nvSpPr>
              <p:cNvPr id="57" name="椭圆 56"/>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8" name="任意多边形 37"/>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9" name="椭圆 58"/>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grpSp>
        <p:sp>
          <p:nvSpPr>
            <p:cNvPr id="60" name="Rectangle 25"/>
            <p:cNvSpPr>
              <a:spLocks noChangeArrowheads="1"/>
            </p:cNvSpPr>
            <p:nvPr/>
          </p:nvSpPr>
          <p:spPr bwMode="auto">
            <a:xfrm>
              <a:off x="1768" y="3591"/>
              <a:ext cx="2652" cy="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2400" b="1">
                  <a:solidFill>
                    <a:schemeClr val="bg1"/>
                  </a:solidFill>
                  <a:latin typeface="微软雅黑" panose="020B0503020204020204" pitchFamily="34" charset="-122"/>
                </a:rPr>
                <a:t>operating                      system</a:t>
              </a:r>
              <a:endParaRPr lang="zh-CN" altLang="en-US" sz="2400" b="1">
                <a:solidFill>
                  <a:schemeClr val="bg1"/>
                </a:solidFill>
                <a:latin typeface="微软雅黑" panose="020B0503020204020204" pitchFamily="34" charset="-122"/>
              </a:endParaRPr>
            </a:p>
          </p:txBody>
        </p:sp>
        <p:sp>
          <p:nvSpPr>
            <p:cNvPr id="61" name="Rectangle 25"/>
            <p:cNvSpPr>
              <a:spLocks noChangeArrowheads="1"/>
            </p:cNvSpPr>
            <p:nvPr/>
          </p:nvSpPr>
          <p:spPr bwMode="auto">
            <a:xfrm>
              <a:off x="4823" y="3591"/>
              <a:ext cx="2652" cy="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2400" b="1">
                  <a:solidFill>
                    <a:schemeClr val="bg1"/>
                  </a:solidFill>
                  <a:latin typeface="微软雅黑" panose="020B0503020204020204" pitchFamily="34" charset="-122"/>
                </a:rPr>
                <a:t>database</a:t>
              </a:r>
              <a:endParaRPr lang="zh-CN" altLang="en-US" sz="2400" b="1">
                <a:solidFill>
                  <a:schemeClr val="bg1"/>
                </a:solidFill>
                <a:latin typeface="微软雅黑" panose="020B0503020204020204" pitchFamily="34" charset="-122"/>
              </a:endParaRPr>
            </a:p>
            <a:p>
              <a:pPr>
                <a:lnSpc>
                  <a:spcPct val="150000"/>
                </a:lnSpc>
              </a:pPr>
              <a:r>
                <a:rPr lang="en-US" altLang="zh-CN" sz="2400" b="1">
                  <a:solidFill>
                    <a:schemeClr val="bg1"/>
                  </a:solidFill>
                  <a:latin typeface="微软雅黑" panose="020B0503020204020204" pitchFamily="34" charset="-122"/>
                </a:rPr>
                <a:t>  usage</a:t>
              </a:r>
              <a:endParaRPr lang="en-US" altLang="zh-CN" sz="2400" b="1">
                <a:solidFill>
                  <a:schemeClr val="bg1"/>
                </a:solidFill>
                <a:latin typeface="微软雅黑" panose="020B0503020204020204" pitchFamily="34" charset="-122"/>
              </a:endParaRPr>
            </a:p>
          </p:txBody>
        </p:sp>
        <p:sp>
          <p:nvSpPr>
            <p:cNvPr id="62" name="Rectangle 25"/>
            <p:cNvSpPr>
              <a:spLocks noChangeArrowheads="1"/>
            </p:cNvSpPr>
            <p:nvPr/>
          </p:nvSpPr>
          <p:spPr bwMode="auto">
            <a:xfrm>
              <a:off x="8274" y="4027"/>
              <a:ext cx="2652" cy="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2400" b="1">
                  <a:solidFill>
                    <a:schemeClr val="bg1"/>
                  </a:solidFill>
                  <a:latin typeface="微软雅黑" panose="020B0503020204020204" pitchFamily="34" charset="-122"/>
                </a:rPr>
                <a:t>server</a:t>
              </a:r>
              <a:endParaRPr lang="zh-CN" altLang="en-US" sz="2400" b="1">
                <a:solidFill>
                  <a:schemeClr val="bg1"/>
                </a:solidFill>
                <a:latin typeface="微软雅黑" panose="020B0503020204020204" pitchFamily="34" charset="-122"/>
              </a:endParaRPr>
            </a:p>
          </p:txBody>
        </p:sp>
        <p:sp>
          <p:nvSpPr>
            <p:cNvPr id="68" name="Rectangle 25"/>
            <p:cNvSpPr>
              <a:spLocks noChangeArrowheads="1"/>
            </p:cNvSpPr>
            <p:nvPr/>
          </p:nvSpPr>
          <p:spPr bwMode="auto">
            <a:xfrm>
              <a:off x="10412" y="3403"/>
              <a:ext cx="3046" cy="2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lnSpc>
                  <a:spcPct val="150000"/>
                </a:lnSpc>
              </a:pPr>
              <a:r>
                <a:rPr lang="zh-CN" altLang="en-US" sz="2400" b="1">
                  <a:solidFill>
                    <a:schemeClr val="bg1"/>
                  </a:solidFill>
                  <a:latin typeface="微软雅黑" panose="020B0503020204020204" pitchFamily="34" charset="-122"/>
                </a:rPr>
                <a:t>Database connection driver</a:t>
              </a:r>
              <a:endParaRPr lang="zh-CN" altLang="en-US" sz="2400" b="1">
                <a:solidFill>
                  <a:schemeClr val="bg1"/>
                </a:solidFill>
                <a:latin typeface="微软雅黑" panose="020B0503020204020204" pitchFamily="34" charset="-122"/>
              </a:endParaRPr>
            </a:p>
          </p:txBody>
        </p:sp>
        <p:sp>
          <p:nvSpPr>
            <p:cNvPr id="69" name="Rectangle 25"/>
            <p:cNvSpPr>
              <a:spLocks noChangeArrowheads="1"/>
            </p:cNvSpPr>
            <p:nvPr/>
          </p:nvSpPr>
          <p:spPr bwMode="auto">
            <a:xfrm>
              <a:off x="13993" y="3591"/>
              <a:ext cx="2655" cy="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2400" b="1">
                  <a:solidFill>
                    <a:schemeClr val="bg1"/>
                  </a:solidFill>
                  <a:latin typeface="微软雅黑" panose="020B0503020204020204" pitchFamily="34" charset="-122"/>
                </a:rPr>
                <a:t>data analysis</a:t>
              </a:r>
              <a:endParaRPr lang="zh-CN" altLang="en-US" sz="2400" b="1">
                <a:solidFill>
                  <a:schemeClr val="bg1"/>
                </a:solidFill>
                <a:latin typeface="微软雅黑" panose="020B0503020204020204" pitchFamily="34" charset="-122"/>
              </a:endParaRPr>
            </a:p>
          </p:txBody>
        </p:sp>
      </p:grpSp>
    </p:spTree>
    <p:custDataLst>
      <p:tags r:id="rId6"/>
    </p:custDataLst>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文本框 13"/>
          <p:cNvSpPr txBox="1">
            <a:spLocks noChangeArrowheads="1"/>
          </p:cNvSpPr>
          <p:nvPr/>
        </p:nvSpPr>
        <p:spPr bwMode="auto">
          <a:xfrm>
            <a:off x="1866197" y="3561745"/>
            <a:ext cx="829105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defRPr/>
            </a:pPr>
            <a:r>
              <a:rPr lang="en-US" altLang="zh-CN" sz="4800">
                <a:solidFill>
                  <a:schemeClr val="tx1">
                    <a:lumMod val="75000"/>
                  </a:schemeClr>
                </a:solidFill>
                <a:latin typeface="+mn-ea"/>
                <a:ea typeface="+mn-ea"/>
                <a:sym typeface="+mn-ea"/>
              </a:rPr>
              <a:t> </a:t>
            </a:r>
            <a:r>
              <a:rPr lang="en-US" altLang="zh-CN" sz="4800">
                <a:solidFill>
                  <a:schemeClr val="tx1">
                    <a:lumMod val="75000"/>
                  </a:schemeClr>
                </a:solidFill>
                <a:latin typeface="+mn-ea"/>
              </a:rPr>
              <a:t>Generate logs into HBase</a:t>
            </a:r>
            <a:endParaRPr lang="zh-CN" altLang="zh-CN" sz="4800">
              <a:latin typeface="+mn-ea"/>
              <a:ea typeface="+mn-ea"/>
            </a:endParaRPr>
          </a:p>
          <a:p>
            <a:pPr algn="ctr" eaLnBrk="1" hangingPunct="1">
              <a:buFont typeface="Arial" panose="020B0604020202020204" pitchFamily="34" charset="0"/>
              <a:buNone/>
              <a:defRPr/>
            </a:pPr>
            <a:endParaRPr lang="zh-CN" altLang="en-US" sz="4800">
              <a:solidFill>
                <a:schemeClr val="tx1">
                  <a:lumMod val="75000"/>
                </a:schemeClr>
              </a:solidFill>
              <a:latin typeface="微软雅黑" panose="020B0503020204020204" pitchFamily="34" charset="-122"/>
            </a:endParaRPr>
          </a:p>
        </p:txBody>
      </p:sp>
      <p:sp>
        <p:nvSpPr>
          <p:cNvPr id="24579"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6600">
                <a:solidFill>
                  <a:srgbClr val="333F4F"/>
                </a:solidFill>
                <a:latin typeface="Agency FB" panose="020B0503020202020204" pitchFamily="34" charset="0"/>
              </a:rPr>
              <a:t>3</a:t>
            </a:r>
            <a:endParaRPr lang="zh-CN" altLang="en-US" sz="16600">
              <a:solidFill>
                <a:srgbClr val="333F4F"/>
              </a:solidFill>
              <a:latin typeface="Agency FB" panose="020B0503020202020204" pitchFamily="34" charset="0"/>
            </a:endParaRPr>
          </a:p>
        </p:txBody>
      </p:sp>
      <p:sp>
        <p:nvSpPr>
          <p:cNvPr id="24580" name="文本框 19"/>
          <p:cNvSpPr txBox="1">
            <a:spLocks noChangeArrowheads="1"/>
          </p:cNvSpPr>
          <p:nvPr/>
        </p:nvSpPr>
        <p:spPr bwMode="auto">
          <a:xfrm>
            <a:off x="4234815" y="4346575"/>
            <a:ext cx="340169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a:solidFill>
                  <a:srgbClr val="333F4F"/>
                </a:solidFill>
                <a:latin typeface="微软雅黑" panose="020B0503020204020204" pitchFamily="34" charset="-122"/>
              </a:rPr>
              <a:t>step 3</a:t>
            </a:r>
            <a:endParaRPr lang="en-US" altLang="zh-CN">
              <a:solidFill>
                <a:srgbClr val="333F4F"/>
              </a:solidFill>
              <a:latin typeface="微软雅黑" panose="020B0503020204020204" pitchFamily="34"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633134" y="1452259"/>
            <a:ext cx="11225647" cy="4339208"/>
            <a:chOff x="1434" y="3343"/>
            <a:chExt cx="11981" cy="4081"/>
          </a:xfrm>
        </p:grpSpPr>
        <p:sp>
          <p:nvSpPr>
            <p:cNvPr id="28674" name="稻壳儿小白白(http://dwz.cn/Wu2UP)"/>
            <p:cNvSpPr>
              <a:spLocks noChangeArrowheads="1"/>
            </p:cNvSpPr>
            <p:nvPr/>
          </p:nvSpPr>
          <p:spPr bwMode="auto">
            <a:xfrm>
              <a:off x="10136" y="3343"/>
              <a:ext cx="3279" cy="4067"/>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200" b="1">
                  <a:solidFill>
                    <a:schemeClr val="bg1"/>
                  </a:solidFill>
                  <a:sym typeface="Arial" panose="020B0604020202020204" pitchFamily="34" charset="0"/>
                </a:rPr>
                <a:t>HBase and HIVE integration</a:t>
              </a:r>
              <a:endParaRPr lang="zh-CN" altLang="en-US" sz="3200" b="1">
                <a:solidFill>
                  <a:schemeClr val="bg1"/>
                </a:solidFill>
                <a:sym typeface="Arial" panose="020B0604020202020204" pitchFamily="34" charset="0"/>
              </a:endParaRPr>
            </a:p>
          </p:txBody>
        </p:sp>
        <p:sp>
          <p:nvSpPr>
            <p:cNvPr id="28676" name="稻壳儿小白白(http://dwz.cn/Wu2UP)"/>
            <p:cNvSpPr>
              <a:spLocks noChangeArrowheads="1"/>
            </p:cNvSpPr>
            <p:nvPr/>
          </p:nvSpPr>
          <p:spPr bwMode="auto">
            <a:xfrm>
              <a:off x="1434" y="3400"/>
              <a:ext cx="3276" cy="4024"/>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200" b="1">
                  <a:solidFill>
                    <a:schemeClr val="bg1"/>
                  </a:solidFill>
                </a:rPr>
                <a:t>For the log files generated on the front end,  use NetBeans to import directly into HBase</a:t>
              </a:r>
              <a:endParaRPr lang="zh-CN" altLang="en-US" sz="3200" b="1">
                <a:solidFill>
                  <a:schemeClr val="bg1"/>
                </a:solidFill>
                <a:sym typeface="Arial" panose="020B0604020202020204" pitchFamily="34" charset="0"/>
              </a:endParaRPr>
            </a:p>
          </p:txBody>
        </p:sp>
      </p:grpSp>
      <p:sp>
        <p:nvSpPr>
          <p:cNvPr id="28680" name="文本框 23"/>
          <p:cNvSpPr txBox="1">
            <a:spLocks noChangeArrowheads="1"/>
          </p:cNvSpPr>
          <p:nvPr/>
        </p:nvSpPr>
        <p:spPr bwMode="auto">
          <a:xfrm>
            <a:off x="987425" y="266700"/>
            <a:ext cx="39717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2400">
                <a:solidFill>
                  <a:schemeClr val="tx1">
                    <a:lumMod val="75000"/>
                  </a:schemeClr>
                </a:solidFill>
                <a:latin typeface="+mn-ea"/>
              </a:rPr>
              <a:t>Generate logs into HBase</a:t>
            </a:r>
            <a:endParaRPr lang="zh-CN" altLang="en-US" sz="2400">
              <a:solidFill>
                <a:schemeClr val="tx1">
                  <a:lumMod val="75000"/>
                </a:schemeClr>
              </a:solidFill>
              <a:latin typeface="微软雅黑" panose="020B0503020204020204" pitchFamily="34" charset="-122"/>
            </a:endParaRPr>
          </a:p>
        </p:txBody>
      </p:sp>
      <p:sp>
        <p:nvSpPr>
          <p:cNvPr id="28681" name="文本框 24"/>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3</a:t>
            </a:r>
            <a:endParaRPr lang="zh-CN" altLang="en-US" sz="3600">
              <a:solidFill>
                <a:srgbClr val="333F4F"/>
              </a:solidFill>
              <a:latin typeface="Impact" panose="020B0806030902050204" pitchFamily="34" charset="0"/>
            </a:endParaRPr>
          </a:p>
        </p:txBody>
      </p:sp>
      <p:sp>
        <p:nvSpPr>
          <p:cNvPr id="3" name="箭头: 右 2"/>
          <p:cNvSpPr/>
          <p:nvPr/>
        </p:nvSpPr>
        <p:spPr bwMode="auto">
          <a:xfrm>
            <a:off x="3728700" y="3247486"/>
            <a:ext cx="891272" cy="652372"/>
          </a:xfrm>
          <a:prstGeom prst="right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p:txBody>
      </p:sp>
      <p:sp>
        <p:nvSpPr>
          <p:cNvPr id="10" name="箭头: 右 9"/>
          <p:cNvSpPr/>
          <p:nvPr/>
        </p:nvSpPr>
        <p:spPr bwMode="auto">
          <a:xfrm>
            <a:off x="7868944" y="3259086"/>
            <a:ext cx="772548" cy="629173"/>
          </a:xfrm>
          <a:prstGeom prst="right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p:txBody>
      </p:sp>
      <p:sp>
        <p:nvSpPr>
          <p:cNvPr id="11" name="稻壳儿小白白(http://dwz.cn/Wu2UP)"/>
          <p:cNvSpPr>
            <a:spLocks noChangeArrowheads="1"/>
          </p:cNvSpPr>
          <p:nvPr/>
        </p:nvSpPr>
        <p:spPr bwMode="auto">
          <a:xfrm>
            <a:off x="4661857" y="1475652"/>
            <a:ext cx="3165202" cy="4278602"/>
          </a:xfrm>
          <a:prstGeom prst="rect">
            <a:avLst/>
          </a:prstGeom>
          <a:solidFill>
            <a:schemeClr val="tx1">
              <a:lumMod val="60000"/>
              <a:lumOff val="40000"/>
            </a:schemeClr>
          </a:solidFill>
          <a:ln>
            <a:noFill/>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2800" b="1">
                <a:solidFill>
                  <a:schemeClr val="bg1"/>
                </a:solidFill>
              </a:rPr>
              <a:t> </a:t>
            </a:r>
            <a:r>
              <a:rPr lang="en-US" altLang="zh-CN" sz="3200" b="1">
                <a:solidFill>
                  <a:schemeClr val="bg1"/>
                </a:solidFill>
              </a:rPr>
              <a:t>Created a structured framework of two imported tables and eight exported tables on hive</a:t>
            </a:r>
            <a:endParaRPr lang="zh-CN" altLang="en-US" sz="3200" b="1">
              <a:solidFill>
                <a:schemeClr val="bg1"/>
              </a:solidFill>
              <a:sym typeface="Arial" panose="020B0604020202020204" pitchFamily="3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43" name="文本框 28"/>
          <p:cNvSpPr txBox="1">
            <a:spLocks noChangeArrowheads="1"/>
          </p:cNvSpPr>
          <p:nvPr/>
        </p:nvSpPr>
        <p:spPr bwMode="auto">
          <a:xfrm>
            <a:off x="666148" y="171094"/>
            <a:ext cx="82471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2400" b="1"/>
              <a:t>Import log files generated on the front end into HBase</a:t>
            </a:r>
            <a:endParaRPr lang="zh-CN" altLang="en-US" sz="2400">
              <a:latin typeface="微软雅黑" panose="020B0503020204020204" pitchFamily="34" charset="-122"/>
            </a:endParaRPr>
          </a:p>
        </p:txBody>
      </p:sp>
      <p:sp>
        <p:nvSpPr>
          <p:cNvPr id="26644" name="文本框 30"/>
          <p:cNvSpPr txBox="1">
            <a:spLocks noChangeArrowheads="1"/>
          </p:cNvSpPr>
          <p:nvPr/>
        </p:nvSpPr>
        <p:spPr bwMode="auto">
          <a:xfrm>
            <a:off x="261938" y="78721"/>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3</a:t>
            </a:r>
            <a:endParaRPr lang="zh-CN" altLang="en-US" sz="3600">
              <a:solidFill>
                <a:srgbClr val="333F4F"/>
              </a:solidFill>
              <a:latin typeface="Impact" panose="020B0806030902050204" pitchFamily="34" charset="0"/>
            </a:endParaRPr>
          </a:p>
        </p:txBody>
      </p:sp>
      <p:sp>
        <p:nvSpPr>
          <p:cNvPr id="3" name="文本框 2"/>
          <p:cNvSpPr txBox="1"/>
          <p:nvPr/>
        </p:nvSpPr>
        <p:spPr>
          <a:xfrm>
            <a:off x="749639" y="632759"/>
            <a:ext cx="10849237" cy="646331"/>
          </a:xfrm>
          <a:prstGeom prst="rect">
            <a:avLst/>
          </a:prstGeom>
          <a:noFill/>
        </p:spPr>
        <p:txBody>
          <a:bodyPr wrap="square" rtlCol="0">
            <a:spAutoFit/>
          </a:bodyPr>
          <a:lstStyle/>
          <a:p>
            <a:r>
              <a:rPr lang="en-US" altLang="zh-CN"/>
              <a:t>For the log files generated on the front end, we will use NetBeans to import directly into HBase; </a:t>
            </a:r>
            <a:endParaRPr lang="en-US" altLang="zh-CN"/>
          </a:p>
          <a:p>
            <a:r>
              <a:rPr lang="en-US" altLang="zh-CN"/>
              <a:t>The following sections are the code to import the log files generated by the front end.</a:t>
            </a:r>
            <a:endParaRPr lang="zh-CN" altLang="zh-CN"/>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215637" y="1406970"/>
            <a:ext cx="5697704" cy="5361604"/>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TIMING" val="|0.1|1.5|1.7"/>
</p:tagLst>
</file>

<file path=ppt/tags/tag10.xml><?xml version="1.0" encoding="utf-8"?>
<p:tagLst xmlns:p="http://schemas.openxmlformats.org/presentationml/2006/main">
  <p:tag name="TIMING" val="|0.5|0.9|1"/>
</p:tagLst>
</file>

<file path=ppt/tags/tag11.xml><?xml version="1.0" encoding="utf-8"?>
<p:tagLst xmlns:p="http://schemas.openxmlformats.org/presentationml/2006/main">
  <p:tag name="TIMING" val="|0|0.7"/>
</p:tagLst>
</file>

<file path=ppt/tags/tag12.xml><?xml version="1.0" encoding="utf-8"?>
<p:tagLst xmlns:p="http://schemas.openxmlformats.org/presentationml/2006/main">
  <p:tag name="TIMING" val="|0|0.9|1.3|0.6|0.5"/>
</p:tagLst>
</file>

<file path=ppt/tags/tag13.xml><?xml version="1.0" encoding="utf-8"?>
<p:tagLst xmlns:p="http://schemas.openxmlformats.org/presentationml/2006/main">
  <p:tag name="TIMING" val="|0|0.9|1.3|0.6|0.5"/>
</p:tagLst>
</file>

<file path=ppt/tags/tag14.xml><?xml version="1.0" encoding="utf-8"?>
<p:tagLst xmlns:p="http://schemas.openxmlformats.org/presentationml/2006/main">
  <p:tag name="TIMING" val="|0.6|1.1"/>
</p:tagLst>
</file>

<file path=ppt/tags/tag15.xml><?xml version="1.0" encoding="utf-8"?>
<p:tagLst xmlns:p="http://schemas.openxmlformats.org/presentationml/2006/main">
  <p:tag name="TIMING" val="|0.5|0.9|1"/>
</p:tagLst>
</file>

<file path=ppt/tags/tag16.xml><?xml version="1.0" encoding="utf-8"?>
<p:tagLst xmlns:p="http://schemas.openxmlformats.org/presentationml/2006/main">
  <p:tag name="TIMING" val="|0.5|0.9|1"/>
</p:tagLst>
</file>

<file path=ppt/tags/tag17.xml><?xml version="1.0" encoding="utf-8"?>
<p:tagLst xmlns:p="http://schemas.openxmlformats.org/presentationml/2006/main">
  <p:tag name="TIMING" val="|0.1|1.5|1.7"/>
</p:tagLst>
</file>

<file path=ppt/tags/tag18.xml><?xml version="1.0" encoding="utf-8"?>
<p:tagLst xmlns:p="http://schemas.openxmlformats.org/presentationml/2006/main">
  <p:tag name="ISPRING_PRESENTATION_TITLE" val="姝韵阁唯美 (11).ppt144"/>
</p:tagLst>
</file>

<file path=ppt/tags/tag2.xml><?xml version="1.0" encoding="utf-8"?>
<p:tagLst xmlns:p="http://schemas.openxmlformats.org/presentationml/2006/main">
  <p:tag name="TIMING" val="|1|1.2|1.1|0.8|0.7"/>
</p:tagLst>
</file>

<file path=ppt/tags/tag3.xml><?xml version="1.0" encoding="utf-8"?>
<p:tagLst xmlns:p="http://schemas.openxmlformats.org/presentationml/2006/main">
  <p:tag name="TIMING" val="|1.5|1.1"/>
</p:tagLst>
</file>

<file path=ppt/tags/tag4.xml><?xml version="1.0" encoding="utf-8"?>
<p:tagLst xmlns:p="http://schemas.openxmlformats.org/presentationml/2006/main">
  <p:tag name="TIMING" val="|0.6|1.1"/>
</p:tagLst>
</file>

<file path=ppt/tags/tag5.xml><?xml version="1.0" encoding="utf-8"?>
<p:tagLst xmlns:p="http://schemas.openxmlformats.org/presentationml/2006/main">
  <p:tag name="TIMING" val="|0.6|0.9"/>
</p:tagLst>
</file>

<file path=ppt/tags/tag6.xml><?xml version="1.0" encoding="utf-8"?>
<p:tagLst xmlns:p="http://schemas.openxmlformats.org/presentationml/2006/main">
  <p:tag name="TIMING" val="|0|1|1.3"/>
</p:tagLst>
</file>

<file path=ppt/tags/tag7.xml><?xml version="1.0" encoding="utf-8"?>
<p:tagLst xmlns:p="http://schemas.openxmlformats.org/presentationml/2006/main">
  <p:tag name="TIMING" val="|0|0.8"/>
</p:tagLst>
</file>

<file path=ppt/tags/tag8.xml><?xml version="1.0" encoding="utf-8"?>
<p:tagLst xmlns:p="http://schemas.openxmlformats.org/presentationml/2006/main">
  <p:tag name="TIMING" val="|0.6|0.8|0.6"/>
</p:tagLst>
</file>

<file path=ppt/tags/tag9.xml><?xml version="1.0" encoding="utf-8"?>
<p:tagLst xmlns:p="http://schemas.openxmlformats.org/presentationml/2006/main">
  <p:tag name="TIMING" val="|0.5|0.9|1"/>
</p:tagLst>
</file>

<file path=ppt/theme/theme1.xml><?xml version="1.0" encoding="utf-8"?>
<a:theme xmlns:a="http://schemas.openxmlformats.org/drawingml/2006/main" name="第一PPT，www.1ppt.com">
  <a:themeElements>
    <a:clrScheme name="1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fontScheme name="1_Office 主题">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lnDef>
  </a:objectDefaults>
  <a:extraClrSchemeLst>
    <a:extraClrScheme>
      <a:clrScheme name="1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4622</Words>
  <Application>WPS 演示</Application>
  <PresentationFormat>宽屏</PresentationFormat>
  <Paragraphs>189</Paragraphs>
  <Slides>17</Slides>
  <Notes>16</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17</vt:i4>
      </vt:variant>
    </vt:vector>
  </HeadingPairs>
  <TitlesOfParts>
    <vt:vector size="32" baseType="lpstr">
      <vt:lpstr>Arial</vt:lpstr>
      <vt:lpstr>宋体</vt:lpstr>
      <vt:lpstr>Wingdings</vt:lpstr>
      <vt:lpstr>微软雅黑</vt:lpstr>
      <vt:lpstr>Calibri</vt:lpstr>
      <vt:lpstr>等线</vt:lpstr>
      <vt:lpstr>方正兰亭超细黑简体</vt:lpstr>
      <vt:lpstr>黑体</vt:lpstr>
      <vt:lpstr>方正兰亭准黑_GBK</vt:lpstr>
      <vt:lpstr>Impact</vt:lpstr>
      <vt:lpstr>Agency FB</vt:lpstr>
      <vt:lpstr>Arial Unicode MS</vt:lpstr>
      <vt:lpstr>Times New Roman</vt:lpstr>
      <vt:lpstr>Arial Unicode MS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简洁点线工作总结</dc:title>
  <dc:creator/>
  <cp:keywords>www.1ppt.com</cp:keywords>
  <dc:description>www.1ppt.com</dc:description>
  <cp:lastModifiedBy>beiyu</cp:lastModifiedBy>
  <cp:revision>10</cp:revision>
  <dcterms:created xsi:type="dcterms:W3CDTF">2017-04-27T15:08:00Z</dcterms:created>
  <dcterms:modified xsi:type="dcterms:W3CDTF">2020-06-27T15:00:24Z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