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9"/>
  </p:notesMasterIdLst>
  <p:sldIdLst>
    <p:sldId id="419" r:id="rId2"/>
    <p:sldId id="431" r:id="rId3"/>
    <p:sldId id="422" r:id="rId4"/>
    <p:sldId id="323" r:id="rId5"/>
    <p:sldId id="423" r:id="rId6"/>
    <p:sldId id="319" r:id="rId7"/>
    <p:sldId id="424" r:id="rId8"/>
    <p:sldId id="307" r:id="rId9"/>
    <p:sldId id="330" r:id="rId10"/>
    <p:sldId id="455" r:id="rId11"/>
    <p:sldId id="425" r:id="rId12"/>
    <p:sldId id="335" r:id="rId13"/>
    <p:sldId id="456" r:id="rId14"/>
    <p:sldId id="457" r:id="rId15"/>
    <p:sldId id="459" r:id="rId16"/>
    <p:sldId id="463" r:id="rId17"/>
    <p:sldId id="464" r:id="rId18"/>
    <p:sldId id="465" r:id="rId19"/>
    <p:sldId id="461" r:id="rId20"/>
    <p:sldId id="466" r:id="rId21"/>
    <p:sldId id="467" r:id="rId22"/>
    <p:sldId id="468" r:id="rId23"/>
    <p:sldId id="462" r:id="rId24"/>
    <p:sldId id="470" r:id="rId25"/>
    <p:sldId id="426" r:id="rId26"/>
    <p:sldId id="289" r:id="rId27"/>
    <p:sldId id="429" r:id="rId28"/>
  </p:sldIdLst>
  <p:sldSz cx="12192000" cy="6858000"/>
  <p:notesSz cx="6858000" cy="9144000"/>
  <p:custDataLst>
    <p:tags r:id="rId30"/>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8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88"/>
        <p:guide pos="3840"/>
      </p:guideLst>
    </p:cSldViewPr>
  </p:slideViewPr>
  <p:notesTextViewPr>
    <p:cViewPr>
      <p:scale>
        <a:sx n="100" d="100"/>
        <a:sy n="1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CC065C78-FBCA-4957-8600-B5B30DA72BA5}" type="datetimeFigureOut">
              <a:rPr lang="zh-CN" altLang="en-US"/>
              <a:t>2019/12/18</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fld id="{CD098CBC-D809-4BE7-AD77-1FC92445F1E3}"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DB951B5-0E2D-404C-A82C-8213CEF3932B}" type="slidenum">
              <a:rPr lang="zh-CN" altLang="en-US">
                <a:latin typeface="等线" panose="02010600030101010101" pitchFamily="2" charset="-122"/>
                <a:ea typeface="等线" panose="02010600030101010101" pitchFamily="2" charset="-122"/>
              </a:rPr>
              <a:t>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3FBADCD3-81E0-427D-B577-5EEB4774FBC4}" type="slidenum">
              <a:rPr lang="zh-CN" altLang="en-US" sz="1200">
                <a:solidFill>
                  <a:srgbClr val="000000"/>
                </a:solidFill>
                <a:latin typeface="等线" panose="02010600030101010101" pitchFamily="2" charset="-122"/>
                <a:ea typeface="等线" panose="02010600030101010101" pitchFamily="2" charset="-122"/>
              </a:rPr>
              <a:t>10</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007102B1-EFB1-4B69-B1F2-D49F29AF5A1B}" type="slidenum">
              <a:rPr lang="zh-CN" altLang="en-US">
                <a:latin typeface="等线" panose="02010600030101010101" pitchFamily="2" charset="-122"/>
                <a:ea typeface="等线" panose="02010600030101010101" pitchFamily="2" charset="-122"/>
              </a:rPr>
              <a:t>11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12</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13</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14</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15</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16</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17</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18</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19</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231C524-0701-46BC-8EB0-C43454FA8221}" type="slidenum">
              <a:rPr lang="zh-CN" altLang="en-US">
                <a:latin typeface="等线" panose="02010600030101010101" pitchFamily="2" charset="-122"/>
                <a:ea typeface="等线" panose="02010600030101010101" pitchFamily="2" charset="-122"/>
              </a:rPr>
              <a:t>2</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20</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21</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22</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23</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t>24</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EDB76C59-7192-4376-BE66-30B020DEF3BA}" type="slidenum">
              <a:rPr lang="zh-CN" altLang="en-US">
                <a:latin typeface="等线" panose="02010600030101010101" pitchFamily="2" charset="-122"/>
                <a:ea typeface="等线" panose="02010600030101010101" pitchFamily="2" charset="-122"/>
              </a:rPr>
              <a:t>25</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A09CE77C-66CC-4C96-9152-1941B5C83AD2}" type="slidenum">
              <a:rPr lang="zh-CN" altLang="en-US" sz="1200">
                <a:latin typeface="等线" panose="02010600030101010101" pitchFamily="2" charset="-122"/>
                <a:ea typeface="等线" panose="02010600030101010101" pitchFamily="2" charset="-122"/>
              </a:rPr>
              <a:t>26</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B40F68FA-F396-4340-9F55-24892F36F64A}" type="slidenum">
              <a:rPr lang="zh-CN" altLang="en-US">
                <a:latin typeface="等线" panose="02010600030101010101" pitchFamily="2" charset="-122"/>
                <a:ea typeface="等线" panose="02010600030101010101" pitchFamily="2" charset="-122"/>
              </a:rPr>
              <a:t>27</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C96BD6E-D0C1-49F6-939E-54136AE70191}" type="slidenum">
              <a:rPr lang="zh-CN" altLang="en-US">
                <a:latin typeface="等线" panose="02010600030101010101" pitchFamily="2" charset="-122"/>
                <a:ea typeface="等线" panose="02010600030101010101" pitchFamily="2" charset="-122"/>
              </a:rPr>
              <a:t>3</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28963193-5BBC-439D-8880-14E595A07FAD}" type="slidenum">
              <a:rPr lang="zh-CN" altLang="en-US" sz="1200">
                <a:latin typeface="等线" panose="02010600030101010101" pitchFamily="2" charset="-122"/>
                <a:ea typeface="等线" panose="02010600030101010101" pitchFamily="2" charset="-122"/>
              </a:rPr>
              <a:t>4</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A4285CC-E127-4191-AC72-2D226FA96891}" type="slidenum">
              <a:rPr lang="zh-CN" altLang="en-US">
                <a:latin typeface="等线" panose="02010600030101010101" pitchFamily="2" charset="-122"/>
                <a:ea typeface="等线" panose="02010600030101010101" pitchFamily="2" charset="-122"/>
              </a:rPr>
              <a:t>5</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048A3E6-4905-4A83-A76E-1E5F8420CD3F}" type="slidenum">
              <a:rPr lang="zh-CN" altLang="en-US" sz="1200">
                <a:latin typeface="等线" panose="02010600030101010101" pitchFamily="2" charset="-122"/>
                <a:ea typeface="等线" panose="02010600030101010101" pitchFamily="2" charset="-122"/>
              </a:rPr>
              <a:t>6</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1628FA6-FC60-4C60-836F-DBC4AB318F53}" type="slidenum">
              <a:rPr lang="zh-CN" altLang="en-US">
                <a:latin typeface="等线" panose="02010600030101010101" pitchFamily="2" charset="-122"/>
                <a:ea typeface="等线" panose="02010600030101010101" pitchFamily="2" charset="-122"/>
              </a:rPr>
              <a:t>7</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B0F53EDF-19AC-40B8-A17A-211FF8BC6F52}" type="slidenum">
              <a:rPr lang="zh-CN" altLang="en-US" sz="1200">
                <a:latin typeface="等线" panose="02010600030101010101" pitchFamily="2" charset="-122"/>
                <a:ea typeface="等线" panose="02010600030101010101" pitchFamily="2" charset="-122"/>
              </a:rPr>
              <a:t>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3FBADCD3-81E0-427D-B577-5EEB4774FBC4}" type="slidenum">
              <a:rPr lang="zh-CN" altLang="en-US" sz="1200">
                <a:solidFill>
                  <a:srgbClr val="000000"/>
                </a:solidFill>
                <a:latin typeface="等线" panose="02010600030101010101" pitchFamily="2" charset="-122"/>
                <a:ea typeface="等线" panose="02010600030101010101" pitchFamily="2" charset="-122"/>
              </a:rPr>
              <a:t>9</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8" name="矩形 7"/>
          <p:cNvSpPr/>
          <p:nvPr userDrawn="1"/>
        </p:nvSpPr>
        <p:spPr>
          <a:xfrm>
            <a:off x="8712796" y="3706975"/>
            <a:ext cx="775136" cy="230832"/>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p>
        </p:txBody>
      </p:sp>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24.xml"/><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2000250" y="3678238"/>
            <a:ext cx="7867650"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4400" b="1" spc="300" dirty="0">
                <a:solidFill>
                  <a:schemeClr val="tx2">
                    <a:lumMod val="50000"/>
                  </a:schemeClr>
                </a:solidFill>
                <a:latin typeface="微软雅黑" panose="020B0503020204020204" pitchFamily="34" charset="-122"/>
              </a:rPr>
              <a:t>Shopping Everyday</a:t>
            </a:r>
          </a:p>
        </p:txBody>
      </p:sp>
      <p:sp>
        <p:nvSpPr>
          <p:cNvPr id="2" name="矩形 1"/>
          <p:cNvSpPr/>
          <p:nvPr/>
        </p:nvSpPr>
        <p:spPr>
          <a:xfrm>
            <a:off x="1207135" y="4427538"/>
            <a:ext cx="9453880" cy="706755"/>
          </a:xfrm>
          <a:prstGeom prst="rect">
            <a:avLst/>
          </a:prstGeom>
        </p:spPr>
        <p:txBody>
          <a:bodyPr wrap="none">
            <a:spAutoFit/>
          </a:bodyPr>
          <a:lstStyle/>
          <a:p>
            <a:pPr algn="ctr" eaLnBrk="1" hangingPunct="1">
              <a:buFont typeface="Arial" panose="020B0604020202020204" pitchFamily="34" charset="0"/>
              <a:buNone/>
              <a:defRPr/>
            </a:pPr>
            <a:r>
              <a:rPr lang="en-US" altLang="zh-CN" sz="2000" dirty="0">
                <a:solidFill>
                  <a:schemeClr val="tx2">
                    <a:lumMod val="50000"/>
                  </a:schemeClr>
                </a:solidFill>
                <a:latin typeface="方正兰亭超细黑简体" panose="02000000000000000000" pitchFamily="2" charset="-122"/>
                <a:ea typeface="方正兰亭超细黑简体" panose="02000000000000000000" pitchFamily="2" charset="-122"/>
              </a:rPr>
              <a:t>Team</a:t>
            </a:r>
            <a:r>
              <a:rPr lang="zh-CN" altLang="en-US" sz="2000"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dirty="0">
                <a:solidFill>
                  <a:schemeClr val="tx2">
                    <a:lumMod val="50000"/>
                  </a:schemeClr>
                </a:solidFill>
                <a:latin typeface="方正兰亭超细黑简体" panose="02000000000000000000" pitchFamily="2" charset="-122"/>
                <a:ea typeface="方正兰亭超细黑简体" panose="02000000000000000000" pitchFamily="2" charset="-122"/>
              </a:rPr>
              <a:t>YanBingjie Jayce</a:t>
            </a:r>
            <a:r>
              <a:rPr lang="zh-CN" altLang="en-US" sz="2000"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dirty="0">
                <a:solidFill>
                  <a:schemeClr val="tx2">
                    <a:lumMod val="50000"/>
                  </a:schemeClr>
                </a:solidFill>
                <a:latin typeface="方正兰亭超细黑简体" panose="02000000000000000000" pitchFamily="2" charset="-122"/>
                <a:ea typeface="方正兰亭超细黑简体" panose="02000000000000000000" pitchFamily="2" charset="-122"/>
              </a:rPr>
              <a:t>WangNan Bonnie</a:t>
            </a:r>
            <a:r>
              <a:rPr lang="zh-CN" altLang="en-US" sz="2000"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dirty="0">
                <a:solidFill>
                  <a:schemeClr val="tx2">
                    <a:lumMod val="50000"/>
                  </a:schemeClr>
                </a:solidFill>
                <a:latin typeface="方正兰亭超细黑简体" panose="02000000000000000000" pitchFamily="2" charset="-122"/>
                <a:ea typeface="方正兰亭超细黑简体" panose="02000000000000000000" pitchFamily="2" charset="-122"/>
              </a:rPr>
              <a:t>TengChang Krystal</a:t>
            </a:r>
            <a:r>
              <a:rPr lang="zh-CN" altLang="en-US" sz="2000"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dirty="0">
                <a:solidFill>
                  <a:schemeClr val="tx2">
                    <a:lumMod val="50000"/>
                  </a:schemeClr>
                </a:solidFill>
                <a:latin typeface="方正兰亭超细黑简体" panose="02000000000000000000" pitchFamily="2" charset="-122"/>
                <a:ea typeface="方正兰亭超细黑简体" panose="02000000000000000000" pitchFamily="2" charset="-122"/>
              </a:rPr>
              <a:t>NiuCong Daniel</a:t>
            </a:r>
          </a:p>
          <a:p>
            <a:pPr algn="ctr" eaLnBrk="1" hangingPunct="1">
              <a:buFont typeface="Arial" panose="020B0604020202020204" pitchFamily="34" charset="0"/>
              <a:buNone/>
              <a:defRPr/>
            </a:pPr>
            <a:r>
              <a:rPr lang="en-US" altLang="zh-CN" sz="2000" dirty="0">
                <a:solidFill>
                  <a:schemeClr val="tx2">
                    <a:lumMod val="50000"/>
                  </a:schemeClr>
                </a:solidFill>
                <a:latin typeface="方正兰亭超细黑简体" panose="02000000000000000000" pitchFamily="2" charset="-122"/>
                <a:ea typeface="方正兰亭超细黑简体" panose="02000000000000000000" pitchFamily="2" charset="-122"/>
              </a:rPr>
              <a:t>Assistance</a:t>
            </a:r>
            <a:r>
              <a:rPr lang="zh-CN" altLang="en-US" sz="2000" dirty="0">
                <a:solidFill>
                  <a:schemeClr val="tx2">
                    <a:lumMod val="50000"/>
                  </a:schemeClr>
                </a:solidFill>
                <a:latin typeface="方正兰亭超细黑简体" panose="02000000000000000000" pitchFamily="2" charset="-122"/>
                <a:ea typeface="方正兰亭超细黑简体" panose="02000000000000000000" pitchFamily="2" charset="-122"/>
              </a:rPr>
              <a:t>：Rupali、Abhijeet、Manmeet、</a:t>
            </a:r>
            <a:r>
              <a:rPr lang="en-US" altLang="zh-CN" sz="2000" dirty="0">
                <a:solidFill>
                  <a:schemeClr val="tx2">
                    <a:lumMod val="50000"/>
                  </a:schemeClr>
                </a:solidFill>
                <a:latin typeface="方正兰亭超细黑简体" panose="02000000000000000000" pitchFamily="2" charset="-122"/>
                <a:ea typeface="方正兰亭超细黑简体" panose="02000000000000000000" pitchFamily="2" charset="-122"/>
              </a:rPr>
              <a:t>Deliucia</a:t>
            </a:r>
          </a:p>
        </p:txBody>
      </p:sp>
      <p:sp>
        <p:nvSpPr>
          <p:cNvPr id="6" name="文本框 2"/>
          <p:cNvSpPr txBox="1">
            <a:spLocks noChangeArrowheads="1"/>
          </p:cNvSpPr>
          <p:nvPr/>
        </p:nvSpPr>
        <p:spPr bwMode="auto">
          <a:xfrm>
            <a:off x="2524919" y="1739900"/>
            <a:ext cx="6818313" cy="212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3800" dirty="0">
                <a:solidFill>
                  <a:schemeClr val="tx1">
                    <a:lumMod val="75000"/>
                  </a:schemeClr>
                </a:solidFill>
                <a:latin typeface="方正兰亭准黑_GBK" panose="02000000000000000000" pitchFamily="2" charset="-122"/>
                <a:ea typeface="方正兰亭准黑_GBK" panose="02000000000000000000" pitchFamily="2" charset="-122"/>
              </a:rPr>
              <a:t>2019</a:t>
            </a:r>
            <a:endParaRPr lang="zh-CN" altLang="en-US" sz="138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pic>
        <p:nvPicPr>
          <p:cNvPr id="3077" name="背景音乐 - 纯音乐 - 你是爱 Ppt2.mp3">
            <a:hlinkClick r:id="" action="ppaction://media"/>
          </p:cNvPr>
          <p:cNvPicPr>
            <a:picLocks noChangeAspect="1"/>
          </p:cNvPicPr>
          <p:nvPr/>
        </p:nvPicPr>
        <p:blipFill>
          <a:blip r:embed="rId5"/>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029710" y="5324475"/>
            <a:ext cx="3808095" cy="368300"/>
          </a:xfrm>
          <a:prstGeom prst="rect">
            <a:avLst/>
          </a:prstGeom>
        </p:spPr>
        <p:txBody>
          <a:bodyPr wrap="square">
            <a:spAutoFit/>
          </a:bodyPr>
          <a:lstStyle/>
          <a:p>
            <a:pPr algn="ctr" eaLnBrk="1" hangingPunct="1">
              <a:buFont typeface="Arial" panose="020B0604020202020204" pitchFamily="34" charset="0"/>
              <a:buNone/>
              <a:defRPr/>
            </a:pPr>
            <a:r>
              <a:rPr lang="en-US" altLang="zh-CN" b="1" dirty="0">
                <a:solidFill>
                  <a:schemeClr val="tx2">
                    <a:lumMod val="50000"/>
                  </a:schemeClr>
                </a:solidFill>
                <a:latin typeface="方正兰亭超细黑简体" panose="02000000000000000000" pitchFamily="2" charset="-122"/>
                <a:ea typeface="方正兰亭超细黑简体" panose="02000000000000000000" pitchFamily="2" charset="-122"/>
              </a:rPr>
              <a:t>Hainu University NIIT·ISAS</a:t>
            </a:r>
          </a:p>
        </p:txBody>
      </p:sp>
    </p:spTree>
    <p:custDataLst>
      <p:tags r:id="rId1"/>
    </p:custDataLst>
  </p:cSld>
  <p:clrMapOvr>
    <a:masterClrMapping/>
  </p:clrMapOvr>
  <p:transition spd="slow" advTm="321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6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6"/>
                                        </p:tgtEl>
                                        <p:attrNameLst>
                                          <p:attrName>style.visibility</p:attrName>
                                        </p:attrNameLst>
                                      </p:cBhvr>
                                      <p:to>
                                        <p:strVal val="visible"/>
                                      </p:to>
                                    </p:set>
                                    <p:anim calcmode="lin" valueType="num">
                                      <p:cBhvr>
                                        <p:cTn id="14" dur="500" fill="hold"/>
                                        <p:tgtEl>
                                          <p:spTgt spid="307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6"/>
                                        </p:tgtEl>
                                        <p:attrNameLst>
                                          <p:attrName>ppt_y</p:attrName>
                                        </p:attrNameLst>
                                      </p:cBhvr>
                                      <p:tavLst>
                                        <p:tav tm="0">
                                          <p:val>
                                            <p:strVal val="#ppt_y"/>
                                          </p:val>
                                        </p:tav>
                                        <p:tav tm="100000">
                                          <p:val>
                                            <p:strVal val="#ppt_y"/>
                                          </p:val>
                                        </p:tav>
                                      </p:tavLst>
                                    </p:anim>
                                    <p:anim calcmode="lin" valueType="num">
                                      <p:cBhvr>
                                        <p:cTn id="16" dur="500" fill="hold"/>
                                        <p:tgtEl>
                                          <p:spTgt spid="307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6"/>
                                        </p:tgtEl>
                                      </p:cBhvr>
                                    </p:animEffect>
                                  </p:childTnLst>
                                </p:cTn>
                              </p:par>
                            </p:childTnLst>
                          </p:cTn>
                        </p:par>
                        <p:par>
                          <p:cTn id="19" fill="hold">
                            <p:stCondLst>
                              <p:cond delay="1949"/>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2449"/>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2"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39230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sym typeface="+mn-ea"/>
              </a:rPr>
              <a:t>Market demand analysis</a:t>
            </a:r>
            <a:endParaRPr lang="zh-CN" altLang="en-US" sz="2400" dirty="0">
              <a:solidFill>
                <a:schemeClr val="tx1">
                  <a:lumMod val="75000"/>
                </a:schemeClr>
              </a:solidFill>
              <a:latin typeface="微软雅黑" panose="020B0503020204020204" pitchFamily="34" charset="-122"/>
            </a:endParaRP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2" name="组合 1"/>
          <p:cNvGrpSpPr/>
          <p:nvPr/>
        </p:nvGrpSpPr>
        <p:grpSpPr>
          <a:xfrm>
            <a:off x="572135" y="925195"/>
            <a:ext cx="3444240" cy="5587793"/>
            <a:chOff x="1285" y="2064"/>
            <a:chExt cx="5010" cy="7594"/>
          </a:xfrm>
        </p:grpSpPr>
        <p:sp>
          <p:nvSpPr>
            <p:cNvPr id="20" name="圆角矩形 2"/>
            <p:cNvSpPr/>
            <p:nvPr/>
          </p:nvSpPr>
          <p:spPr>
            <a:xfrm>
              <a:off x="1285" y="4798"/>
              <a:ext cx="5010" cy="486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730" y="2064"/>
              <a:ext cx="4119" cy="3809"/>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5" name="矩形 24"/>
            <p:cNvSpPr/>
            <p:nvPr/>
          </p:nvSpPr>
          <p:spPr>
            <a:xfrm>
              <a:off x="2261" y="2750"/>
              <a:ext cx="3057" cy="2048"/>
            </a:xfrm>
            <a:prstGeom prst="rect">
              <a:avLst/>
            </a:prstGeom>
          </p:spPr>
          <p:txBody>
            <a:bodyPr wrap="square">
              <a:spAutoFit/>
            </a:bodyPr>
            <a:lstStyle/>
            <a:p>
              <a:pPr algn="l">
                <a:defRPr/>
              </a:pPr>
              <a:r>
                <a:rPr lang="en-US" sz="3065" b="1" dirty="0">
                  <a:solidFill>
                    <a:schemeClr val="bg1"/>
                  </a:solidFill>
                  <a:latin typeface="微软雅黑" panose="020B0503020204020204" pitchFamily="34" charset="-122"/>
                </a:rPr>
                <a:t>A</a:t>
              </a:r>
              <a:r>
                <a:rPr sz="3065" b="1" dirty="0">
                  <a:solidFill>
                    <a:schemeClr val="bg1"/>
                  </a:solidFill>
                  <a:latin typeface="微软雅黑" panose="020B0503020204020204" pitchFamily="34" charset="-122"/>
                </a:rPr>
                <a:t>dd to Shopping Cart</a:t>
              </a:r>
            </a:p>
          </p:txBody>
        </p:sp>
        <p:sp>
          <p:nvSpPr>
            <p:cNvPr id="38" name="TextBox 21"/>
            <p:cNvSpPr txBox="1"/>
            <p:nvPr/>
          </p:nvSpPr>
          <p:spPr>
            <a:xfrm>
              <a:off x="1801" y="5750"/>
              <a:ext cx="3977" cy="3039"/>
            </a:xfrm>
            <a:prstGeom prst="rect">
              <a:avLst/>
            </a:prstGeom>
            <a:noFill/>
          </p:spPr>
          <p:txBody>
            <a:bodyPr lIns="0" tIns="0" rIns="0" bIns="0">
              <a:spAutoFit/>
            </a:bodyPr>
            <a:lstStyle/>
            <a:p>
              <a:pPr>
                <a:lnSpc>
                  <a:spcPct val="130000"/>
                </a:lnSpc>
                <a:defRPr/>
              </a:pPr>
              <a:r>
                <a:rPr lang="zh-CN" altLang="en-US" sz="1400" dirty="0">
                  <a:solidFill>
                    <a:schemeClr val="tx1"/>
                  </a:solidFill>
                  <a:uFillTx/>
                  <a:latin typeface="微软雅黑" panose="020B0503020204020204" pitchFamily="34" charset="-122"/>
                </a:rPr>
                <a:t>After selecting the product, the customer can enter the shopping cart page to view the product they want to buy, modify the quantity of a certain product, cancel the purchase of a certain product, and empty the entire shopping cart.</a:t>
              </a:r>
            </a:p>
          </p:txBody>
        </p:sp>
      </p:grpSp>
      <p:grpSp>
        <p:nvGrpSpPr>
          <p:cNvPr id="15" name="组合 14"/>
          <p:cNvGrpSpPr/>
          <p:nvPr/>
        </p:nvGrpSpPr>
        <p:grpSpPr>
          <a:xfrm>
            <a:off x="4604385" y="925195"/>
            <a:ext cx="3444240" cy="5587793"/>
            <a:chOff x="1285" y="2064"/>
            <a:chExt cx="5010" cy="7594"/>
          </a:xfrm>
        </p:grpSpPr>
        <p:sp>
          <p:nvSpPr>
            <p:cNvPr id="16" name="圆角矩形 2"/>
            <p:cNvSpPr/>
            <p:nvPr/>
          </p:nvSpPr>
          <p:spPr>
            <a:xfrm>
              <a:off x="1285" y="4798"/>
              <a:ext cx="5010" cy="486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17" name="椭圆 16"/>
            <p:cNvSpPr/>
            <p:nvPr/>
          </p:nvSpPr>
          <p:spPr>
            <a:xfrm>
              <a:off x="1730" y="2064"/>
              <a:ext cx="4119" cy="3809"/>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19" name="矩形 18"/>
            <p:cNvSpPr/>
            <p:nvPr/>
          </p:nvSpPr>
          <p:spPr>
            <a:xfrm>
              <a:off x="2057" y="3181"/>
              <a:ext cx="3721" cy="1403"/>
            </a:xfrm>
            <a:prstGeom prst="rect">
              <a:avLst/>
            </a:prstGeom>
          </p:spPr>
          <p:txBody>
            <a:bodyPr wrap="square">
              <a:spAutoFit/>
            </a:bodyPr>
            <a:lstStyle/>
            <a:p>
              <a:pPr algn="l">
                <a:defRPr/>
              </a:pPr>
              <a:r>
                <a:rPr lang="en-US" sz="3060" b="1" dirty="0">
                  <a:solidFill>
                    <a:schemeClr val="bg1"/>
                  </a:solidFill>
                  <a:latin typeface="微软雅黑" panose="020B0503020204020204" pitchFamily="34" charset="-122"/>
                  <a:sym typeface="+mn-ea"/>
                </a:rPr>
                <a:t>Buy </a:t>
              </a:r>
              <a:r>
                <a:rPr sz="3060" b="1" dirty="0">
                  <a:solidFill>
                    <a:schemeClr val="bg1"/>
                  </a:solidFill>
                  <a:latin typeface="微软雅黑" panose="020B0503020204020204" pitchFamily="34" charset="-122"/>
                  <a:sym typeface="+mn-ea"/>
                </a:rPr>
                <a:t>commodity</a:t>
              </a:r>
            </a:p>
          </p:txBody>
        </p:sp>
        <p:sp>
          <p:nvSpPr>
            <p:cNvPr id="21" name="TextBox 21"/>
            <p:cNvSpPr txBox="1"/>
            <p:nvPr/>
          </p:nvSpPr>
          <p:spPr>
            <a:xfrm>
              <a:off x="1447" y="5874"/>
              <a:ext cx="4687" cy="3419"/>
            </a:xfrm>
            <a:prstGeom prst="rect">
              <a:avLst/>
            </a:prstGeom>
            <a:noFill/>
          </p:spPr>
          <p:txBody>
            <a:bodyPr wrap="square" lIns="0" tIns="0" rIns="0" bIns="0">
              <a:spAutoFit/>
            </a:bodyPr>
            <a:lstStyle/>
            <a:p>
              <a:pPr>
                <a:lnSpc>
                  <a:spcPct val="130000"/>
                </a:lnSpc>
                <a:defRPr/>
              </a:pPr>
              <a:r>
                <a:rPr sz="1400" dirty="0">
                  <a:solidFill>
                    <a:schemeClr val="tx1"/>
                  </a:solidFill>
                  <a:uFillTx/>
                  <a:latin typeface="微软雅黑" panose="020B0503020204020204" pitchFamily="34" charset="-122"/>
                </a:rPr>
                <a:t>The customer submits the order, displays the corresponding form and asks it to be filled in. The system records the consignee information submitted by the customer for his next purchase. </a:t>
              </a:r>
              <a:r>
                <a:rPr lang="en-US" sz="1400" dirty="0">
                  <a:solidFill>
                    <a:schemeClr val="tx1"/>
                  </a:solidFill>
                  <a:uFillTx/>
                  <a:latin typeface="微软雅黑" panose="020B0503020204020204" pitchFamily="34" charset="-122"/>
                </a:rPr>
                <a:t>T</a:t>
              </a:r>
              <a:r>
                <a:rPr sz="1400" dirty="0">
                  <a:solidFill>
                    <a:schemeClr val="tx1"/>
                  </a:solidFill>
                  <a:uFillTx/>
                  <a:latin typeface="微软雅黑" panose="020B0503020204020204" pitchFamily="34" charset="-122"/>
                </a:rPr>
                <a:t>he customer can check the order in the online mall, and can cancel, modify, etc. the order that has not been processed.</a:t>
              </a:r>
            </a:p>
          </p:txBody>
        </p:sp>
      </p:grpSp>
      <p:grpSp>
        <p:nvGrpSpPr>
          <p:cNvPr id="28" name="组合 27"/>
          <p:cNvGrpSpPr/>
          <p:nvPr/>
        </p:nvGrpSpPr>
        <p:grpSpPr>
          <a:xfrm>
            <a:off x="8698230" y="925195"/>
            <a:ext cx="3444240" cy="5587793"/>
            <a:chOff x="1285" y="2064"/>
            <a:chExt cx="5010" cy="7594"/>
          </a:xfrm>
        </p:grpSpPr>
        <p:sp>
          <p:nvSpPr>
            <p:cNvPr id="29" name="圆角矩形 2"/>
            <p:cNvSpPr/>
            <p:nvPr/>
          </p:nvSpPr>
          <p:spPr>
            <a:xfrm>
              <a:off x="1285" y="4798"/>
              <a:ext cx="5010" cy="486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1" name="椭圆 30"/>
            <p:cNvSpPr/>
            <p:nvPr/>
          </p:nvSpPr>
          <p:spPr>
            <a:xfrm>
              <a:off x="1800" y="2064"/>
              <a:ext cx="4119" cy="3809"/>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1" name="矩形 40"/>
            <p:cNvSpPr/>
            <p:nvPr/>
          </p:nvSpPr>
          <p:spPr>
            <a:xfrm>
              <a:off x="2582" y="3157"/>
              <a:ext cx="2954" cy="1403"/>
            </a:xfrm>
            <a:prstGeom prst="rect">
              <a:avLst/>
            </a:prstGeom>
          </p:spPr>
          <p:txBody>
            <a:bodyPr wrap="square">
              <a:spAutoFit/>
            </a:bodyPr>
            <a:lstStyle/>
            <a:p>
              <a:pPr algn="l">
                <a:defRPr/>
              </a:pPr>
              <a:r>
                <a:rPr lang="en-US" sz="3060" b="1" dirty="0">
                  <a:solidFill>
                    <a:schemeClr val="bg1"/>
                  </a:solidFill>
                  <a:latin typeface="微软雅黑" panose="020B0503020204020204" pitchFamily="34" charset="-122"/>
                  <a:sym typeface="+mn-ea"/>
                </a:rPr>
                <a:t>A</a:t>
              </a:r>
              <a:r>
                <a:rPr sz="3060" b="1" dirty="0">
                  <a:solidFill>
                    <a:schemeClr val="bg1"/>
                  </a:solidFill>
                  <a:latin typeface="微软雅黑" panose="020B0503020204020204" pitchFamily="34" charset="-122"/>
                  <a:sym typeface="+mn-ea"/>
                </a:rPr>
                <a:t>nalyze data</a:t>
              </a:r>
            </a:p>
          </p:txBody>
        </p:sp>
        <p:sp>
          <p:nvSpPr>
            <p:cNvPr id="42" name="TextBox 21"/>
            <p:cNvSpPr txBox="1"/>
            <p:nvPr/>
          </p:nvSpPr>
          <p:spPr>
            <a:xfrm>
              <a:off x="1800" y="6260"/>
              <a:ext cx="3977" cy="2279"/>
            </a:xfrm>
            <a:prstGeom prst="rect">
              <a:avLst/>
            </a:prstGeom>
            <a:noFill/>
          </p:spPr>
          <p:txBody>
            <a:bodyPr lIns="0" tIns="0" rIns="0" bIns="0">
              <a:spAutoFit/>
            </a:bodyPr>
            <a:lstStyle/>
            <a:p>
              <a:pPr>
                <a:lnSpc>
                  <a:spcPct val="130000"/>
                </a:lnSpc>
                <a:defRPr/>
              </a:pPr>
              <a:r>
                <a:rPr lang="zh-CN" altLang="en-US" sz="1400" dirty="0">
                  <a:solidFill>
                    <a:schemeClr val="tx1"/>
                  </a:solidFill>
                  <a:uFillTx/>
                  <a:latin typeface="微软雅黑" panose="020B0503020204020204" pitchFamily="34" charset="-122"/>
                </a:rPr>
                <a:t>The website adds the order submitted by the customer to the database for storage, and generates a log file. We can collect information and analyze it at the big data level.</a:t>
              </a:r>
            </a:p>
          </p:txBody>
        </p:sp>
      </p:gr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383698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sym typeface="+mn-ea"/>
              </a:rPr>
              <a:t>Website details</a:t>
            </a:r>
            <a:endParaRPr lang="zh-CN" altLang="en-US" sz="4800" dirty="0">
              <a:solidFill>
                <a:schemeClr val="tx1">
                  <a:lumMod val="75000"/>
                </a:schemeClr>
              </a:solidFill>
              <a:latin typeface="微软雅黑" panose="020B0503020204020204" pitchFamily="34" charset="-122"/>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dirty="0">
                <a:solidFill>
                  <a:srgbClr val="333F4F"/>
                </a:solidFill>
                <a:latin typeface="Agency FB" panose="020B0503020202020204" pitchFamily="34" charset="0"/>
              </a:rPr>
              <a:t>4</a:t>
            </a:r>
            <a:endParaRPr lang="zh-CN" altLang="en-US" sz="16600" dirty="0">
              <a:solidFill>
                <a:srgbClr val="333F4F"/>
              </a:solidFill>
              <a:latin typeface="Agency FB" panose="020B0503020202020204" pitchFamily="34" charset="0"/>
            </a:endParaRPr>
          </a:p>
        </p:txBody>
      </p:sp>
      <p:sp>
        <p:nvSpPr>
          <p:cNvPr id="34820" name="文本框 19"/>
          <p:cNvSpPr txBox="1">
            <a:spLocks noChangeArrowheads="1"/>
          </p:cNvSpPr>
          <p:nvPr/>
        </p:nvSpPr>
        <p:spPr bwMode="auto">
          <a:xfrm>
            <a:off x="4881563" y="4619625"/>
            <a:ext cx="223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a:solidFill>
                  <a:srgbClr val="333F4F"/>
                </a:solidFill>
                <a:latin typeface="微软雅黑" panose="020B0503020204020204" pitchFamily="34" charset="-122"/>
              </a:rPr>
              <a:t>step 4</a:t>
            </a:r>
          </a:p>
        </p:txBody>
      </p:sp>
    </p:spTree>
    <p:custDataLst>
      <p:tags r:id="rId1"/>
    </p:custDataLst>
  </p:cSld>
  <p:clrMapOvr>
    <a:masterClrMapping/>
  </p:clrMapOvr>
  <p:transition spd="slow" advTm="1814">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gtEl>
                                        <p:attrNameLst>
                                          <p:attrName>style.visibility</p:attrName>
                                        </p:attrNameLst>
                                      </p:cBhvr>
                                      <p:to>
                                        <p:strVal val="visible"/>
                                      </p:to>
                                    </p:set>
                                    <p:anim by="(-#ppt_w*2)" calcmode="lin" valueType="num">
                                      <p:cBhvr rctx="PPT">
                                        <p:cTn id="7" dur="250" autoRev="1" fill="hold">
                                          <p:stCondLst>
                                            <p:cond delay="0"/>
                                          </p:stCondLst>
                                        </p:cTn>
                                        <p:tgtEl>
                                          <p:spTgt spid="34819"/>
                                        </p:tgtEl>
                                        <p:attrNameLst>
                                          <p:attrName>ppt_w</p:attrName>
                                        </p:attrNameLst>
                                      </p:cBhvr>
                                    </p:anim>
                                    <p:anim by="(#ppt_w*0.50)" calcmode="lin" valueType="num">
                                      <p:cBhvr>
                                        <p:cTn id="8" dur="250" decel="50000" autoRev="1" fill="hold">
                                          <p:stCondLst>
                                            <p:cond delay="0"/>
                                          </p:stCondLst>
                                        </p:cTn>
                                        <p:tgtEl>
                                          <p:spTgt spid="34819"/>
                                        </p:tgtEl>
                                        <p:attrNameLst>
                                          <p:attrName>ppt_x</p:attrName>
                                        </p:attrNameLst>
                                      </p:cBhvr>
                                    </p:anim>
                                    <p:anim from="(-#ppt_h/2)" to="(#ppt_y)" calcmode="lin" valueType="num">
                                      <p:cBhvr>
                                        <p:cTn id="9" dur="500" fill="hold">
                                          <p:stCondLst>
                                            <p:cond delay="0"/>
                                          </p:stCondLst>
                                        </p:cTn>
                                        <p:tgtEl>
                                          <p:spTgt spid="34819"/>
                                        </p:tgtEl>
                                        <p:attrNameLst>
                                          <p:attrName>ppt_y</p:attrName>
                                        </p:attrNameLst>
                                      </p:cBhvr>
                                    </p:anim>
                                    <p:animRot by="21600000">
                                      <p:cBhvr>
                                        <p:cTn id="10" dur="500" fill="hold">
                                          <p:stCondLst>
                                            <p:cond delay="0"/>
                                          </p:stCondLst>
                                        </p:cTn>
                                        <p:tgtEl>
                                          <p:spTgt spid="348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4818"/>
                                        </p:tgtEl>
                                        <p:attrNameLst>
                                          <p:attrName>style.visibility</p:attrName>
                                        </p:attrNameLst>
                                      </p:cBhvr>
                                      <p:to>
                                        <p:strVal val="visible"/>
                                      </p:to>
                                    </p:set>
                                    <p:anim calcmode="lin" valueType="num">
                                      <p:cBhvr>
                                        <p:cTn id="15" dur="5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818"/>
                                        </p:tgtEl>
                                        <p:attrNameLst>
                                          <p:attrName>ppt_y</p:attrName>
                                        </p:attrNameLst>
                                      </p:cBhvr>
                                      <p:tavLst>
                                        <p:tav tm="0">
                                          <p:val>
                                            <p:strVal val="#ppt_y"/>
                                          </p:val>
                                        </p:tav>
                                        <p:tav tm="100000">
                                          <p:val>
                                            <p:strVal val="#ppt_y"/>
                                          </p:val>
                                        </p:tav>
                                      </p:tavLst>
                                    </p:anim>
                                    <p:anim calcmode="lin" valueType="num">
                                      <p:cBhvr>
                                        <p:cTn id="17" dur="5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81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820"/>
                                        </p:tgtEl>
                                        <p:attrNameLst>
                                          <p:attrName>ppt_y</p:attrName>
                                        </p:attrNameLst>
                                      </p:cBhvr>
                                      <p:tavLst>
                                        <p:tav tm="0">
                                          <p:val>
                                            <p:strVal val="#ppt_y"/>
                                          </p:val>
                                        </p:tav>
                                        <p:tav tm="100000">
                                          <p:val>
                                            <p:strVal val="#ppt_y"/>
                                          </p:val>
                                        </p:tav>
                                      </p:tavLst>
                                    </p:anim>
                                    <p:anim calcmode="lin" valueType="num">
                                      <p:cBhvr>
                                        <p:cTn id="24" dur="500" fill="hold"/>
                                        <p:tgtEl>
                                          <p:spTgt spid="3482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82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6" name="图片 6"/>
          <p:cNvPicPr>
            <a:picLocks noChangeAspect="1"/>
          </p:cNvPicPr>
          <p:nvPr/>
        </p:nvPicPr>
        <p:blipFill>
          <a:blip r:embed="rId4"/>
          <a:stretch>
            <a:fillRect/>
          </a:stretch>
        </p:blipFill>
        <p:spPr>
          <a:xfrm>
            <a:off x="2448560" y="732155"/>
            <a:ext cx="7294880" cy="5692140"/>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2" name="图片 1">
            <a:extLst>
              <a:ext uri="{FF2B5EF4-FFF2-40B4-BE49-F238E27FC236}">
                <a16:creationId xmlns:a16="http://schemas.microsoft.com/office/drawing/2014/main" id="{B5005F9A-C76A-483D-AB21-C842A042D4ED}"/>
              </a:ext>
            </a:extLst>
          </p:cNvPr>
          <p:cNvPicPr>
            <a:picLocks noChangeAspect="1"/>
          </p:cNvPicPr>
          <p:nvPr/>
        </p:nvPicPr>
        <p:blipFill>
          <a:blip r:embed="rId4"/>
          <a:stretch>
            <a:fillRect/>
          </a:stretch>
        </p:blipFill>
        <p:spPr>
          <a:xfrm>
            <a:off x="1897016" y="1276163"/>
            <a:ext cx="8397968" cy="4305673"/>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2" name="图片 1">
            <a:extLst>
              <a:ext uri="{FF2B5EF4-FFF2-40B4-BE49-F238E27FC236}">
                <a16:creationId xmlns:a16="http://schemas.microsoft.com/office/drawing/2014/main" id="{4236A320-8112-4676-8FDA-1EDAF98B8FBF}"/>
              </a:ext>
            </a:extLst>
          </p:cNvPr>
          <p:cNvPicPr>
            <a:picLocks noChangeAspect="1"/>
          </p:cNvPicPr>
          <p:nvPr/>
        </p:nvPicPr>
        <p:blipFill>
          <a:blip r:embed="rId4"/>
          <a:stretch>
            <a:fillRect/>
          </a:stretch>
        </p:blipFill>
        <p:spPr>
          <a:xfrm>
            <a:off x="1933392" y="862002"/>
            <a:ext cx="7634814" cy="5362334"/>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2" name="图片 1">
            <a:extLst>
              <a:ext uri="{FF2B5EF4-FFF2-40B4-BE49-F238E27FC236}">
                <a16:creationId xmlns:a16="http://schemas.microsoft.com/office/drawing/2014/main" id="{F78DFA74-916B-4228-B166-E0D04B8C4D7E}"/>
              </a:ext>
            </a:extLst>
          </p:cNvPr>
          <p:cNvPicPr>
            <a:picLocks noChangeAspect="1"/>
          </p:cNvPicPr>
          <p:nvPr/>
        </p:nvPicPr>
        <p:blipFill>
          <a:blip r:embed="rId4"/>
          <a:stretch>
            <a:fillRect/>
          </a:stretch>
        </p:blipFill>
        <p:spPr>
          <a:xfrm>
            <a:off x="0" y="940052"/>
            <a:ext cx="12192000" cy="5241845"/>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2" name="图片 1">
            <a:extLst>
              <a:ext uri="{FF2B5EF4-FFF2-40B4-BE49-F238E27FC236}">
                <a16:creationId xmlns:a16="http://schemas.microsoft.com/office/drawing/2014/main" id="{4A111E23-23EF-497B-9190-14FF5E560C0E}"/>
              </a:ext>
            </a:extLst>
          </p:cNvPr>
          <p:cNvPicPr>
            <a:picLocks noChangeAspect="1"/>
          </p:cNvPicPr>
          <p:nvPr/>
        </p:nvPicPr>
        <p:blipFill>
          <a:blip r:embed="rId4"/>
          <a:stretch>
            <a:fillRect/>
          </a:stretch>
        </p:blipFill>
        <p:spPr>
          <a:xfrm>
            <a:off x="817742" y="1061920"/>
            <a:ext cx="10728059" cy="4867540"/>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2" name="图片 1">
            <a:extLst>
              <a:ext uri="{FF2B5EF4-FFF2-40B4-BE49-F238E27FC236}">
                <a16:creationId xmlns:a16="http://schemas.microsoft.com/office/drawing/2014/main" id="{18D72029-3BFE-4BFD-9A1D-1AABC7740594}"/>
              </a:ext>
            </a:extLst>
          </p:cNvPr>
          <p:cNvPicPr>
            <a:picLocks noChangeAspect="1"/>
          </p:cNvPicPr>
          <p:nvPr/>
        </p:nvPicPr>
        <p:blipFill>
          <a:blip r:embed="rId4"/>
          <a:stretch>
            <a:fillRect/>
          </a:stretch>
        </p:blipFill>
        <p:spPr>
          <a:xfrm>
            <a:off x="1235221" y="994873"/>
            <a:ext cx="9721557" cy="4662747"/>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14" name="图片 14"/>
          <p:cNvPicPr>
            <a:picLocks noChangeAspect="1"/>
          </p:cNvPicPr>
          <p:nvPr/>
        </p:nvPicPr>
        <p:blipFill>
          <a:blip r:embed="rId4"/>
          <a:stretch>
            <a:fillRect/>
          </a:stretch>
        </p:blipFill>
        <p:spPr>
          <a:xfrm>
            <a:off x="2793365" y="887730"/>
            <a:ext cx="6605905" cy="5433060"/>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2" name="图片 1">
            <a:extLst>
              <a:ext uri="{FF2B5EF4-FFF2-40B4-BE49-F238E27FC236}">
                <a16:creationId xmlns:a16="http://schemas.microsoft.com/office/drawing/2014/main" id="{372CA23B-48BD-4FD7-A9ED-2C6093CC1A8F}"/>
              </a:ext>
            </a:extLst>
          </p:cNvPr>
          <p:cNvPicPr>
            <a:picLocks noChangeAspect="1"/>
          </p:cNvPicPr>
          <p:nvPr/>
        </p:nvPicPr>
        <p:blipFill>
          <a:blip r:embed="rId4"/>
          <a:stretch>
            <a:fillRect/>
          </a:stretch>
        </p:blipFill>
        <p:spPr>
          <a:xfrm>
            <a:off x="832259" y="1424077"/>
            <a:ext cx="10527482" cy="3157350"/>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3765550" y="146843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1   </a:t>
            </a:r>
            <a:r>
              <a:rPr lang="zh-CN" altLang="en-US" sz="2800" dirty="0">
                <a:solidFill>
                  <a:schemeClr val="tx1">
                    <a:lumMod val="75000"/>
                  </a:schemeClr>
                </a:solidFill>
                <a:latin typeface="微软雅黑" panose="020B0503020204020204" pitchFamily="34" charset="-122"/>
              </a:rPr>
              <a:t>Special thanks</a:t>
            </a:r>
            <a:r>
              <a:rPr lang="en-US" altLang="zh-CN" sz="2800" dirty="0">
                <a:solidFill>
                  <a:schemeClr val="tx1">
                    <a:lumMod val="75000"/>
                  </a:schemeClr>
                </a:solidFill>
                <a:latin typeface="Impact" panose="020B0806030902050204" pitchFamily="34" charset="0"/>
              </a:rPr>
              <a:t>   </a:t>
            </a:r>
            <a:endParaRPr lang="zh-CN" altLang="en-US" sz="2800" dirty="0">
              <a:solidFill>
                <a:schemeClr val="tx1">
                  <a:lumMod val="75000"/>
                </a:schemeClr>
              </a:solidFill>
              <a:latin typeface="微软雅黑" panose="020B0503020204020204" pitchFamily="34" charset="-122"/>
            </a:endParaRPr>
          </a:p>
          <a:p>
            <a:pPr algn="ctr" eaLnBrk="1" hangingPunct="1">
              <a:defRPr/>
            </a:pPr>
            <a:endParaRPr lang="zh-CN" altLang="en-US" sz="2800" b="1"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3765550" y="224758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          2  </a:t>
            </a:r>
            <a:r>
              <a:rPr lang="zh-CN" altLang="en-US" sz="2800" dirty="0">
                <a:solidFill>
                  <a:schemeClr val="tx1">
                    <a:lumMod val="75000"/>
                  </a:schemeClr>
                </a:solidFill>
                <a:latin typeface="微软雅黑" panose="020B0503020204020204" pitchFamily="34" charset="-122"/>
              </a:rPr>
              <a:t>Use of technology</a:t>
            </a:r>
          </a:p>
          <a:p>
            <a:pPr algn="ctr" eaLnBrk="1" hangingPunct="1">
              <a:defRPr/>
            </a:pPr>
            <a:endParaRPr lang="zh-CN" altLang="en-US" sz="2800" b="1"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3765550" y="297338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                           3  </a:t>
            </a:r>
            <a:r>
              <a:rPr lang="zh-CN" altLang="en-US" sz="2800" dirty="0">
                <a:solidFill>
                  <a:schemeClr val="tx1">
                    <a:lumMod val="75000"/>
                  </a:schemeClr>
                </a:solidFill>
                <a:latin typeface="微软雅黑" panose="020B0503020204020204" pitchFamily="34" charset="-122"/>
              </a:rPr>
              <a:t>Market demand analysis</a:t>
            </a:r>
          </a:p>
          <a:p>
            <a:pPr algn="ctr" eaLnBrk="1" hangingPunct="1">
              <a:defRPr/>
            </a:pPr>
            <a:endParaRPr lang="zh-CN" altLang="en-US" sz="2800" b="1"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3765550" y="367506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  4  </a:t>
            </a:r>
            <a:r>
              <a:rPr lang="zh-CN" altLang="en-US" sz="2800" dirty="0">
                <a:solidFill>
                  <a:schemeClr val="tx1">
                    <a:lumMod val="75000"/>
                  </a:schemeClr>
                </a:solidFill>
                <a:latin typeface="微软雅黑" panose="020B0503020204020204" pitchFamily="34" charset="-122"/>
              </a:rPr>
              <a:t>Website details</a:t>
            </a:r>
          </a:p>
          <a:p>
            <a:pPr algn="ctr" eaLnBrk="1" hangingPunct="1">
              <a:defRPr/>
            </a:pPr>
            <a:endParaRPr lang="zh-CN" altLang="en-US" sz="2800"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3765550" y="428466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       5  </a:t>
            </a:r>
            <a:r>
              <a:rPr lang="zh-CN" altLang="en-US" sz="2800" dirty="0">
                <a:solidFill>
                  <a:schemeClr val="tx1">
                    <a:lumMod val="75000"/>
                  </a:schemeClr>
                </a:solidFill>
                <a:latin typeface="微软雅黑" panose="020B0503020204020204" pitchFamily="34" charset="-122"/>
              </a:rPr>
              <a:t>Log data analysis</a:t>
            </a:r>
            <a:r>
              <a:rPr lang="en-US" altLang="zh-CN" sz="2800" dirty="0">
                <a:solidFill>
                  <a:schemeClr val="tx1">
                    <a:lumMod val="75000"/>
                  </a:schemeClr>
                </a:solidFill>
                <a:latin typeface="Impact" panose="020B0806030902050204" pitchFamily="34" charset="0"/>
              </a:rPr>
              <a:t>  </a:t>
            </a:r>
            <a:endParaRPr lang="zh-CN" altLang="en-US" sz="2800" dirty="0">
              <a:solidFill>
                <a:schemeClr val="tx1">
                  <a:lumMod val="75000"/>
                </a:schemeClr>
              </a:solidFill>
              <a:latin typeface="微软雅黑" panose="020B0503020204020204" pitchFamily="34" charset="-122"/>
            </a:endParaRPr>
          </a:p>
          <a:p>
            <a:pPr algn="ctr" eaLnBrk="1" hangingPunct="1">
              <a:defRPr/>
            </a:pPr>
            <a:endParaRPr lang="zh-CN" altLang="en-US" sz="2800" b="1"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slow" advTm="66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250" autoRev="1" fill="hold">
                                          <p:stCondLst>
                                            <p:cond delay="0"/>
                                          </p:stCondLst>
                                        </p:cTn>
                                        <p:tgtEl>
                                          <p:spTgt spid="5"/>
                                        </p:tgtEl>
                                        <p:attrNameLst>
                                          <p:attrName>ppt_w</p:attrName>
                                        </p:attrNameLst>
                                      </p:cBhvr>
                                    </p:anim>
                                    <p:anim by="(#ppt_w*0.50)" calcmode="lin" valueType="num">
                                      <p:cBhvr>
                                        <p:cTn id="16" dur="250" decel="50000" autoRev="1" fill="hold">
                                          <p:stCondLst>
                                            <p:cond delay="0"/>
                                          </p:stCondLst>
                                        </p:cTn>
                                        <p:tgtEl>
                                          <p:spTgt spid="5"/>
                                        </p:tgtEl>
                                        <p:attrNameLst>
                                          <p:attrName>ppt_x</p:attrName>
                                        </p:attrNameLst>
                                      </p:cBhvr>
                                    </p:anim>
                                    <p:anim from="(-#ppt_h/2)" to="(#ppt_y)" calcmode="lin" valueType="num">
                                      <p:cBhvr>
                                        <p:cTn id="17" dur="500" fill="hold">
                                          <p:stCondLst>
                                            <p:cond delay="0"/>
                                          </p:stCondLst>
                                        </p:cTn>
                                        <p:tgtEl>
                                          <p:spTgt spid="5"/>
                                        </p:tgtEl>
                                        <p:attrNameLst>
                                          <p:attrName>ppt_y</p:attrName>
                                        </p:attrNameLst>
                                      </p:cBhvr>
                                    </p:anim>
                                    <p:animRot by="21600000">
                                      <p:cBhvr>
                                        <p:cTn id="18" dur="500" fill="hold">
                                          <p:stCondLst>
                                            <p:cond delay="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250" autoRev="1" fill="hold">
                                          <p:stCondLst>
                                            <p:cond delay="0"/>
                                          </p:stCondLst>
                                        </p:cTn>
                                        <p:tgtEl>
                                          <p:spTgt spid="6"/>
                                        </p:tgtEl>
                                        <p:attrNameLst>
                                          <p:attrName>ppt_w</p:attrName>
                                        </p:attrNameLst>
                                      </p:cBhvr>
                                    </p:anim>
                                    <p:anim by="(#ppt_w*0.50)" calcmode="lin" valueType="num">
                                      <p:cBhvr>
                                        <p:cTn id="24" dur="250" decel="50000" autoRev="1" fill="hold">
                                          <p:stCondLst>
                                            <p:cond delay="0"/>
                                          </p:stCondLst>
                                        </p:cTn>
                                        <p:tgtEl>
                                          <p:spTgt spid="6"/>
                                        </p:tgtEl>
                                        <p:attrNameLst>
                                          <p:attrName>ppt_x</p:attrName>
                                        </p:attrNameLst>
                                      </p:cBhvr>
                                    </p:anim>
                                    <p:anim from="(-#ppt_h/2)" to="(#ppt_y)" calcmode="lin" valueType="num">
                                      <p:cBhvr>
                                        <p:cTn id="25" dur="500" fill="hold">
                                          <p:stCondLst>
                                            <p:cond delay="0"/>
                                          </p:stCondLst>
                                        </p:cTn>
                                        <p:tgtEl>
                                          <p:spTgt spid="6"/>
                                        </p:tgtEl>
                                        <p:attrNameLst>
                                          <p:attrName>ppt_y</p:attrName>
                                        </p:attrNameLst>
                                      </p:cBhvr>
                                    </p:anim>
                                    <p:animRot by="21600000">
                                      <p:cBhvr>
                                        <p:cTn id="26" dur="5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
                                        </p:tgtEl>
                                        <p:attrNameLst>
                                          <p:attrName>style.visibility</p:attrName>
                                        </p:attrNameLst>
                                      </p:cBhvr>
                                      <p:to>
                                        <p:strVal val="visible"/>
                                      </p:to>
                                    </p:set>
                                    <p:anim by="(-#ppt_w*2)" calcmode="lin" valueType="num">
                                      <p:cBhvr rctx="PPT">
                                        <p:cTn id="31" dur="250" autoRev="1" fill="hold">
                                          <p:stCondLst>
                                            <p:cond delay="0"/>
                                          </p:stCondLst>
                                        </p:cTn>
                                        <p:tgtEl>
                                          <p:spTgt spid="7"/>
                                        </p:tgtEl>
                                        <p:attrNameLst>
                                          <p:attrName>ppt_w</p:attrName>
                                        </p:attrNameLst>
                                      </p:cBhvr>
                                    </p:anim>
                                    <p:anim by="(#ppt_w*0.50)" calcmode="lin" valueType="num">
                                      <p:cBhvr>
                                        <p:cTn id="32" dur="250" decel="50000" autoRev="1" fill="hold">
                                          <p:stCondLst>
                                            <p:cond delay="0"/>
                                          </p:stCondLst>
                                        </p:cTn>
                                        <p:tgtEl>
                                          <p:spTgt spid="7"/>
                                        </p:tgtEl>
                                        <p:attrNameLst>
                                          <p:attrName>ppt_x</p:attrName>
                                        </p:attrNameLst>
                                      </p:cBhvr>
                                    </p:anim>
                                    <p:anim from="(-#ppt_h/2)" to="(#ppt_y)" calcmode="lin" valueType="num">
                                      <p:cBhvr>
                                        <p:cTn id="33" dur="500" fill="hold">
                                          <p:stCondLst>
                                            <p:cond delay="0"/>
                                          </p:stCondLst>
                                        </p:cTn>
                                        <p:tgtEl>
                                          <p:spTgt spid="7"/>
                                        </p:tgtEl>
                                        <p:attrNameLst>
                                          <p:attrName>ppt_y</p:attrName>
                                        </p:attrNameLst>
                                      </p:cBhvr>
                                    </p:anim>
                                    <p:animRot by="21600000">
                                      <p:cBhvr>
                                        <p:cTn id="34" dur="500" fill="hold">
                                          <p:stCondLst>
                                            <p:cond delay="0"/>
                                          </p:stCondLst>
                                        </p:cTn>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by="(-#ppt_w*2)" calcmode="lin" valueType="num">
                                      <p:cBhvr rctx="PPT">
                                        <p:cTn id="39" dur="250" autoRev="1" fill="hold">
                                          <p:stCondLst>
                                            <p:cond delay="0"/>
                                          </p:stCondLst>
                                        </p:cTn>
                                        <p:tgtEl>
                                          <p:spTgt spid="8"/>
                                        </p:tgtEl>
                                        <p:attrNameLst>
                                          <p:attrName>ppt_w</p:attrName>
                                        </p:attrNameLst>
                                      </p:cBhvr>
                                    </p:anim>
                                    <p:anim by="(#ppt_w*0.50)" calcmode="lin" valueType="num">
                                      <p:cBhvr>
                                        <p:cTn id="40" dur="250" decel="50000" autoRev="1" fill="hold">
                                          <p:stCondLst>
                                            <p:cond delay="0"/>
                                          </p:stCondLst>
                                        </p:cTn>
                                        <p:tgtEl>
                                          <p:spTgt spid="8"/>
                                        </p:tgtEl>
                                        <p:attrNameLst>
                                          <p:attrName>ppt_x</p:attrName>
                                        </p:attrNameLst>
                                      </p:cBhvr>
                                    </p:anim>
                                    <p:anim from="(-#ppt_h/2)" to="(#ppt_y)" calcmode="lin" valueType="num">
                                      <p:cBhvr>
                                        <p:cTn id="41" dur="500" fill="hold">
                                          <p:stCondLst>
                                            <p:cond delay="0"/>
                                          </p:stCondLst>
                                        </p:cTn>
                                        <p:tgtEl>
                                          <p:spTgt spid="8"/>
                                        </p:tgtEl>
                                        <p:attrNameLst>
                                          <p:attrName>ppt_y</p:attrName>
                                        </p:attrNameLst>
                                      </p:cBhvr>
                                    </p:anim>
                                    <p:animRot by="21600000">
                                      <p:cBhvr>
                                        <p:cTn id="42" dur="500" fill="hold">
                                          <p:stCondLst>
                                            <p:cond delay="0"/>
                                          </p:stCondLst>
                                        </p:cTn>
                                        <p:tgtEl>
                                          <p:spTgt spid="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by="(-#ppt_w*2)" calcmode="lin" valueType="num">
                                      <p:cBhvr rctx="PPT">
                                        <p:cTn id="47" dur="250" autoRev="1" fill="hold">
                                          <p:stCondLst>
                                            <p:cond delay="0"/>
                                          </p:stCondLst>
                                        </p:cTn>
                                        <p:tgtEl>
                                          <p:spTgt spid="9"/>
                                        </p:tgtEl>
                                        <p:attrNameLst>
                                          <p:attrName>ppt_w</p:attrName>
                                        </p:attrNameLst>
                                      </p:cBhvr>
                                    </p:anim>
                                    <p:anim by="(#ppt_w*0.50)" calcmode="lin" valueType="num">
                                      <p:cBhvr>
                                        <p:cTn id="48" dur="250" decel="50000" autoRev="1" fill="hold">
                                          <p:stCondLst>
                                            <p:cond delay="0"/>
                                          </p:stCondLst>
                                        </p:cTn>
                                        <p:tgtEl>
                                          <p:spTgt spid="9"/>
                                        </p:tgtEl>
                                        <p:attrNameLst>
                                          <p:attrName>ppt_x</p:attrName>
                                        </p:attrNameLst>
                                      </p:cBhvr>
                                    </p:anim>
                                    <p:anim from="(-#ppt_h/2)" to="(#ppt_y)" calcmode="lin" valueType="num">
                                      <p:cBhvr>
                                        <p:cTn id="49" dur="500" fill="hold">
                                          <p:stCondLst>
                                            <p:cond delay="0"/>
                                          </p:stCondLst>
                                        </p:cTn>
                                        <p:tgtEl>
                                          <p:spTgt spid="9"/>
                                        </p:tgtEl>
                                        <p:attrNameLst>
                                          <p:attrName>ppt_y</p:attrName>
                                        </p:attrNameLst>
                                      </p:cBhvr>
                                    </p:anim>
                                    <p:animRot by="21600000">
                                      <p:cBhvr>
                                        <p:cTn id="50"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3" name="图片 2">
            <a:extLst>
              <a:ext uri="{FF2B5EF4-FFF2-40B4-BE49-F238E27FC236}">
                <a16:creationId xmlns:a16="http://schemas.microsoft.com/office/drawing/2014/main" id="{691FDC77-9501-4447-B9AA-6601ABD2EC93}"/>
              </a:ext>
            </a:extLst>
          </p:cNvPr>
          <p:cNvPicPr>
            <a:picLocks noChangeAspect="1"/>
          </p:cNvPicPr>
          <p:nvPr/>
        </p:nvPicPr>
        <p:blipFill>
          <a:blip r:embed="rId4"/>
          <a:stretch>
            <a:fillRect/>
          </a:stretch>
        </p:blipFill>
        <p:spPr>
          <a:xfrm>
            <a:off x="1231720" y="981344"/>
            <a:ext cx="9580823" cy="4895311"/>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2" name="图片 1">
            <a:extLst>
              <a:ext uri="{FF2B5EF4-FFF2-40B4-BE49-F238E27FC236}">
                <a16:creationId xmlns:a16="http://schemas.microsoft.com/office/drawing/2014/main" id="{81977873-E31D-4F97-AAB6-37F107E44814}"/>
              </a:ext>
            </a:extLst>
          </p:cNvPr>
          <p:cNvPicPr>
            <a:picLocks noChangeAspect="1"/>
          </p:cNvPicPr>
          <p:nvPr/>
        </p:nvPicPr>
        <p:blipFill>
          <a:blip r:embed="rId4"/>
          <a:stretch>
            <a:fillRect/>
          </a:stretch>
        </p:blipFill>
        <p:spPr>
          <a:xfrm>
            <a:off x="2867002" y="1775897"/>
            <a:ext cx="6220437" cy="3306205"/>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17" name="图片 17"/>
          <p:cNvPicPr>
            <a:picLocks noChangeAspect="1"/>
          </p:cNvPicPr>
          <p:nvPr/>
        </p:nvPicPr>
        <p:blipFill>
          <a:blip r:embed="rId4"/>
          <a:stretch>
            <a:fillRect/>
          </a:stretch>
        </p:blipFill>
        <p:spPr>
          <a:xfrm>
            <a:off x="3375660" y="1119505"/>
            <a:ext cx="5571490" cy="4618355"/>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2" name="图片 1">
            <a:extLst>
              <a:ext uri="{FF2B5EF4-FFF2-40B4-BE49-F238E27FC236}">
                <a16:creationId xmlns:a16="http://schemas.microsoft.com/office/drawing/2014/main" id="{C8FB8B17-A6AC-4393-97A7-836ECFA9834C}"/>
              </a:ext>
            </a:extLst>
          </p:cNvPr>
          <p:cNvPicPr>
            <a:picLocks noChangeAspect="1"/>
          </p:cNvPicPr>
          <p:nvPr/>
        </p:nvPicPr>
        <p:blipFill>
          <a:blip r:embed="rId4"/>
          <a:stretch>
            <a:fillRect/>
          </a:stretch>
        </p:blipFill>
        <p:spPr>
          <a:xfrm>
            <a:off x="1272295" y="1189715"/>
            <a:ext cx="10350953" cy="4757686"/>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9375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Website details</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pic>
        <p:nvPicPr>
          <p:cNvPr id="21" name="图片 21"/>
          <p:cNvPicPr>
            <a:picLocks noChangeAspect="1"/>
          </p:cNvPicPr>
          <p:nvPr/>
        </p:nvPicPr>
        <p:blipFill>
          <a:blip r:embed="rId4"/>
          <a:stretch>
            <a:fillRect/>
          </a:stretch>
        </p:blipFill>
        <p:spPr>
          <a:xfrm>
            <a:off x="607695" y="732155"/>
            <a:ext cx="3448685" cy="6045200"/>
          </a:xfrm>
          <a:prstGeom prst="rect">
            <a:avLst/>
          </a:prstGeom>
        </p:spPr>
      </p:pic>
      <p:pic>
        <p:nvPicPr>
          <p:cNvPr id="22" name="图片 22"/>
          <p:cNvPicPr>
            <a:picLocks noChangeAspect="1"/>
          </p:cNvPicPr>
          <p:nvPr/>
        </p:nvPicPr>
        <p:blipFill>
          <a:blip r:embed="rId5"/>
          <a:stretch>
            <a:fillRect/>
          </a:stretch>
        </p:blipFill>
        <p:spPr>
          <a:xfrm>
            <a:off x="4262755" y="955040"/>
            <a:ext cx="2687955" cy="1949450"/>
          </a:xfrm>
          <a:prstGeom prst="rect">
            <a:avLst/>
          </a:prstGeom>
        </p:spPr>
      </p:pic>
      <p:pic>
        <p:nvPicPr>
          <p:cNvPr id="23" name="图片 23"/>
          <p:cNvPicPr>
            <a:picLocks noChangeAspect="1"/>
          </p:cNvPicPr>
          <p:nvPr/>
        </p:nvPicPr>
        <p:blipFill>
          <a:blip r:embed="rId6"/>
          <a:stretch>
            <a:fillRect/>
          </a:stretch>
        </p:blipFill>
        <p:spPr>
          <a:xfrm>
            <a:off x="4262755" y="3230245"/>
            <a:ext cx="2687955" cy="1852930"/>
          </a:xfrm>
          <a:prstGeom prst="rect">
            <a:avLst/>
          </a:prstGeom>
        </p:spPr>
      </p:pic>
      <p:pic>
        <p:nvPicPr>
          <p:cNvPr id="24" name="图片 24"/>
          <p:cNvPicPr>
            <a:picLocks noChangeAspect="1"/>
          </p:cNvPicPr>
          <p:nvPr/>
        </p:nvPicPr>
        <p:blipFill>
          <a:blip r:embed="rId7"/>
          <a:stretch>
            <a:fillRect/>
          </a:stretch>
        </p:blipFill>
        <p:spPr>
          <a:xfrm>
            <a:off x="7364095" y="955040"/>
            <a:ext cx="2912110" cy="829310"/>
          </a:xfrm>
          <a:prstGeom prst="rect">
            <a:avLst/>
          </a:prstGeom>
        </p:spPr>
      </p:pic>
      <p:pic>
        <p:nvPicPr>
          <p:cNvPr id="25" name="图片 25"/>
          <p:cNvPicPr>
            <a:picLocks noChangeAspect="1"/>
          </p:cNvPicPr>
          <p:nvPr/>
        </p:nvPicPr>
        <p:blipFill>
          <a:blip r:embed="rId8"/>
          <a:stretch>
            <a:fillRect/>
          </a:stretch>
        </p:blipFill>
        <p:spPr>
          <a:xfrm>
            <a:off x="7373620" y="2066290"/>
            <a:ext cx="2902585" cy="3016885"/>
          </a:xfrm>
          <a:prstGeom prst="rect">
            <a:avLst/>
          </a:prstGeom>
        </p:spPr>
      </p:pic>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868613" y="3816350"/>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sym typeface="+mn-ea"/>
              </a:rPr>
              <a:t>Log data analysis</a:t>
            </a:r>
            <a:endParaRPr lang="zh-CN" altLang="en-US" sz="4800" dirty="0">
              <a:solidFill>
                <a:schemeClr val="tx1">
                  <a:lumMod val="75000"/>
                </a:schemeClr>
              </a:solidFill>
              <a:latin typeface="微软雅黑" panose="020B0503020204020204" pitchFamily="34" charset="-122"/>
            </a:endParaRP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dirty="0">
                <a:solidFill>
                  <a:srgbClr val="333F4F"/>
                </a:solidFill>
                <a:latin typeface="Agency FB" panose="020B0503020202020204" pitchFamily="34" charset="0"/>
              </a:rPr>
              <a:t>5</a:t>
            </a:r>
            <a:endParaRPr lang="zh-CN" altLang="en-US" sz="16600" dirty="0">
              <a:solidFill>
                <a:srgbClr val="333F4F"/>
              </a:solidFill>
              <a:latin typeface="Agency FB" panose="020B0503020202020204" pitchFamily="34" charset="0"/>
            </a:endParaRPr>
          </a:p>
        </p:txBody>
      </p:sp>
      <p:sp>
        <p:nvSpPr>
          <p:cNvPr id="48132" name="文本框 19"/>
          <p:cNvSpPr txBox="1">
            <a:spLocks noChangeArrowheads="1"/>
          </p:cNvSpPr>
          <p:nvPr/>
        </p:nvSpPr>
        <p:spPr bwMode="auto">
          <a:xfrm>
            <a:off x="4783138" y="4568508"/>
            <a:ext cx="223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a:solidFill>
                  <a:srgbClr val="333F4F"/>
                </a:solidFill>
                <a:latin typeface="微软雅黑" panose="020B0503020204020204" pitchFamily="34" charset="-122"/>
              </a:rPr>
              <a:t>step 5</a:t>
            </a:r>
          </a:p>
        </p:txBody>
      </p:sp>
    </p:spTree>
    <p:custDataLst>
      <p:tags r:id="rId1"/>
    </p:custDataLst>
  </p:cSld>
  <p:clrMapOvr>
    <a:masterClrMapping/>
  </p:clrMapOvr>
  <p:transition spd="slow" advTm="259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8131"/>
                                        </p:tgtEl>
                                        <p:attrNameLst>
                                          <p:attrName>style.visibility</p:attrName>
                                        </p:attrNameLst>
                                      </p:cBhvr>
                                      <p:to>
                                        <p:strVal val="visible"/>
                                      </p:to>
                                    </p:set>
                                    <p:anim by="(-#ppt_w*2)" calcmode="lin" valueType="num">
                                      <p:cBhvr rctx="PPT">
                                        <p:cTn id="7" dur="500" autoRev="1" fill="hold">
                                          <p:stCondLst>
                                            <p:cond delay="0"/>
                                          </p:stCondLst>
                                        </p:cTn>
                                        <p:tgtEl>
                                          <p:spTgt spid="48131"/>
                                        </p:tgtEl>
                                        <p:attrNameLst>
                                          <p:attrName>ppt_w</p:attrName>
                                        </p:attrNameLst>
                                      </p:cBhvr>
                                    </p:anim>
                                    <p:anim by="(#ppt_w*0.50)" calcmode="lin" valueType="num">
                                      <p:cBhvr>
                                        <p:cTn id="8" dur="500" decel="50000" autoRev="1" fill="hold">
                                          <p:stCondLst>
                                            <p:cond delay="0"/>
                                          </p:stCondLst>
                                        </p:cTn>
                                        <p:tgtEl>
                                          <p:spTgt spid="48131"/>
                                        </p:tgtEl>
                                        <p:attrNameLst>
                                          <p:attrName>ppt_x</p:attrName>
                                        </p:attrNameLst>
                                      </p:cBhvr>
                                    </p:anim>
                                    <p:anim from="(-#ppt_h/2)" to="(#ppt_y)" calcmode="lin" valueType="num">
                                      <p:cBhvr>
                                        <p:cTn id="9" dur="1000" fill="hold">
                                          <p:stCondLst>
                                            <p:cond delay="0"/>
                                          </p:stCondLst>
                                        </p:cTn>
                                        <p:tgtEl>
                                          <p:spTgt spid="48131"/>
                                        </p:tgtEl>
                                        <p:attrNameLst>
                                          <p:attrName>ppt_y</p:attrName>
                                        </p:attrNameLst>
                                      </p:cBhvr>
                                    </p:anim>
                                    <p:animRot by="21600000">
                                      <p:cBhvr>
                                        <p:cTn id="10" dur="1000" fill="hold">
                                          <p:stCondLst>
                                            <p:cond delay="0"/>
                                          </p:stCondLst>
                                        </p:cTn>
                                        <p:tgtEl>
                                          <p:spTgt spid="4813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8130"/>
                                        </p:tgtEl>
                                        <p:attrNameLst>
                                          <p:attrName>style.visibility</p:attrName>
                                        </p:attrNameLst>
                                      </p:cBhvr>
                                      <p:to>
                                        <p:strVal val="visible"/>
                                      </p:to>
                                    </p:set>
                                    <p:anim calcmode="lin" valueType="num">
                                      <p:cBhvr>
                                        <p:cTn id="15" dur="500" fill="hold"/>
                                        <p:tgtEl>
                                          <p:spTgt spid="481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130"/>
                                        </p:tgtEl>
                                        <p:attrNameLst>
                                          <p:attrName>ppt_y</p:attrName>
                                        </p:attrNameLst>
                                      </p:cBhvr>
                                      <p:tavLst>
                                        <p:tav tm="0">
                                          <p:val>
                                            <p:strVal val="#ppt_y"/>
                                          </p:val>
                                        </p:tav>
                                        <p:tav tm="100000">
                                          <p:val>
                                            <p:strVal val="#ppt_y"/>
                                          </p:val>
                                        </p:tav>
                                      </p:tavLst>
                                    </p:anim>
                                    <p:anim calcmode="lin" valueType="num">
                                      <p:cBhvr>
                                        <p:cTn id="17" dur="500" fill="hold"/>
                                        <p:tgtEl>
                                          <p:spTgt spid="481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1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13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48132"/>
                                        </p:tgtEl>
                                        <p:attrNameLst>
                                          <p:attrName>style.visibility</p:attrName>
                                        </p:attrNameLst>
                                      </p:cBhvr>
                                      <p:to>
                                        <p:strVal val="visible"/>
                                      </p:to>
                                    </p:set>
                                    <p:anim calcmode="lin" valueType="num">
                                      <p:cBhvr>
                                        <p:cTn id="22" dur="500" fill="hold"/>
                                        <p:tgtEl>
                                          <p:spTgt spid="4813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8132"/>
                                        </p:tgtEl>
                                        <p:attrNameLst>
                                          <p:attrName>ppt_y</p:attrName>
                                        </p:attrNameLst>
                                      </p:cBhvr>
                                      <p:tavLst>
                                        <p:tav tm="0">
                                          <p:val>
                                            <p:strVal val="#ppt_y"/>
                                          </p:val>
                                        </p:tav>
                                        <p:tav tm="100000">
                                          <p:val>
                                            <p:strVal val="#ppt_y"/>
                                          </p:val>
                                        </p:tav>
                                      </p:tavLst>
                                    </p:anim>
                                    <p:anim calcmode="lin" valueType="num">
                                      <p:cBhvr>
                                        <p:cTn id="24" dur="500" fill="hold"/>
                                        <p:tgtEl>
                                          <p:spTgt spid="4813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813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80" name="文本框 47"/>
          <p:cNvSpPr txBox="1">
            <a:spLocks noChangeArrowheads="1"/>
          </p:cNvSpPr>
          <p:nvPr/>
        </p:nvSpPr>
        <p:spPr bwMode="auto">
          <a:xfrm>
            <a:off x="967105" y="224155"/>
            <a:ext cx="324231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sym typeface="+mn-ea"/>
              </a:rPr>
              <a:t>Log data analysis</a:t>
            </a:r>
            <a:endParaRPr lang="zh-CN" altLang="en-US" sz="2400"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400" dirty="0">
              <a:solidFill>
                <a:schemeClr val="tx1">
                  <a:lumMod val="75000"/>
                </a:schemeClr>
              </a:solidFill>
              <a:latin typeface="微软雅黑" panose="020B0503020204020204" pitchFamily="34" charset="-122"/>
            </a:endParaRPr>
          </a:p>
        </p:txBody>
      </p:sp>
      <p:sp>
        <p:nvSpPr>
          <p:cNvPr id="49181"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2" name="TextBox 42"/>
          <p:cNvSpPr txBox="1"/>
          <p:nvPr/>
        </p:nvSpPr>
        <p:spPr>
          <a:xfrm>
            <a:off x="2735263" y="5086350"/>
            <a:ext cx="2176462" cy="890588"/>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pic>
        <p:nvPicPr>
          <p:cNvPr id="2" name="图片 1"/>
          <p:cNvPicPr>
            <a:picLocks noChangeAspect="1"/>
          </p:cNvPicPr>
          <p:nvPr/>
        </p:nvPicPr>
        <p:blipFill>
          <a:blip r:embed="rId4"/>
          <a:stretch>
            <a:fillRect/>
          </a:stretch>
        </p:blipFill>
        <p:spPr>
          <a:xfrm>
            <a:off x="2570480" y="635635"/>
            <a:ext cx="7051040" cy="6105525"/>
          </a:xfrm>
          <a:prstGeom prst="rect">
            <a:avLst/>
          </a:prstGeom>
        </p:spPr>
      </p:pic>
      <p:sp>
        <p:nvSpPr>
          <p:cNvPr id="3" name="文本框 2"/>
          <p:cNvSpPr txBox="1"/>
          <p:nvPr/>
        </p:nvSpPr>
        <p:spPr>
          <a:xfrm>
            <a:off x="177165" y="1394460"/>
            <a:ext cx="2392680" cy="368300"/>
          </a:xfrm>
          <a:prstGeom prst="rect">
            <a:avLst/>
          </a:prstGeom>
          <a:noFill/>
        </p:spPr>
        <p:txBody>
          <a:bodyPr wrap="square" rtlCol="0">
            <a:spAutoFit/>
          </a:bodyPr>
          <a:lstStyle/>
          <a:p>
            <a:r>
              <a:rPr lang="zh-CN" altLang="en-US"/>
              <a:t>Most popular </a:t>
            </a:r>
            <a:r>
              <a:rPr lang="en-US" altLang="zh-CN"/>
              <a:t>item</a:t>
            </a:r>
            <a:r>
              <a:rPr lang="zh-CN" altLang="en-US"/>
              <a:t>：</a:t>
            </a:r>
          </a:p>
        </p:txBody>
      </p:sp>
      <p:sp>
        <p:nvSpPr>
          <p:cNvPr id="4" name="文本框 3"/>
          <p:cNvSpPr txBox="1"/>
          <p:nvPr/>
        </p:nvSpPr>
        <p:spPr>
          <a:xfrm>
            <a:off x="177165" y="4605020"/>
            <a:ext cx="2392680" cy="368300"/>
          </a:xfrm>
          <a:prstGeom prst="rect">
            <a:avLst/>
          </a:prstGeom>
          <a:noFill/>
        </p:spPr>
        <p:txBody>
          <a:bodyPr wrap="square" rtlCol="0">
            <a:spAutoFit/>
          </a:bodyPr>
          <a:lstStyle/>
          <a:p>
            <a:r>
              <a:rPr lang="en-US"/>
              <a:t>Best sellers</a:t>
            </a:r>
            <a:r>
              <a:rPr lang="zh-CN" altLang="en-US"/>
              <a:t>：</a:t>
            </a:r>
          </a:p>
        </p:txBody>
      </p:sp>
    </p:spTree>
    <p:custDataLst>
      <p:tags r:id="rId1"/>
    </p:custDataLst>
  </p:cSld>
  <p:clrMapOvr>
    <a:masterClrMapping/>
  </p:clrMapOvr>
  <p:transition spd="slow" advClick="0" advTm="740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9180"/>
                                        </p:tgtEl>
                                        <p:attrNameLst>
                                          <p:attrName>style.visibility</p:attrName>
                                        </p:attrNameLst>
                                      </p:cBhvr>
                                      <p:to>
                                        <p:strVal val="visible"/>
                                      </p:to>
                                    </p:set>
                                    <p:anim calcmode="lin" valueType="num">
                                      <p:cBhvr>
                                        <p:cTn id="7" dur="500" fill="hold"/>
                                        <p:tgtEl>
                                          <p:spTgt spid="491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180"/>
                                        </p:tgtEl>
                                        <p:attrNameLst>
                                          <p:attrName>ppt_y</p:attrName>
                                        </p:attrNameLst>
                                      </p:cBhvr>
                                      <p:tavLst>
                                        <p:tav tm="0">
                                          <p:val>
                                            <p:strVal val="#ppt_y"/>
                                          </p:val>
                                        </p:tav>
                                        <p:tav tm="100000">
                                          <p:val>
                                            <p:strVal val="#ppt_y"/>
                                          </p:val>
                                        </p:tav>
                                      </p:tavLst>
                                    </p:anim>
                                    <p:anim calcmode="lin" valueType="num">
                                      <p:cBhvr>
                                        <p:cTn id="9" dur="500" fill="hold"/>
                                        <p:tgtEl>
                                          <p:spTgt spid="491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1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1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9181"/>
                                        </p:tgtEl>
                                        <p:attrNameLst>
                                          <p:attrName>style.visibility</p:attrName>
                                        </p:attrNameLst>
                                      </p:cBhvr>
                                      <p:to>
                                        <p:strVal val="visible"/>
                                      </p:to>
                                    </p:set>
                                    <p:anim calcmode="lin" valueType="num">
                                      <p:cBhvr>
                                        <p:cTn id="14" dur="500" fill="hold"/>
                                        <p:tgtEl>
                                          <p:spTgt spid="491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9181"/>
                                        </p:tgtEl>
                                        <p:attrNameLst>
                                          <p:attrName>ppt_y</p:attrName>
                                        </p:attrNameLst>
                                      </p:cBhvr>
                                      <p:tavLst>
                                        <p:tav tm="0">
                                          <p:val>
                                            <p:strVal val="#ppt_y"/>
                                          </p:val>
                                        </p:tav>
                                        <p:tav tm="100000">
                                          <p:val>
                                            <p:strVal val="#ppt_y"/>
                                          </p:val>
                                        </p:tav>
                                      </p:tavLst>
                                    </p:anim>
                                    <p:anim calcmode="lin" valueType="num">
                                      <p:cBhvr>
                                        <p:cTn id="16" dur="500" fill="hold"/>
                                        <p:tgtEl>
                                          <p:spTgt spid="491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91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9181"/>
                                        </p:tgtEl>
                                      </p:cBhvr>
                                    </p:animEffect>
                                  </p:childTnLst>
                                </p:cTn>
                              </p:par>
                              <p:par>
                                <p:cTn id="19" presetID="2" presetClass="entr" presetSubtype="12"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文本框 69"/>
          <p:cNvSpPr txBox="1">
            <a:spLocks noChangeArrowheads="1"/>
          </p:cNvSpPr>
          <p:nvPr/>
        </p:nvSpPr>
        <p:spPr bwMode="auto">
          <a:xfrm>
            <a:off x="987425" y="266700"/>
            <a:ext cx="282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sym typeface="+mn-ea"/>
              </a:rPr>
              <a:t>Log data analysis</a:t>
            </a:r>
            <a:endParaRPr lang="zh-CN" altLang="en-US" sz="2400" dirty="0">
              <a:solidFill>
                <a:schemeClr val="tx1">
                  <a:lumMod val="75000"/>
                </a:schemeClr>
              </a:solidFill>
              <a:latin typeface="微软雅黑" panose="020B0503020204020204" pitchFamily="34" charset="-122"/>
            </a:endParaRPr>
          </a:p>
        </p:txBody>
      </p:sp>
      <p:sp>
        <p:nvSpPr>
          <p:cNvPr id="38"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pic>
        <p:nvPicPr>
          <p:cNvPr id="2" name="图片 1"/>
          <p:cNvPicPr>
            <a:picLocks noChangeAspect="1"/>
          </p:cNvPicPr>
          <p:nvPr/>
        </p:nvPicPr>
        <p:blipFill>
          <a:blip r:embed="rId4"/>
          <a:stretch>
            <a:fillRect/>
          </a:stretch>
        </p:blipFill>
        <p:spPr>
          <a:xfrm>
            <a:off x="2751455" y="732155"/>
            <a:ext cx="6911975" cy="6050915"/>
          </a:xfrm>
          <a:prstGeom prst="rect">
            <a:avLst/>
          </a:prstGeom>
        </p:spPr>
      </p:pic>
      <p:sp>
        <p:nvSpPr>
          <p:cNvPr id="3" name="文本框 2"/>
          <p:cNvSpPr txBox="1"/>
          <p:nvPr/>
        </p:nvSpPr>
        <p:spPr>
          <a:xfrm>
            <a:off x="358775" y="1546860"/>
            <a:ext cx="2392680" cy="368300"/>
          </a:xfrm>
          <a:prstGeom prst="rect">
            <a:avLst/>
          </a:prstGeom>
          <a:noFill/>
        </p:spPr>
        <p:txBody>
          <a:bodyPr wrap="square" rtlCol="0">
            <a:spAutoFit/>
          </a:bodyPr>
          <a:lstStyle/>
          <a:p>
            <a:r>
              <a:rPr lang="en-US"/>
              <a:t>Buy rate</a:t>
            </a:r>
            <a:r>
              <a:rPr lang="zh-CN" altLang="en-US"/>
              <a:t>：</a:t>
            </a:r>
          </a:p>
        </p:txBody>
      </p:sp>
      <p:sp>
        <p:nvSpPr>
          <p:cNvPr id="4" name="文本框 3"/>
          <p:cNvSpPr txBox="1"/>
          <p:nvPr/>
        </p:nvSpPr>
        <p:spPr>
          <a:xfrm>
            <a:off x="358775" y="4422140"/>
            <a:ext cx="2392680" cy="368300"/>
          </a:xfrm>
          <a:prstGeom prst="rect">
            <a:avLst/>
          </a:prstGeom>
          <a:noFill/>
        </p:spPr>
        <p:txBody>
          <a:bodyPr wrap="square" rtlCol="0">
            <a:spAutoFit/>
          </a:bodyPr>
          <a:lstStyle/>
          <a:p>
            <a:r>
              <a:rPr lang="en-US"/>
              <a:t>Combine sold</a:t>
            </a:r>
            <a:r>
              <a:rPr lang="zh-CN" altLang="en-US"/>
              <a:t>：</a:t>
            </a:r>
          </a:p>
        </p:txBody>
      </p:sp>
    </p:spTree>
    <p:custDataLst>
      <p:tags r:id="rId1"/>
    </p:custDataLst>
  </p:cSld>
  <p:clrMapOvr>
    <a:masterClrMapping/>
  </p:clrMapOvr>
  <p:transition spd="slow" advTm="445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1299"/>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8"/>
                                        </p:tgtEl>
                                        <p:attrNameLst>
                                          <p:attrName>ppt_y</p:attrName>
                                        </p:attrNameLst>
                                      </p:cBhvr>
                                      <p:tavLst>
                                        <p:tav tm="0">
                                          <p:val>
                                            <p:strVal val="#ppt_y"/>
                                          </p:val>
                                        </p:tav>
                                        <p:tav tm="100000">
                                          <p:val>
                                            <p:strVal val="#ppt_y"/>
                                          </p:val>
                                        </p:tav>
                                      </p:tavLst>
                                    </p:anim>
                                    <p:anim calcmode="lin" valueType="num">
                                      <p:cBhvr>
                                        <p:cTn id="1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369093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sym typeface="+mn-ea"/>
              </a:rPr>
              <a:t>Special thanks</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Agency FB" panose="020B0503020202020204" pitchFamily="34" charset="0"/>
              </a:rPr>
              <a:t>1</a:t>
            </a:r>
            <a:endParaRPr lang="zh-CN" altLang="en-US" sz="16600" dirty="0">
              <a:solidFill>
                <a:schemeClr val="tx1">
                  <a:lumMod val="75000"/>
                </a:schemeClr>
              </a:solidFill>
              <a:latin typeface="Agency FB" panose="020B0503020202020204" pitchFamily="34" charset="0"/>
            </a:endParaRPr>
          </a:p>
        </p:txBody>
      </p:sp>
      <p:sp>
        <p:nvSpPr>
          <p:cNvPr id="6148" name="文本框 19"/>
          <p:cNvSpPr txBox="1">
            <a:spLocks noChangeArrowheads="1"/>
          </p:cNvSpPr>
          <p:nvPr/>
        </p:nvSpPr>
        <p:spPr bwMode="auto">
          <a:xfrm>
            <a:off x="5061268" y="4521200"/>
            <a:ext cx="223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dirty="0">
                <a:solidFill>
                  <a:schemeClr val="tx1">
                    <a:lumMod val="75000"/>
                  </a:schemeClr>
                </a:solidFill>
                <a:latin typeface="微软雅黑" panose="020B0503020204020204" pitchFamily="34" charset="-122"/>
              </a:rPr>
              <a:t>step 1</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稻壳儿小白白(http://dwz.cn/Wu2UP)"/>
          <p:cNvSpPr>
            <a:spLocks noChangeArrowheads="1"/>
          </p:cNvSpPr>
          <p:nvPr/>
        </p:nvSpPr>
        <p:spPr bwMode="auto">
          <a:xfrm>
            <a:off x="756920" y="1585595"/>
            <a:ext cx="2981960" cy="291211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7" name="稻壳儿小白白(http://dwz.cn/Wu2UP)"/>
          <p:cNvSpPr>
            <a:spLocks noChangeArrowheads="1"/>
          </p:cNvSpPr>
          <p:nvPr/>
        </p:nvSpPr>
        <p:spPr bwMode="auto">
          <a:xfrm>
            <a:off x="4264025" y="1920875"/>
            <a:ext cx="701992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en-US" altLang="zh-CN" sz="2000">
                <a:solidFill>
                  <a:schemeClr val="tx1">
                    <a:lumMod val="75000"/>
                  </a:schemeClr>
                </a:solidFill>
                <a:uFillTx/>
                <a:sym typeface="Arial" panose="020B0604020202020204" pitchFamily="34" charset="0"/>
              </a:rPr>
              <a:t>    </a:t>
            </a:r>
            <a:r>
              <a:rPr lang="zh-CN" altLang="en-US" sz="2000">
                <a:solidFill>
                  <a:schemeClr val="tx1">
                    <a:lumMod val="75000"/>
                  </a:schemeClr>
                </a:solidFill>
                <a:uFillTx/>
                <a:sym typeface="Arial" panose="020B0604020202020204" pitchFamily="34" charset="0"/>
              </a:rPr>
              <a:t>In the process of making difficult projects, we have received help from many people. Teachers Liu Decai, Rupali, Abhijeet, and all the students and relatives who have provided ideas, ideas, and help for our project have given us technology And provide great help emotionally.</a:t>
            </a:r>
          </a:p>
          <a:p>
            <a:pPr eaLnBrk="1" hangingPunct="1">
              <a:lnSpc>
                <a:spcPct val="120000"/>
              </a:lnSpc>
              <a:spcBef>
                <a:spcPct val="20000"/>
              </a:spcBef>
              <a:buFont typeface="Arial" panose="020B0604020202020204" pitchFamily="34" charset="0"/>
              <a:buNone/>
              <a:defRPr/>
            </a:pPr>
            <a:r>
              <a:rPr lang="zh-CN" altLang="en-US" sz="2000">
                <a:solidFill>
                  <a:schemeClr val="tx1">
                    <a:lumMod val="75000"/>
                  </a:schemeClr>
                </a:solidFill>
                <a:uFillTx/>
                <a:sym typeface="Arial" panose="020B0604020202020204" pitchFamily="34" charset="0"/>
              </a:rPr>
              <a:t>    We would like to express our sincere gratitude to everyone who helped us to overcome the difficulties and accompany us through this boring and fun day.</a:t>
            </a:r>
          </a:p>
        </p:txBody>
      </p:sp>
      <p:sp>
        <p:nvSpPr>
          <p:cNvPr id="9228" name="稻壳儿小白白(http://dwz.cn/Wu2UP)"/>
          <p:cNvSpPr txBox="1">
            <a:spLocks noChangeArrowheads="1"/>
          </p:cNvSpPr>
          <p:nvPr/>
        </p:nvSpPr>
        <p:spPr bwMode="auto">
          <a:xfrm>
            <a:off x="5259070" y="1198880"/>
            <a:ext cx="554228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3200" b="1" dirty="0">
                <a:solidFill>
                  <a:schemeClr val="tx1">
                    <a:lumMod val="75000"/>
                  </a:schemeClr>
                </a:solidFill>
                <a:sym typeface="Arial" panose="020B0604020202020204" pitchFamily="34" charset="0"/>
              </a:rPr>
              <a:t>Thanks for all of you!</a:t>
            </a:r>
          </a:p>
        </p:txBody>
      </p:sp>
      <p:sp>
        <p:nvSpPr>
          <p:cNvPr id="9235" name="文本框 42"/>
          <p:cNvSpPr txBox="1">
            <a:spLocks noChangeArrowheads="1"/>
          </p:cNvSpPr>
          <p:nvPr/>
        </p:nvSpPr>
        <p:spPr bwMode="auto">
          <a:xfrm>
            <a:off x="997585" y="266700"/>
            <a:ext cx="360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sym typeface="+mn-ea"/>
              </a:rPr>
              <a:t>Special thanks</a:t>
            </a:r>
            <a:endParaRPr lang="zh-CN" altLang="en-US" sz="2400" dirty="0">
              <a:solidFill>
                <a:schemeClr val="tx1">
                  <a:lumMod val="75000"/>
                </a:schemeClr>
              </a:solidFill>
              <a:latin typeface="微软雅黑" panose="020B0503020204020204" pitchFamily="34" charset="-122"/>
            </a:endParaRP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464945" y="2201545"/>
            <a:ext cx="1565910" cy="1437640"/>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p:transition spd="slow" advTm="395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35"/>
                                        </p:tgtEl>
                                        <p:attrNameLst>
                                          <p:attrName>style.visibility</p:attrName>
                                        </p:attrNameLst>
                                      </p:cBhvr>
                                      <p:to>
                                        <p:strVal val="visible"/>
                                      </p:to>
                                    </p:set>
                                    <p:anim calcmode="lin" valueType="num">
                                      <p:cBhvr>
                                        <p:cTn id="7" dur="500" fill="hold"/>
                                        <p:tgtEl>
                                          <p:spTgt spid="92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35"/>
                                        </p:tgtEl>
                                        <p:attrNameLst>
                                          <p:attrName>ppt_y</p:attrName>
                                        </p:attrNameLst>
                                      </p:cBhvr>
                                      <p:tavLst>
                                        <p:tav tm="0">
                                          <p:val>
                                            <p:strVal val="#ppt_y"/>
                                          </p:val>
                                        </p:tav>
                                        <p:tav tm="100000">
                                          <p:val>
                                            <p:strVal val="#ppt_y"/>
                                          </p:val>
                                        </p:tav>
                                      </p:tavLst>
                                    </p:anim>
                                    <p:anim calcmode="lin" valueType="num">
                                      <p:cBhvr>
                                        <p:cTn id="9" dur="500" fill="hold"/>
                                        <p:tgtEl>
                                          <p:spTgt spid="92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9236"/>
                                        </p:tgtEl>
                                        <p:attrNameLst>
                                          <p:attrName>style.visibility</p:attrName>
                                        </p:attrNameLst>
                                      </p:cBhvr>
                                      <p:to>
                                        <p:strVal val="visible"/>
                                      </p:to>
                                    </p:set>
                                    <p:anim calcmode="lin" valueType="num">
                                      <p:cBhvr>
                                        <p:cTn id="14" dur="500" fill="hold"/>
                                        <p:tgtEl>
                                          <p:spTgt spid="92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236"/>
                                        </p:tgtEl>
                                        <p:attrNameLst>
                                          <p:attrName>ppt_y</p:attrName>
                                        </p:attrNameLst>
                                      </p:cBhvr>
                                      <p:tavLst>
                                        <p:tav tm="0">
                                          <p:val>
                                            <p:strVal val="#ppt_y"/>
                                          </p:val>
                                        </p:tav>
                                        <p:tav tm="100000">
                                          <p:val>
                                            <p:strVal val="#ppt_y"/>
                                          </p:val>
                                        </p:tav>
                                      </p:tavLst>
                                    </p:anim>
                                    <p:anim calcmode="lin" valueType="num">
                                      <p:cBhvr>
                                        <p:cTn id="16" dur="500" fill="hold"/>
                                        <p:tgtEl>
                                          <p:spTgt spid="92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2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236"/>
                                        </p:tgtEl>
                                      </p:cBhvr>
                                    </p:animEffect>
                                  </p:childTnLst>
                                </p:cTn>
                              </p:par>
                              <p:par>
                                <p:cTn id="19" presetID="35" presetClass="entr" presetSubtype="0" fill="hold" grpId="0" nodeType="withEffect">
                                  <p:stCondLst>
                                    <p:cond delay="0"/>
                                  </p:stCondLst>
                                  <p:childTnLst>
                                    <p:set>
                                      <p:cBhvr>
                                        <p:cTn id="20" dur="1" fill="hold">
                                          <p:stCondLst>
                                            <p:cond delay="0"/>
                                          </p:stCondLst>
                                        </p:cTn>
                                        <p:tgtEl>
                                          <p:spTgt spid="9220"/>
                                        </p:tgtEl>
                                        <p:attrNameLst>
                                          <p:attrName>style.visibility</p:attrName>
                                        </p:attrNameLst>
                                      </p:cBhvr>
                                      <p:to>
                                        <p:strVal val="visible"/>
                                      </p:to>
                                    </p:set>
                                    <p:animEffect transition="in" filter="fade">
                                      <p:cBhvr>
                                        <p:cTn id="21" dur="1750"/>
                                        <p:tgtEl>
                                          <p:spTgt spid="9220"/>
                                        </p:tgtEl>
                                      </p:cBhvr>
                                    </p:animEffect>
                                    <p:anim calcmode="lin" valueType="num">
                                      <p:cBhvr>
                                        <p:cTn id="22" dur="1750" fill="hold"/>
                                        <p:tgtEl>
                                          <p:spTgt spid="9220"/>
                                        </p:tgtEl>
                                        <p:attrNameLst>
                                          <p:attrName>style.rotation</p:attrName>
                                        </p:attrNameLst>
                                      </p:cBhvr>
                                      <p:tavLst>
                                        <p:tav tm="0">
                                          <p:val>
                                            <p:fltVal val="720"/>
                                          </p:val>
                                        </p:tav>
                                        <p:tav tm="100000">
                                          <p:val>
                                            <p:fltVal val="0"/>
                                          </p:val>
                                        </p:tav>
                                      </p:tavLst>
                                    </p:anim>
                                    <p:anim calcmode="lin" valueType="num">
                                      <p:cBhvr>
                                        <p:cTn id="23" dur="1750" fill="hold"/>
                                        <p:tgtEl>
                                          <p:spTgt spid="9220"/>
                                        </p:tgtEl>
                                        <p:attrNameLst>
                                          <p:attrName>ppt_h</p:attrName>
                                        </p:attrNameLst>
                                      </p:cBhvr>
                                      <p:tavLst>
                                        <p:tav tm="0">
                                          <p:val>
                                            <p:fltVal val="0"/>
                                          </p:val>
                                        </p:tav>
                                        <p:tav tm="100000">
                                          <p:val>
                                            <p:strVal val="#ppt_h"/>
                                          </p:val>
                                        </p:tav>
                                      </p:tavLst>
                                    </p:anim>
                                    <p:anim calcmode="lin" valueType="num">
                                      <p:cBhvr>
                                        <p:cTn id="24" dur="1750" fill="hold"/>
                                        <p:tgtEl>
                                          <p:spTgt spid="9220"/>
                                        </p:tgtEl>
                                        <p:attrNameLst>
                                          <p:attrName>ppt_w</p:attrName>
                                        </p:attrNameLst>
                                      </p:cBhvr>
                                      <p:tavLst>
                                        <p:tav tm="0">
                                          <p:val>
                                            <p:fltVal val="0"/>
                                          </p:val>
                                        </p:tav>
                                        <p:tav tm="100000">
                                          <p:val>
                                            <p:strVal val="#ppt_w"/>
                                          </p:val>
                                        </p:tav>
                                      </p:tavLst>
                                    </p:anim>
                                  </p:childTnLst>
                                </p:cTn>
                              </p:par>
                              <p:par>
                                <p:cTn id="25" presetID="35" presetClass="entr" presetSubtype="0" fill="hold" grpId="0" nodeType="withEffect">
                                  <p:stCondLst>
                                    <p:cond delay="0"/>
                                  </p:stCondLst>
                                  <p:childTnLst>
                                    <p:set>
                                      <p:cBhvr>
                                        <p:cTn id="26" dur="1" fill="hold">
                                          <p:stCondLst>
                                            <p:cond delay="0"/>
                                          </p:stCondLst>
                                        </p:cTn>
                                        <p:tgtEl>
                                          <p:spTgt spid="9227"/>
                                        </p:tgtEl>
                                        <p:attrNameLst>
                                          <p:attrName>style.visibility</p:attrName>
                                        </p:attrNameLst>
                                      </p:cBhvr>
                                      <p:to>
                                        <p:strVal val="visible"/>
                                      </p:to>
                                    </p:set>
                                    <p:animEffect transition="in" filter="fade">
                                      <p:cBhvr>
                                        <p:cTn id="27" dur="1750"/>
                                        <p:tgtEl>
                                          <p:spTgt spid="9227"/>
                                        </p:tgtEl>
                                      </p:cBhvr>
                                    </p:animEffect>
                                    <p:anim calcmode="lin" valueType="num">
                                      <p:cBhvr>
                                        <p:cTn id="28" dur="1750" fill="hold"/>
                                        <p:tgtEl>
                                          <p:spTgt spid="9227"/>
                                        </p:tgtEl>
                                        <p:attrNameLst>
                                          <p:attrName>style.rotation</p:attrName>
                                        </p:attrNameLst>
                                      </p:cBhvr>
                                      <p:tavLst>
                                        <p:tav tm="0">
                                          <p:val>
                                            <p:fltVal val="720"/>
                                          </p:val>
                                        </p:tav>
                                        <p:tav tm="100000">
                                          <p:val>
                                            <p:fltVal val="0"/>
                                          </p:val>
                                        </p:tav>
                                      </p:tavLst>
                                    </p:anim>
                                    <p:anim calcmode="lin" valueType="num">
                                      <p:cBhvr>
                                        <p:cTn id="29" dur="1750" fill="hold"/>
                                        <p:tgtEl>
                                          <p:spTgt spid="9227"/>
                                        </p:tgtEl>
                                        <p:attrNameLst>
                                          <p:attrName>ppt_h</p:attrName>
                                        </p:attrNameLst>
                                      </p:cBhvr>
                                      <p:tavLst>
                                        <p:tav tm="0">
                                          <p:val>
                                            <p:fltVal val="0"/>
                                          </p:val>
                                        </p:tav>
                                        <p:tav tm="100000">
                                          <p:val>
                                            <p:strVal val="#ppt_h"/>
                                          </p:val>
                                        </p:tav>
                                      </p:tavLst>
                                    </p:anim>
                                    <p:anim calcmode="lin" valueType="num">
                                      <p:cBhvr>
                                        <p:cTn id="30" dur="1750" fill="hold"/>
                                        <p:tgtEl>
                                          <p:spTgt spid="9227"/>
                                        </p:tgtEl>
                                        <p:attrNameLst>
                                          <p:attrName>ppt_w</p:attrName>
                                        </p:attrNameLst>
                                      </p:cBhvr>
                                      <p:tavLst>
                                        <p:tav tm="0">
                                          <p:val>
                                            <p:fltVal val="0"/>
                                          </p:val>
                                        </p:tav>
                                        <p:tav tm="100000">
                                          <p:val>
                                            <p:strVal val="#ppt_w"/>
                                          </p:val>
                                        </p:tav>
                                      </p:tavLst>
                                    </p:anim>
                                  </p:childTnLst>
                                </p:cTn>
                              </p:par>
                              <p:par>
                                <p:cTn id="31" presetID="35" presetClass="entr" presetSubtype="0" fill="hold" grpId="0" nodeType="withEffect">
                                  <p:stCondLst>
                                    <p:cond delay="0"/>
                                  </p:stCondLst>
                                  <p:childTnLst>
                                    <p:set>
                                      <p:cBhvr>
                                        <p:cTn id="32" dur="1" fill="hold">
                                          <p:stCondLst>
                                            <p:cond delay="0"/>
                                          </p:stCondLst>
                                        </p:cTn>
                                        <p:tgtEl>
                                          <p:spTgt spid="9228"/>
                                        </p:tgtEl>
                                        <p:attrNameLst>
                                          <p:attrName>style.visibility</p:attrName>
                                        </p:attrNameLst>
                                      </p:cBhvr>
                                      <p:to>
                                        <p:strVal val="visible"/>
                                      </p:to>
                                    </p:set>
                                    <p:animEffect transition="in" filter="fade">
                                      <p:cBhvr>
                                        <p:cTn id="33" dur="1750"/>
                                        <p:tgtEl>
                                          <p:spTgt spid="9228"/>
                                        </p:tgtEl>
                                      </p:cBhvr>
                                    </p:animEffect>
                                    <p:anim calcmode="lin" valueType="num">
                                      <p:cBhvr>
                                        <p:cTn id="34" dur="1750" fill="hold"/>
                                        <p:tgtEl>
                                          <p:spTgt spid="9228"/>
                                        </p:tgtEl>
                                        <p:attrNameLst>
                                          <p:attrName>style.rotation</p:attrName>
                                        </p:attrNameLst>
                                      </p:cBhvr>
                                      <p:tavLst>
                                        <p:tav tm="0">
                                          <p:val>
                                            <p:fltVal val="720"/>
                                          </p:val>
                                        </p:tav>
                                        <p:tav tm="100000">
                                          <p:val>
                                            <p:fltVal val="0"/>
                                          </p:val>
                                        </p:tav>
                                      </p:tavLst>
                                    </p:anim>
                                    <p:anim calcmode="lin" valueType="num">
                                      <p:cBhvr>
                                        <p:cTn id="35" dur="1750" fill="hold"/>
                                        <p:tgtEl>
                                          <p:spTgt spid="9228"/>
                                        </p:tgtEl>
                                        <p:attrNameLst>
                                          <p:attrName>ppt_h</p:attrName>
                                        </p:attrNameLst>
                                      </p:cBhvr>
                                      <p:tavLst>
                                        <p:tav tm="0">
                                          <p:val>
                                            <p:fltVal val="0"/>
                                          </p:val>
                                        </p:tav>
                                        <p:tav tm="100000">
                                          <p:val>
                                            <p:strVal val="#ppt_h"/>
                                          </p:val>
                                        </p:tav>
                                      </p:tavLst>
                                    </p:anim>
                                    <p:anim calcmode="lin" valueType="num">
                                      <p:cBhvr>
                                        <p:cTn id="36" dur="1750" fill="hold"/>
                                        <p:tgtEl>
                                          <p:spTgt spid="9228"/>
                                        </p:tgtEl>
                                        <p:attrNameLst>
                                          <p:attrName>ppt_w</p:attrName>
                                        </p:attrNameLst>
                                      </p:cBhvr>
                                      <p:tavLst>
                                        <p:tav tm="0">
                                          <p:val>
                                            <p:fltVal val="0"/>
                                          </p:val>
                                        </p:tav>
                                        <p:tav tm="100000">
                                          <p:val>
                                            <p:strVal val="#ppt_w"/>
                                          </p:val>
                                        </p:tav>
                                      </p:tavLst>
                                    </p:anim>
                                  </p:childTnLst>
                                </p:cTn>
                              </p:par>
                              <p:par>
                                <p:cTn id="37" presetID="35" presetClass="entr" presetSubtype="0" fill="hold" nodeType="withEffect">
                                  <p:stCondLst>
                                    <p:cond delay="0"/>
                                  </p:stCondLst>
                                  <p:childTnLst>
                                    <p:set>
                                      <p:cBhvr>
                                        <p:cTn id="38" dur="1" fill="hold">
                                          <p:stCondLst>
                                            <p:cond delay="0"/>
                                          </p:stCondLst>
                                        </p:cTn>
                                        <p:tgtEl>
                                          <p:spTgt spid="9237"/>
                                        </p:tgtEl>
                                        <p:attrNameLst>
                                          <p:attrName>style.visibility</p:attrName>
                                        </p:attrNameLst>
                                      </p:cBhvr>
                                      <p:to>
                                        <p:strVal val="visible"/>
                                      </p:to>
                                    </p:set>
                                    <p:animEffect transition="in" filter="fade">
                                      <p:cBhvr>
                                        <p:cTn id="39" dur="1750"/>
                                        <p:tgtEl>
                                          <p:spTgt spid="9237"/>
                                        </p:tgtEl>
                                      </p:cBhvr>
                                    </p:animEffect>
                                    <p:anim calcmode="lin" valueType="num">
                                      <p:cBhvr>
                                        <p:cTn id="40" dur="1750" fill="hold"/>
                                        <p:tgtEl>
                                          <p:spTgt spid="9237"/>
                                        </p:tgtEl>
                                        <p:attrNameLst>
                                          <p:attrName>style.rotation</p:attrName>
                                        </p:attrNameLst>
                                      </p:cBhvr>
                                      <p:tavLst>
                                        <p:tav tm="0">
                                          <p:val>
                                            <p:fltVal val="720"/>
                                          </p:val>
                                        </p:tav>
                                        <p:tav tm="100000">
                                          <p:val>
                                            <p:fltVal val="0"/>
                                          </p:val>
                                        </p:tav>
                                      </p:tavLst>
                                    </p:anim>
                                    <p:anim calcmode="lin" valueType="num">
                                      <p:cBhvr>
                                        <p:cTn id="41" dur="1750" fill="hold"/>
                                        <p:tgtEl>
                                          <p:spTgt spid="9237"/>
                                        </p:tgtEl>
                                        <p:attrNameLst>
                                          <p:attrName>ppt_h</p:attrName>
                                        </p:attrNameLst>
                                      </p:cBhvr>
                                      <p:tavLst>
                                        <p:tav tm="0">
                                          <p:val>
                                            <p:fltVal val="0"/>
                                          </p:val>
                                        </p:tav>
                                        <p:tav tm="100000">
                                          <p:val>
                                            <p:strVal val="#ppt_h"/>
                                          </p:val>
                                        </p:tav>
                                      </p:tavLst>
                                    </p:anim>
                                    <p:anim calcmode="lin" valueType="num">
                                      <p:cBhvr>
                                        <p:cTn id="42" dur="1750" fill="hold"/>
                                        <p:tgtEl>
                                          <p:spTgt spid="923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animBg="1"/>
      <p:bldP spid="9227" grpId="0"/>
      <p:bldP spid="9228" grpId="0"/>
      <p:bldP spid="9235" grpId="0"/>
      <p:bldP spid="92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381793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sym typeface="+mn-ea"/>
              </a:rPr>
              <a:t>Use of technology</a:t>
            </a:r>
            <a:endParaRPr lang="zh-CN" altLang="en-US" sz="4800" dirty="0">
              <a:solidFill>
                <a:schemeClr val="tx1">
                  <a:lumMod val="75000"/>
                </a:schemeClr>
              </a:solidFill>
              <a:latin typeface="微软雅黑"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dirty="0">
                <a:solidFill>
                  <a:srgbClr val="333F4F"/>
                </a:solidFill>
                <a:latin typeface="Agency FB" panose="020B0503020202020204" pitchFamily="34" charset="0"/>
              </a:rPr>
              <a:t>2</a:t>
            </a:r>
            <a:endParaRPr lang="zh-CN" altLang="en-US" sz="16600" dirty="0">
              <a:solidFill>
                <a:srgbClr val="333F4F"/>
              </a:solidFill>
              <a:latin typeface="Agency FB" panose="020B0503020202020204" pitchFamily="34" charset="0"/>
            </a:endParaRPr>
          </a:p>
        </p:txBody>
      </p:sp>
      <p:sp>
        <p:nvSpPr>
          <p:cNvPr id="15364" name="文本框 19"/>
          <p:cNvSpPr txBox="1">
            <a:spLocks noChangeArrowheads="1"/>
          </p:cNvSpPr>
          <p:nvPr/>
        </p:nvSpPr>
        <p:spPr bwMode="auto">
          <a:xfrm>
            <a:off x="4410075" y="4648200"/>
            <a:ext cx="31788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a:solidFill>
                  <a:srgbClr val="333F4F"/>
                </a:solidFill>
                <a:latin typeface="微软雅黑" panose="020B0503020204020204" pitchFamily="34" charset="-122"/>
              </a:rPr>
              <a:t>step two</a:t>
            </a:r>
          </a:p>
        </p:txBody>
      </p:sp>
    </p:spTree>
    <p:custDataLst>
      <p:tags r:id="rId1"/>
    </p:custDataLst>
  </p:cSld>
  <p:clrMapOvr>
    <a:masterClrMapping/>
  </p:clrMapOvr>
  <p:transition spd="slow" advTm="245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363"/>
                                        </p:tgtEl>
                                        <p:attrNameLst>
                                          <p:attrName>style.visibility</p:attrName>
                                        </p:attrNameLst>
                                      </p:cBhvr>
                                      <p:to>
                                        <p:strVal val="visible"/>
                                      </p:to>
                                    </p:set>
                                    <p:anim by="(-#ppt_w*2)" calcmode="lin" valueType="num">
                                      <p:cBhvr rctx="PPT">
                                        <p:cTn id="7" dur="250" autoRev="1" fill="hold">
                                          <p:stCondLst>
                                            <p:cond delay="0"/>
                                          </p:stCondLst>
                                        </p:cTn>
                                        <p:tgtEl>
                                          <p:spTgt spid="15363"/>
                                        </p:tgtEl>
                                        <p:attrNameLst>
                                          <p:attrName>ppt_w</p:attrName>
                                        </p:attrNameLst>
                                      </p:cBhvr>
                                    </p:anim>
                                    <p:anim by="(#ppt_w*0.50)" calcmode="lin" valueType="num">
                                      <p:cBhvr>
                                        <p:cTn id="8" dur="250" decel="50000" autoRev="1" fill="hold">
                                          <p:stCondLst>
                                            <p:cond delay="0"/>
                                          </p:stCondLst>
                                        </p:cTn>
                                        <p:tgtEl>
                                          <p:spTgt spid="15363"/>
                                        </p:tgtEl>
                                        <p:attrNameLst>
                                          <p:attrName>ppt_x</p:attrName>
                                        </p:attrNameLst>
                                      </p:cBhvr>
                                    </p:anim>
                                    <p:anim from="(-#ppt_h/2)" to="(#ppt_y)" calcmode="lin" valueType="num">
                                      <p:cBhvr>
                                        <p:cTn id="9" dur="500" fill="hold">
                                          <p:stCondLst>
                                            <p:cond delay="0"/>
                                          </p:stCondLst>
                                        </p:cTn>
                                        <p:tgtEl>
                                          <p:spTgt spid="15363"/>
                                        </p:tgtEl>
                                        <p:attrNameLst>
                                          <p:attrName>ppt_y</p:attrName>
                                        </p:attrNameLst>
                                      </p:cBhvr>
                                    </p:anim>
                                    <p:animRot by="21600000">
                                      <p:cBhvr>
                                        <p:cTn id="10" dur="500" fill="hold">
                                          <p:stCondLst>
                                            <p:cond delay="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362"/>
                                        </p:tgtEl>
                                        <p:attrNameLst>
                                          <p:attrName>ppt_y</p:attrName>
                                        </p:attrNameLst>
                                      </p:cBhvr>
                                      <p:tavLst>
                                        <p:tav tm="0">
                                          <p:val>
                                            <p:strVal val="#ppt_y"/>
                                          </p:val>
                                        </p:tav>
                                        <p:tav tm="100000">
                                          <p:val>
                                            <p:strVal val="#ppt_y"/>
                                          </p:val>
                                        </p:tav>
                                      </p:tavLst>
                                    </p:anim>
                                    <p:anim calcmode="lin" valueType="num">
                                      <p:cBhvr>
                                        <p:cTn id="17" dur="5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36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5364"/>
                                        </p:tgtEl>
                                        <p:attrNameLst>
                                          <p:attrName>style.visibility</p:attrName>
                                        </p:attrNameLst>
                                      </p:cBhvr>
                                      <p:to>
                                        <p:strVal val="visible"/>
                                      </p:to>
                                    </p:set>
                                    <p:anim calcmode="lin" valueType="num">
                                      <p:cBhvr>
                                        <p:cTn id="22" dur="500" fill="hold"/>
                                        <p:tgtEl>
                                          <p:spTgt spid="1536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364"/>
                                        </p:tgtEl>
                                        <p:attrNameLst>
                                          <p:attrName>ppt_y</p:attrName>
                                        </p:attrNameLst>
                                      </p:cBhvr>
                                      <p:tavLst>
                                        <p:tav tm="0">
                                          <p:val>
                                            <p:strVal val="#ppt_y"/>
                                          </p:val>
                                        </p:tav>
                                        <p:tav tm="100000">
                                          <p:val>
                                            <p:strVal val="#ppt_y"/>
                                          </p:val>
                                        </p:tav>
                                      </p:tavLst>
                                    </p:anim>
                                    <p:anim calcmode="lin" valueType="num">
                                      <p:cBhvr>
                                        <p:cTn id="24" dur="500" fill="hold"/>
                                        <p:tgtEl>
                                          <p:spTgt spid="1536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36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9673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sym typeface="+mn-ea"/>
              </a:rPr>
              <a:t>Use of technology</a:t>
            </a:r>
            <a:endParaRPr lang="zh-CN" altLang="en-US" sz="2400" dirty="0">
              <a:solidFill>
                <a:schemeClr val="tx1">
                  <a:lumMod val="75000"/>
                </a:schemeClr>
              </a:solidFill>
              <a:latin typeface="微软雅黑" panose="020B0503020204020204" pitchFamily="34" charset="-122"/>
            </a:endParaRP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34" name="Rectangle 33"/>
          <p:cNvSpPr>
            <a:spLocks noChangeArrowheads="1"/>
          </p:cNvSpPr>
          <p:nvPr/>
        </p:nvSpPr>
        <p:spPr bwMode="auto">
          <a:xfrm>
            <a:off x="1092200" y="4161155"/>
            <a:ext cx="9612313" cy="239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en-US" altLang="zh-CN" sz="1430" dirty="0">
                <a:solidFill>
                  <a:srgbClr val="333F4F"/>
                </a:solidFill>
                <a:latin typeface="微软雅黑" panose="020B0503020204020204" pitchFamily="34" charset="-122"/>
              </a:rPr>
              <a:t>JSP </a:t>
            </a:r>
            <a:r>
              <a:rPr lang="zh-CN" altLang="en-US" sz="1430" dirty="0">
                <a:solidFill>
                  <a:srgbClr val="333F4F"/>
                </a:solidFill>
                <a:latin typeface="微软雅黑" panose="020B0503020204020204" pitchFamily="34" charset="-122"/>
              </a:rPr>
              <a:t>Compared with JavaScript: Although JavaScript can dynamically generate HTML on the client side, it is difficult to interact with the server, so it cannot provide complex services such as database access and image processing.</a:t>
            </a:r>
          </a:p>
          <a:p>
            <a:pPr>
              <a:lnSpc>
                <a:spcPct val="150000"/>
              </a:lnSpc>
              <a:defRPr/>
            </a:pPr>
            <a:r>
              <a:rPr lang="zh-CN" altLang="en-US" sz="1430" dirty="0">
                <a:solidFill>
                  <a:srgbClr val="333F4F"/>
                </a:solidFill>
                <a:latin typeface="微软雅黑" panose="020B0503020204020204" pitchFamily="34" charset="-122"/>
              </a:rPr>
              <a:t>Compared with static HTML: Static HTML does not contain dynamic information.</a:t>
            </a:r>
          </a:p>
          <a:p>
            <a:pPr>
              <a:lnSpc>
                <a:spcPct val="150000"/>
              </a:lnSpc>
              <a:defRPr/>
            </a:pPr>
            <a:r>
              <a:rPr lang="zh-CN" altLang="en-US" sz="1430" dirty="0">
                <a:solidFill>
                  <a:srgbClr val="333F4F"/>
                </a:solidFill>
                <a:latin typeface="微软雅黑" panose="020B0503020204020204" pitchFamily="34" charset="-122"/>
              </a:rPr>
              <a:t>Hadoop MapReduce is a software framework based on which you can easily write applications that can run on large clusters of thousands of business machines and process them in a reliable, fault-tolerant manner in parallel Massive datasets on the terabyte level. There are these keywords in this definition,</a:t>
            </a:r>
          </a:p>
        </p:txBody>
      </p:sp>
      <p:grpSp>
        <p:nvGrpSpPr>
          <p:cNvPr id="2" name="组合 1"/>
          <p:cNvGrpSpPr/>
          <p:nvPr/>
        </p:nvGrpSpPr>
        <p:grpSpPr>
          <a:xfrm>
            <a:off x="987425" y="926465"/>
            <a:ext cx="9813290" cy="3301365"/>
            <a:chOff x="1413" y="2882"/>
            <a:chExt cx="15454" cy="5199"/>
          </a:xfrm>
        </p:grpSpPr>
        <p:sp>
          <p:nvSpPr>
            <p:cNvPr id="25" name="Rectangle 24"/>
            <p:cNvSpPr>
              <a:spLocks noChangeArrowheads="1"/>
            </p:cNvSpPr>
            <p:nvPr/>
          </p:nvSpPr>
          <p:spPr bwMode="auto">
            <a:xfrm>
              <a:off x="4925" y="6419"/>
              <a:ext cx="2663" cy="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Mysql、HBase</a:t>
              </a:r>
            </a:p>
          </p:txBody>
        </p:sp>
        <p:sp>
          <p:nvSpPr>
            <p:cNvPr id="26" name="Rectangle 25"/>
            <p:cNvSpPr>
              <a:spLocks noChangeArrowheads="1"/>
            </p:cNvSpPr>
            <p:nvPr/>
          </p:nvSpPr>
          <p:spPr bwMode="auto">
            <a:xfrm>
              <a:off x="1895" y="6525"/>
              <a:ext cx="2653" cy="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Windows、Linux</a:t>
              </a:r>
            </a:p>
          </p:txBody>
        </p:sp>
        <p:sp>
          <p:nvSpPr>
            <p:cNvPr id="27" name="Rectangle 26"/>
            <p:cNvSpPr>
              <a:spLocks noChangeArrowheads="1"/>
            </p:cNvSpPr>
            <p:nvPr/>
          </p:nvSpPr>
          <p:spPr bwMode="auto">
            <a:xfrm>
              <a:off x="8083" y="6419"/>
              <a:ext cx="2652" cy="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en-US" altLang="zh-CN" sz="1950" b="1" dirty="0">
                  <a:solidFill>
                    <a:srgbClr val="333F4F"/>
                  </a:solidFill>
                  <a:latin typeface="微软雅黑" panose="020B0503020204020204" pitchFamily="34" charset="-122"/>
                </a:rPr>
                <a:t>Apache </a:t>
              </a:r>
              <a:r>
                <a:rPr lang="zh-CN" altLang="en-US" sz="1950" b="1" dirty="0">
                  <a:solidFill>
                    <a:srgbClr val="333F4F"/>
                  </a:solidFill>
                  <a:latin typeface="微软雅黑" panose="020B0503020204020204" pitchFamily="34" charset="-122"/>
                </a:rPr>
                <a:t>Tomcat</a:t>
              </a:r>
            </a:p>
          </p:txBody>
        </p:sp>
        <p:sp>
          <p:nvSpPr>
            <p:cNvPr id="28" name="Rectangle 27"/>
            <p:cNvSpPr>
              <a:spLocks noChangeArrowheads="1"/>
            </p:cNvSpPr>
            <p:nvPr/>
          </p:nvSpPr>
          <p:spPr bwMode="auto">
            <a:xfrm>
              <a:off x="10894" y="6372"/>
              <a:ext cx="2770" cy="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Java web </a:t>
              </a:r>
              <a:r>
                <a:rPr lang="en-US" altLang="zh-CN" sz="1950" b="1" dirty="0">
                  <a:solidFill>
                    <a:srgbClr val="333F4F"/>
                  </a:solidFill>
                  <a:latin typeface="微软雅黑" panose="020B0503020204020204" pitchFamily="34" charset="-122"/>
                </a:rPr>
                <a:t>IDE</a:t>
              </a:r>
            </a:p>
          </p:txBody>
        </p:sp>
        <p:sp>
          <p:nvSpPr>
            <p:cNvPr id="29" name="Rectangle 28"/>
            <p:cNvSpPr>
              <a:spLocks noChangeArrowheads="1"/>
            </p:cNvSpPr>
            <p:nvPr/>
          </p:nvSpPr>
          <p:spPr bwMode="auto">
            <a:xfrm>
              <a:off x="13861" y="6419"/>
              <a:ext cx="2858" cy="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Hadoop MapReduce</a:t>
              </a:r>
            </a:p>
          </p:txBody>
        </p:sp>
        <p:pic>
          <p:nvPicPr>
            <p:cNvPr id="35" name="Picture 34"/>
            <p:cNvPicPr>
              <a:picLocks noChangeAspect="1" noChangeArrowheads="1"/>
            </p:cNvPicPr>
            <p:nvPr/>
          </p:nvPicPr>
          <p:blipFill>
            <a:blip r:embed="rId4" cstate="screen">
              <a:clrChange>
                <a:clrFrom>
                  <a:srgbClr val="FFFFFF"/>
                </a:clrFrom>
                <a:clrTo>
                  <a:srgbClr val="FFFFFF">
                    <a:alpha val="0"/>
                  </a:srgbClr>
                </a:clrTo>
              </a:clrChange>
            </a:blip>
            <a:srcRect/>
            <a:stretch>
              <a:fillRect/>
            </a:stretch>
          </p:blipFill>
          <p:spPr bwMode="auto">
            <a:xfrm>
              <a:off x="10903" y="3323"/>
              <a:ext cx="2592" cy="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1950" y="3423"/>
              <a:ext cx="2543" cy="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cstate="screen">
              <a:clrChange>
                <a:clrFrom>
                  <a:srgbClr val="FFFFFF"/>
                </a:clrFrom>
                <a:clrTo>
                  <a:srgbClr val="FFFFFF">
                    <a:alpha val="0"/>
                  </a:srgbClr>
                </a:clrTo>
              </a:clrChange>
            </a:blip>
            <a:srcRect/>
            <a:stretch>
              <a:fillRect/>
            </a:stretch>
          </p:blipFill>
          <p:spPr bwMode="auto">
            <a:xfrm>
              <a:off x="7938" y="3415"/>
              <a:ext cx="2502" cy="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cstate="screen">
              <a:clrChange>
                <a:clrFrom>
                  <a:srgbClr val="FFFFFF"/>
                </a:clrFrom>
                <a:clrTo>
                  <a:srgbClr val="FFFFFF">
                    <a:alpha val="0"/>
                  </a:srgbClr>
                </a:clrTo>
              </a:clrChange>
            </a:blip>
            <a:srcRect/>
            <a:stretch>
              <a:fillRect/>
            </a:stretch>
          </p:blipFill>
          <p:spPr bwMode="auto">
            <a:xfrm>
              <a:off x="13888" y="3435"/>
              <a:ext cx="2540" cy="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cstate="screen">
              <a:clrChange>
                <a:clrFrom>
                  <a:srgbClr val="FFFFFF"/>
                </a:clrFrom>
                <a:clrTo>
                  <a:srgbClr val="FFFFFF">
                    <a:alpha val="0"/>
                  </a:srgbClr>
                </a:clrTo>
              </a:clrChange>
            </a:blip>
            <a:srcRect/>
            <a:stretch>
              <a:fillRect/>
            </a:stretch>
          </p:blipFill>
          <p:spPr bwMode="auto">
            <a:xfrm>
              <a:off x="4935" y="3403"/>
              <a:ext cx="2543" cy="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1413" y="2882"/>
              <a:ext cx="3537" cy="3537"/>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4395" y="2882"/>
              <a:ext cx="3537" cy="3537"/>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7379" y="2882"/>
              <a:ext cx="3537" cy="3537"/>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10364" y="2882"/>
              <a:ext cx="3537" cy="3537"/>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13331" y="2882"/>
              <a:ext cx="3537" cy="3537"/>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768" y="3591"/>
              <a:ext cx="2652" cy="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operating                      system</a:t>
              </a:r>
            </a:p>
          </p:txBody>
        </p:sp>
        <p:sp>
          <p:nvSpPr>
            <p:cNvPr id="61" name="Rectangle 25"/>
            <p:cNvSpPr>
              <a:spLocks noChangeArrowheads="1"/>
            </p:cNvSpPr>
            <p:nvPr/>
          </p:nvSpPr>
          <p:spPr bwMode="auto">
            <a:xfrm>
              <a:off x="4823" y="3591"/>
              <a:ext cx="2652" cy="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database</a:t>
              </a:r>
            </a:p>
            <a:p>
              <a:pPr>
                <a:lnSpc>
                  <a:spcPct val="150000"/>
                </a:lnSpc>
              </a:pPr>
              <a:r>
                <a:rPr lang="en-US" altLang="zh-CN" sz="2400" b="1">
                  <a:solidFill>
                    <a:schemeClr val="bg1"/>
                  </a:solidFill>
                  <a:latin typeface="微软雅黑" panose="020B0503020204020204" pitchFamily="34" charset="-122"/>
                </a:rPr>
                <a:t>  usage</a:t>
              </a:r>
            </a:p>
          </p:txBody>
        </p:sp>
        <p:sp>
          <p:nvSpPr>
            <p:cNvPr id="62" name="Rectangle 25"/>
            <p:cNvSpPr>
              <a:spLocks noChangeArrowheads="1"/>
            </p:cNvSpPr>
            <p:nvPr/>
          </p:nvSpPr>
          <p:spPr bwMode="auto">
            <a:xfrm>
              <a:off x="8274" y="4027"/>
              <a:ext cx="2652" cy="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server</a:t>
              </a:r>
            </a:p>
          </p:txBody>
        </p:sp>
        <p:sp>
          <p:nvSpPr>
            <p:cNvPr id="68" name="Rectangle 25"/>
            <p:cNvSpPr>
              <a:spLocks noChangeArrowheads="1"/>
            </p:cNvSpPr>
            <p:nvPr/>
          </p:nvSpPr>
          <p:spPr bwMode="auto">
            <a:xfrm>
              <a:off x="10805" y="3403"/>
              <a:ext cx="2653" cy="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Database connection driver</a:t>
              </a:r>
            </a:p>
          </p:txBody>
        </p:sp>
        <p:sp>
          <p:nvSpPr>
            <p:cNvPr id="69" name="Rectangle 25"/>
            <p:cNvSpPr>
              <a:spLocks noChangeArrowheads="1"/>
            </p:cNvSpPr>
            <p:nvPr/>
          </p:nvSpPr>
          <p:spPr bwMode="auto">
            <a:xfrm>
              <a:off x="13993" y="3591"/>
              <a:ext cx="2655" cy="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data analysis</a:t>
              </a:r>
            </a:p>
          </p:txBody>
        </p:sp>
      </p:grpSp>
    </p:spTree>
    <p:custDataLst>
      <p:tags r:id="rId1"/>
    </p:custData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1299"/>
                            </p:stCondLst>
                            <p:childTnLst>
                              <p:par>
                                <p:cTn id="20" presetID="17" presetClass="entr" presetSubtype="1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3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2138045" y="3516630"/>
            <a:ext cx="759523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800" dirty="0">
                <a:solidFill>
                  <a:schemeClr val="tx1">
                    <a:lumMod val="75000"/>
                  </a:schemeClr>
                </a:solidFill>
                <a:latin typeface="Impact" panose="020B0806030902050204" pitchFamily="34" charset="0"/>
                <a:sym typeface="+mn-ea"/>
              </a:rPr>
              <a:t> </a:t>
            </a:r>
            <a:r>
              <a:rPr lang="zh-CN" altLang="en-US" sz="4800" dirty="0">
                <a:solidFill>
                  <a:schemeClr val="tx1">
                    <a:lumMod val="75000"/>
                  </a:schemeClr>
                </a:solidFill>
                <a:latin typeface="微软雅黑" panose="020B0503020204020204" pitchFamily="34" charset="-122"/>
                <a:sym typeface="+mn-ea"/>
              </a:rPr>
              <a:t>Market demand analysis</a:t>
            </a:r>
            <a:endParaRPr lang="zh-CN" altLang="en-US" sz="4800" dirty="0">
              <a:solidFill>
                <a:schemeClr val="tx1">
                  <a:lumMod val="75000"/>
                </a:schemeClr>
              </a:solidFill>
              <a:latin typeface="微软雅黑"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dirty="0">
                <a:solidFill>
                  <a:srgbClr val="333F4F"/>
                </a:solidFill>
                <a:latin typeface="Agency FB" panose="020B0503020202020204" pitchFamily="34" charset="0"/>
              </a:rPr>
              <a:t>3</a:t>
            </a:r>
            <a:endParaRPr lang="zh-CN" altLang="en-US" sz="16600" dirty="0">
              <a:solidFill>
                <a:srgbClr val="333F4F"/>
              </a:solidFill>
              <a:latin typeface="Agency FB" panose="020B0503020202020204" pitchFamily="34" charset="0"/>
            </a:endParaRPr>
          </a:p>
        </p:txBody>
      </p:sp>
      <p:sp>
        <p:nvSpPr>
          <p:cNvPr id="24580" name="文本框 19"/>
          <p:cNvSpPr txBox="1">
            <a:spLocks noChangeArrowheads="1"/>
          </p:cNvSpPr>
          <p:nvPr/>
        </p:nvSpPr>
        <p:spPr bwMode="auto">
          <a:xfrm>
            <a:off x="4234815" y="4346575"/>
            <a:ext cx="34016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a:solidFill>
                  <a:srgbClr val="333F4F"/>
                </a:solidFill>
                <a:latin typeface="微软雅黑" panose="020B0503020204020204" pitchFamily="34" charset="-122"/>
              </a:rPr>
              <a:t>step 3</a:t>
            </a:r>
          </a:p>
        </p:txBody>
      </p:sp>
    </p:spTree>
    <p:custDataLst>
      <p:tags r:id="rId1"/>
    </p:custDataLst>
  </p:cSld>
  <p:clrMapOvr>
    <a:masterClrMapping/>
  </p:clrMapOvr>
  <p:transition spd="slow" advTm="176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4579"/>
                                        </p:tgtEl>
                                        <p:attrNameLst>
                                          <p:attrName>style.visibility</p:attrName>
                                        </p:attrNameLst>
                                      </p:cBhvr>
                                      <p:to>
                                        <p:strVal val="visible"/>
                                      </p:to>
                                    </p:set>
                                    <p:anim by="(-#ppt_w*2)" calcmode="lin" valueType="num">
                                      <p:cBhvr rctx="PPT">
                                        <p:cTn id="7" dur="250" autoRev="1" fill="hold">
                                          <p:stCondLst>
                                            <p:cond delay="0"/>
                                          </p:stCondLst>
                                        </p:cTn>
                                        <p:tgtEl>
                                          <p:spTgt spid="24579"/>
                                        </p:tgtEl>
                                        <p:attrNameLst>
                                          <p:attrName>ppt_w</p:attrName>
                                        </p:attrNameLst>
                                      </p:cBhvr>
                                    </p:anim>
                                    <p:anim by="(#ppt_w*0.50)" calcmode="lin" valueType="num">
                                      <p:cBhvr>
                                        <p:cTn id="8" dur="250" decel="50000" autoRev="1" fill="hold">
                                          <p:stCondLst>
                                            <p:cond delay="0"/>
                                          </p:stCondLst>
                                        </p:cTn>
                                        <p:tgtEl>
                                          <p:spTgt spid="24579"/>
                                        </p:tgtEl>
                                        <p:attrNameLst>
                                          <p:attrName>ppt_x</p:attrName>
                                        </p:attrNameLst>
                                      </p:cBhvr>
                                    </p:anim>
                                    <p:anim from="(-#ppt_h/2)" to="(#ppt_y)" calcmode="lin" valueType="num">
                                      <p:cBhvr>
                                        <p:cTn id="9" dur="500" fill="hold">
                                          <p:stCondLst>
                                            <p:cond delay="0"/>
                                          </p:stCondLst>
                                        </p:cTn>
                                        <p:tgtEl>
                                          <p:spTgt spid="24579"/>
                                        </p:tgtEl>
                                        <p:attrNameLst>
                                          <p:attrName>ppt_y</p:attrName>
                                        </p:attrNameLst>
                                      </p:cBhvr>
                                    </p:anim>
                                    <p:animRot by="21600000">
                                      <p:cBhvr>
                                        <p:cTn id="10" dur="500" fill="hold">
                                          <p:stCondLst>
                                            <p:cond delay="0"/>
                                          </p:stCondLst>
                                        </p:cTn>
                                        <p:tgtEl>
                                          <p:spTgt spid="2457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5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578"/>
                                        </p:tgtEl>
                                        <p:attrNameLst>
                                          <p:attrName>ppt_y</p:attrName>
                                        </p:attrNameLst>
                                      </p:cBhvr>
                                      <p:tavLst>
                                        <p:tav tm="0">
                                          <p:val>
                                            <p:strVal val="#ppt_y"/>
                                          </p:val>
                                        </p:tav>
                                        <p:tav tm="100000">
                                          <p:val>
                                            <p:strVal val="#ppt_y"/>
                                          </p:val>
                                        </p:tav>
                                      </p:tavLst>
                                    </p:anim>
                                    <p:anim calcmode="lin" valueType="num">
                                      <p:cBhvr>
                                        <p:cTn id="17" dur="5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57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24580"/>
                                        </p:tgtEl>
                                        <p:attrNameLst>
                                          <p:attrName>style.visibility</p:attrName>
                                        </p:attrNameLst>
                                      </p:cBhvr>
                                      <p:to>
                                        <p:strVal val="visible"/>
                                      </p:to>
                                    </p:set>
                                    <p:anim calcmode="lin" valueType="num">
                                      <p:cBhvr>
                                        <p:cTn id="22" dur="500" fill="hold"/>
                                        <p:tgtEl>
                                          <p:spTgt spid="245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4580"/>
                                        </p:tgtEl>
                                        <p:attrNameLst>
                                          <p:attrName>ppt_y</p:attrName>
                                        </p:attrNameLst>
                                      </p:cBhvr>
                                      <p:tavLst>
                                        <p:tav tm="0">
                                          <p:val>
                                            <p:strVal val="#ppt_y"/>
                                          </p:val>
                                        </p:tav>
                                        <p:tav tm="100000">
                                          <p:val>
                                            <p:strVal val="#ppt_y"/>
                                          </p:val>
                                        </p:tav>
                                      </p:tavLst>
                                    </p:anim>
                                    <p:anim calcmode="lin" valueType="num">
                                      <p:cBhvr>
                                        <p:cTn id="24" dur="500" fill="hold"/>
                                        <p:tgtEl>
                                          <p:spTgt spid="245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45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827405" y="812800"/>
            <a:ext cx="10587355" cy="4239260"/>
            <a:chOff x="1303" y="2238"/>
            <a:chExt cx="12297" cy="5366"/>
          </a:xfrm>
        </p:grpSpPr>
        <p:sp>
          <p:nvSpPr>
            <p:cNvPr id="28674" name="稻壳儿小白白(http://dwz.cn/Wu2UP)"/>
            <p:cNvSpPr>
              <a:spLocks noChangeArrowheads="1"/>
            </p:cNvSpPr>
            <p:nvPr/>
          </p:nvSpPr>
          <p:spPr bwMode="auto">
            <a:xfrm>
              <a:off x="1303" y="2238"/>
              <a:ext cx="3840" cy="5367"/>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dirty="0">
                  <a:solidFill>
                    <a:schemeClr val="bg1"/>
                  </a:solidFill>
                  <a:sym typeface="Arial" panose="020B0604020202020204" pitchFamily="34" charset="0"/>
                </a:rPr>
                <a:t>Functional Requirements</a:t>
              </a:r>
            </a:p>
          </p:txBody>
        </p:sp>
        <p:sp>
          <p:nvSpPr>
            <p:cNvPr id="28675" name="稻壳儿小白白(http://dwz.cn/Wu2UP)"/>
            <p:cNvSpPr>
              <a:spLocks noChangeArrowheads="1"/>
            </p:cNvSpPr>
            <p:nvPr/>
          </p:nvSpPr>
          <p:spPr bwMode="auto">
            <a:xfrm>
              <a:off x="5600" y="2238"/>
              <a:ext cx="3840" cy="5367"/>
            </a:xfrm>
            <a:prstGeom prst="rect">
              <a:avLst/>
            </a:prstGeom>
            <a:solidFill>
              <a:schemeClr val="tx1">
                <a:lumMod val="60000"/>
                <a:lumOff val="40000"/>
              </a:schemeClr>
            </a:solidFill>
            <a:ln>
              <a:noFill/>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chemeClr val="bg1"/>
                  </a:solidFill>
                  <a:sym typeface="Arial" panose="020B0604020202020204" pitchFamily="34" charset="0"/>
                </a:rPr>
                <a:t>Analyze </a:t>
              </a:r>
              <a:r>
                <a:rPr lang="en-US" altLang="zh-CN">
                  <a:solidFill>
                    <a:schemeClr val="bg1"/>
                  </a:solidFill>
                  <a:sym typeface="Arial" panose="020B0604020202020204" pitchFamily="34" charset="0"/>
                </a:rPr>
                <a:t>our </a:t>
              </a:r>
              <a:r>
                <a:rPr lang="zh-CN" altLang="en-US">
                  <a:solidFill>
                    <a:schemeClr val="bg1"/>
                  </a:solidFill>
                  <a:sym typeface="Arial" panose="020B0604020202020204" pitchFamily="34" charset="0"/>
                </a:rPr>
                <a:t>own logs</a:t>
              </a:r>
            </a:p>
          </p:txBody>
        </p:sp>
        <p:sp>
          <p:nvSpPr>
            <p:cNvPr id="28676" name="稻壳儿小白白(http://dwz.cn/Wu2UP)"/>
            <p:cNvSpPr>
              <a:spLocks noChangeArrowheads="1"/>
            </p:cNvSpPr>
            <p:nvPr/>
          </p:nvSpPr>
          <p:spPr bwMode="auto">
            <a:xfrm>
              <a:off x="9760" y="2238"/>
              <a:ext cx="3840" cy="5367"/>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chemeClr val="bg1"/>
                  </a:solidFill>
                  <a:sym typeface="Arial" panose="020B0604020202020204" pitchFamily="34" charset="0"/>
                </a:rPr>
                <a:t>Analyze weblog requirements</a:t>
              </a:r>
            </a:p>
          </p:txBody>
        </p:sp>
      </p:grpSp>
      <p:sp>
        <p:nvSpPr>
          <p:cNvPr id="28678" name="稻壳儿小白白(http://dwz.cn/Wu2UP)"/>
          <p:cNvSpPr>
            <a:spLocks noChangeArrowheads="1"/>
          </p:cNvSpPr>
          <p:nvPr/>
        </p:nvSpPr>
        <p:spPr bwMode="auto">
          <a:xfrm>
            <a:off x="1699895" y="5732145"/>
            <a:ext cx="10178415"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en-US" altLang="zh-CN" sz="2400">
                <a:solidFill>
                  <a:srgbClr val="333F4F"/>
                </a:solidFill>
                <a:sym typeface="Arial" panose="020B0604020202020204" pitchFamily="34" charset="0"/>
              </a:rPr>
              <a:t> </a:t>
            </a:r>
            <a:r>
              <a:rPr lang="en-US" altLang="zh-CN" sz="2400" b="1">
                <a:solidFill>
                  <a:srgbClr val="333F4F"/>
                </a:solidFill>
                <a:sym typeface="Arial" panose="020B0604020202020204" pitchFamily="34" charset="0"/>
              </a:rPr>
              <a:t>  </a:t>
            </a:r>
            <a:r>
              <a:rPr lang="zh-CN" altLang="en-US" sz="2400" b="1">
                <a:solidFill>
                  <a:srgbClr val="333F4F"/>
                </a:solidFill>
                <a:sym typeface="Arial" panose="020B0604020202020204" pitchFamily="34" charset="0"/>
              </a:rPr>
              <a:t>The details of </a:t>
            </a:r>
            <a:r>
              <a:rPr lang="en-US" altLang="zh-CN" sz="2400" b="1">
                <a:solidFill>
                  <a:srgbClr val="333F4F"/>
                </a:solidFill>
                <a:sym typeface="Arial" panose="020B0604020202020204" pitchFamily="34" charset="0"/>
              </a:rPr>
              <a:t>the first </a:t>
            </a:r>
            <a:r>
              <a:rPr lang="zh-CN" altLang="en-US" sz="2400" b="1">
                <a:solidFill>
                  <a:srgbClr val="333F4F"/>
                </a:solidFill>
                <a:sym typeface="Arial" panose="020B0604020202020204" pitchFamily="34" charset="0"/>
              </a:rPr>
              <a:t>type of analysis </a:t>
            </a:r>
            <a:r>
              <a:rPr lang="en-US" altLang="zh-CN" sz="2400" b="1">
                <a:solidFill>
                  <a:srgbClr val="333F4F"/>
                </a:solidFill>
                <a:sym typeface="Arial" panose="020B0604020202020204" pitchFamily="34" charset="0"/>
              </a:rPr>
              <a:t>is</a:t>
            </a:r>
            <a:r>
              <a:rPr lang="zh-CN" altLang="en-US" sz="2400" b="1">
                <a:solidFill>
                  <a:srgbClr val="333F4F"/>
                </a:solidFill>
                <a:sym typeface="Arial" panose="020B0604020202020204" pitchFamily="34" charset="0"/>
              </a:rPr>
              <a:t> described below</a:t>
            </a:r>
            <a:r>
              <a:rPr lang="en-US" altLang="zh-CN" sz="2400" b="1">
                <a:solidFill>
                  <a:srgbClr val="333F4F"/>
                </a:solidFill>
                <a:sym typeface="Arial" panose="020B0604020202020204" pitchFamily="34" charset="0"/>
              </a:rPr>
              <a:t>!</a:t>
            </a:r>
          </a:p>
        </p:txBody>
      </p:sp>
      <p:sp>
        <p:nvSpPr>
          <p:cNvPr id="28680" name="文本框 23"/>
          <p:cNvSpPr txBox="1">
            <a:spLocks noChangeArrowheads="1"/>
          </p:cNvSpPr>
          <p:nvPr/>
        </p:nvSpPr>
        <p:spPr bwMode="auto">
          <a:xfrm>
            <a:off x="987425" y="266700"/>
            <a:ext cx="48679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sym typeface="+mn-ea"/>
              </a:rPr>
              <a:t>Market demand analysis</a:t>
            </a:r>
            <a:endParaRPr lang="zh-CN" altLang="en-US" sz="2400" dirty="0">
              <a:solidFill>
                <a:schemeClr val="tx1">
                  <a:lumMod val="75000"/>
                </a:schemeClr>
              </a:solidFill>
              <a:latin typeface="微软雅黑" panose="020B0503020204020204" pitchFamily="34" charset="-122"/>
            </a:endParaRP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4637">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680"/>
                                        </p:tgtEl>
                                        <p:attrNameLst>
                                          <p:attrName>style.visibility</p:attrName>
                                        </p:attrNameLst>
                                      </p:cBhvr>
                                      <p:to>
                                        <p:strVal val="visible"/>
                                      </p:to>
                                    </p:set>
                                    <p:anim calcmode="lin" valueType="num">
                                      <p:cBhvr>
                                        <p:cTn id="7" dur="500" fill="hold"/>
                                        <p:tgtEl>
                                          <p:spTgt spid="286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680"/>
                                        </p:tgtEl>
                                        <p:attrNameLst>
                                          <p:attrName>ppt_y</p:attrName>
                                        </p:attrNameLst>
                                      </p:cBhvr>
                                      <p:tavLst>
                                        <p:tav tm="0">
                                          <p:val>
                                            <p:strVal val="#ppt_y"/>
                                          </p:val>
                                        </p:tav>
                                        <p:tav tm="100000">
                                          <p:val>
                                            <p:strVal val="#ppt_y"/>
                                          </p:val>
                                        </p:tav>
                                      </p:tavLst>
                                    </p:anim>
                                    <p:anim calcmode="lin" valueType="num">
                                      <p:cBhvr>
                                        <p:cTn id="9" dur="500" fill="hold"/>
                                        <p:tgtEl>
                                          <p:spTgt spid="286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6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6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8681"/>
                                        </p:tgtEl>
                                        <p:attrNameLst>
                                          <p:attrName>style.visibility</p:attrName>
                                        </p:attrNameLst>
                                      </p:cBhvr>
                                      <p:to>
                                        <p:strVal val="visible"/>
                                      </p:to>
                                    </p:set>
                                    <p:anim calcmode="lin" valueType="num">
                                      <p:cBhvr>
                                        <p:cTn id="14" dur="500" fill="hold"/>
                                        <p:tgtEl>
                                          <p:spTgt spid="286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8681"/>
                                        </p:tgtEl>
                                        <p:attrNameLst>
                                          <p:attrName>ppt_y</p:attrName>
                                        </p:attrNameLst>
                                      </p:cBhvr>
                                      <p:tavLst>
                                        <p:tav tm="0">
                                          <p:val>
                                            <p:strVal val="#ppt_y"/>
                                          </p:val>
                                        </p:tav>
                                        <p:tav tm="100000">
                                          <p:val>
                                            <p:strVal val="#ppt_y"/>
                                          </p:val>
                                        </p:tav>
                                      </p:tavLst>
                                    </p:anim>
                                    <p:anim calcmode="lin" valueType="num">
                                      <p:cBhvr>
                                        <p:cTn id="16" dur="500" fill="hold"/>
                                        <p:tgtEl>
                                          <p:spTgt spid="286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86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8681"/>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28678"/>
                                        </p:tgtEl>
                                        <p:attrNameLst>
                                          <p:attrName>style.visibility</p:attrName>
                                        </p:attrNameLst>
                                      </p:cBhvr>
                                      <p:to>
                                        <p:strVal val="visible"/>
                                      </p:to>
                                    </p:set>
                                    <p:anim calcmode="lin" valueType="num">
                                      <p:cBhvr>
                                        <p:cTn id="23"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28678"/>
                                        </p:tgtEl>
                                        <p:attrNameLst>
                                          <p:attrName>ppt_y</p:attrName>
                                        </p:attrNameLst>
                                      </p:cBhvr>
                                      <p:tavLst>
                                        <p:tav tm="0">
                                          <p:val>
                                            <p:strVal val="#ppt_y"/>
                                          </p:val>
                                        </p:tav>
                                        <p:tav tm="100000">
                                          <p:val>
                                            <p:strVal val="#ppt_y"/>
                                          </p:val>
                                        </p:tav>
                                      </p:tavLst>
                                    </p:anim>
                                    <p:anim calcmode="lin" valueType="num">
                                      <p:cBhvr>
                                        <p:cTn id="25"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80" grpId="0"/>
      <p:bldP spid="28681"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39230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sym typeface="+mn-ea"/>
              </a:rPr>
              <a:t>Market demand analysis</a:t>
            </a:r>
            <a:endParaRPr lang="zh-CN" altLang="en-US" sz="2400" dirty="0">
              <a:solidFill>
                <a:schemeClr val="tx1">
                  <a:lumMod val="75000"/>
                </a:schemeClr>
              </a:solidFill>
              <a:latin typeface="微软雅黑" panose="020B0503020204020204" pitchFamily="34" charset="-122"/>
            </a:endParaRP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2" name="组合 1"/>
          <p:cNvGrpSpPr/>
          <p:nvPr/>
        </p:nvGrpSpPr>
        <p:grpSpPr>
          <a:xfrm>
            <a:off x="572135" y="925195"/>
            <a:ext cx="3444240" cy="5587793"/>
            <a:chOff x="1285" y="2064"/>
            <a:chExt cx="5010" cy="7594"/>
          </a:xfrm>
        </p:grpSpPr>
        <p:sp>
          <p:nvSpPr>
            <p:cNvPr id="20" name="圆角矩形 2"/>
            <p:cNvSpPr/>
            <p:nvPr/>
          </p:nvSpPr>
          <p:spPr>
            <a:xfrm>
              <a:off x="1285" y="4798"/>
              <a:ext cx="5010" cy="486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730" y="2064"/>
              <a:ext cx="4119" cy="3809"/>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5" name="矩形 24"/>
            <p:cNvSpPr/>
            <p:nvPr/>
          </p:nvSpPr>
          <p:spPr>
            <a:xfrm>
              <a:off x="2777" y="2443"/>
              <a:ext cx="2616" cy="2689"/>
            </a:xfrm>
            <a:prstGeom prst="rect">
              <a:avLst/>
            </a:prstGeom>
          </p:spPr>
          <p:txBody>
            <a:bodyPr wrap="square">
              <a:spAutoFit/>
            </a:bodyPr>
            <a:lstStyle/>
            <a:p>
              <a:pPr algn="l">
                <a:defRPr/>
              </a:pPr>
              <a:r>
                <a:rPr lang="zh-CN" altLang="en-US" sz="3065" b="1" dirty="0">
                  <a:solidFill>
                    <a:schemeClr val="bg1"/>
                  </a:solidFill>
                  <a:latin typeface="微软雅黑" panose="020B0503020204020204" pitchFamily="34" charset="-122"/>
                </a:rPr>
                <a:t>User registration</a:t>
              </a:r>
              <a:r>
                <a:rPr lang="en-US" altLang="zh-CN" sz="3065" b="1" dirty="0">
                  <a:solidFill>
                    <a:schemeClr val="bg1"/>
                  </a:solidFill>
                  <a:latin typeface="微软雅黑" panose="020B0503020204020204" pitchFamily="34" charset="-122"/>
                </a:rPr>
                <a:t>,</a:t>
              </a:r>
              <a:r>
                <a:rPr lang="zh-CN" altLang="en-US" sz="3065" b="1" dirty="0">
                  <a:solidFill>
                    <a:schemeClr val="bg1"/>
                  </a:solidFill>
                  <a:latin typeface="微软雅黑" panose="020B0503020204020204" pitchFamily="34" charset="-122"/>
                </a:rPr>
                <a:t> login</a:t>
              </a:r>
            </a:p>
          </p:txBody>
        </p:sp>
        <p:sp>
          <p:nvSpPr>
            <p:cNvPr id="38" name="TextBox 21"/>
            <p:cNvSpPr txBox="1"/>
            <p:nvPr/>
          </p:nvSpPr>
          <p:spPr>
            <a:xfrm>
              <a:off x="1801" y="5750"/>
              <a:ext cx="3977" cy="3799"/>
            </a:xfrm>
            <a:prstGeom prst="rect">
              <a:avLst/>
            </a:prstGeom>
            <a:noFill/>
          </p:spPr>
          <p:txBody>
            <a:bodyPr lIns="0" tIns="0" rIns="0" bIns="0">
              <a:spAutoFit/>
            </a:bodyPr>
            <a:lstStyle/>
            <a:p>
              <a:pPr>
                <a:lnSpc>
                  <a:spcPct val="130000"/>
                </a:lnSpc>
                <a:defRPr/>
              </a:pPr>
              <a:r>
                <a:rPr lang="zh-CN" altLang="en-US" sz="1400" dirty="0">
                  <a:solidFill>
                    <a:schemeClr val="tx1"/>
                  </a:solidFill>
                  <a:uFillTx/>
                  <a:latin typeface="微软雅黑" panose="020B0503020204020204" pitchFamily="34" charset="-122"/>
                </a:rPr>
                <a:t> Customers must first register as users of the online mall. You only need to fill in the login user name and password when registering. After registration, the user can continue to fill in the detailed information, and at the same time can change the password, query and modify the order.</a:t>
              </a:r>
            </a:p>
          </p:txBody>
        </p:sp>
      </p:grpSp>
      <p:grpSp>
        <p:nvGrpSpPr>
          <p:cNvPr id="15" name="组合 14"/>
          <p:cNvGrpSpPr/>
          <p:nvPr/>
        </p:nvGrpSpPr>
        <p:grpSpPr>
          <a:xfrm>
            <a:off x="4604385" y="925830"/>
            <a:ext cx="3444240" cy="5587793"/>
            <a:chOff x="1285" y="2064"/>
            <a:chExt cx="5010" cy="7594"/>
          </a:xfrm>
        </p:grpSpPr>
        <p:sp>
          <p:nvSpPr>
            <p:cNvPr id="16" name="圆角矩形 2"/>
            <p:cNvSpPr/>
            <p:nvPr/>
          </p:nvSpPr>
          <p:spPr>
            <a:xfrm>
              <a:off x="1285" y="4798"/>
              <a:ext cx="5010" cy="486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17" name="椭圆 16"/>
            <p:cNvSpPr/>
            <p:nvPr/>
          </p:nvSpPr>
          <p:spPr>
            <a:xfrm>
              <a:off x="1730" y="2064"/>
              <a:ext cx="4119" cy="3809"/>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19" name="矩形 18"/>
            <p:cNvSpPr/>
            <p:nvPr/>
          </p:nvSpPr>
          <p:spPr>
            <a:xfrm>
              <a:off x="2659" y="2628"/>
              <a:ext cx="2616" cy="2682"/>
            </a:xfrm>
            <a:prstGeom prst="rect">
              <a:avLst/>
            </a:prstGeom>
          </p:spPr>
          <p:txBody>
            <a:bodyPr wrap="square">
              <a:spAutoFit/>
            </a:bodyPr>
            <a:lstStyle/>
            <a:p>
              <a:pPr algn="l">
                <a:defRPr/>
              </a:pPr>
              <a:r>
                <a:rPr sz="3060" b="1" dirty="0">
                  <a:solidFill>
                    <a:schemeClr val="bg1"/>
                  </a:solidFill>
                  <a:latin typeface="微软雅黑" panose="020B0503020204020204" pitchFamily="34" charset="-122"/>
                  <a:sym typeface="+mn-ea"/>
                </a:rPr>
                <a:t>View product categorie</a:t>
              </a:r>
              <a:endParaRPr lang="zh-CN" altLang="en-US" sz="3065" b="1" dirty="0">
                <a:solidFill>
                  <a:schemeClr val="bg1"/>
                </a:solidFill>
                <a:latin typeface="微软雅黑" panose="020B0503020204020204" pitchFamily="34" charset="-122"/>
              </a:endParaRPr>
            </a:p>
          </p:txBody>
        </p:sp>
        <p:sp>
          <p:nvSpPr>
            <p:cNvPr id="21" name="TextBox 21"/>
            <p:cNvSpPr txBox="1"/>
            <p:nvPr/>
          </p:nvSpPr>
          <p:spPr>
            <a:xfrm>
              <a:off x="1800" y="5778"/>
              <a:ext cx="3977" cy="3419"/>
            </a:xfrm>
            <a:prstGeom prst="rect">
              <a:avLst/>
            </a:prstGeom>
            <a:noFill/>
          </p:spPr>
          <p:txBody>
            <a:bodyPr lIns="0" tIns="0" rIns="0" bIns="0">
              <a:spAutoFit/>
            </a:bodyPr>
            <a:lstStyle/>
            <a:p>
              <a:pPr>
                <a:lnSpc>
                  <a:spcPct val="130000"/>
                </a:lnSpc>
                <a:defRPr/>
              </a:pPr>
              <a:r>
                <a:rPr lang="zh-CN" altLang="en-US" sz="1400" dirty="0">
                  <a:solidFill>
                    <a:schemeClr val="tx1"/>
                  </a:solidFill>
                  <a:uFillTx/>
                  <a:latin typeface="微软雅黑" panose="020B0503020204020204" pitchFamily="34" charset="-122"/>
                </a:rPr>
                <a:t>When you look at the product categories, you can see two levels of classification, the first level is the audience classification, and the second level is the clothing category classification, so that users can easily find the products they want to buy</a:t>
              </a:r>
              <a:r>
                <a:rPr lang="en-US" altLang="zh-CN" sz="1400" dirty="0">
                  <a:solidFill>
                    <a:schemeClr val="tx1"/>
                  </a:solidFill>
                  <a:uFillTx/>
                  <a:latin typeface="微软雅黑" panose="020B0503020204020204" pitchFamily="34" charset="-122"/>
                </a:rPr>
                <a:t>.</a:t>
              </a:r>
            </a:p>
          </p:txBody>
        </p:sp>
      </p:grpSp>
      <p:grpSp>
        <p:nvGrpSpPr>
          <p:cNvPr id="28" name="组合 27"/>
          <p:cNvGrpSpPr/>
          <p:nvPr/>
        </p:nvGrpSpPr>
        <p:grpSpPr>
          <a:xfrm>
            <a:off x="8698230" y="925195"/>
            <a:ext cx="3444240" cy="5587793"/>
            <a:chOff x="1285" y="2064"/>
            <a:chExt cx="5010" cy="7594"/>
          </a:xfrm>
        </p:grpSpPr>
        <p:sp>
          <p:nvSpPr>
            <p:cNvPr id="29" name="圆角矩形 2"/>
            <p:cNvSpPr/>
            <p:nvPr/>
          </p:nvSpPr>
          <p:spPr>
            <a:xfrm>
              <a:off x="1285" y="4798"/>
              <a:ext cx="5010" cy="486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1" name="椭圆 30"/>
            <p:cNvSpPr/>
            <p:nvPr/>
          </p:nvSpPr>
          <p:spPr>
            <a:xfrm>
              <a:off x="1800" y="2064"/>
              <a:ext cx="4119" cy="3809"/>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1" name="矩形 40"/>
            <p:cNvSpPr/>
            <p:nvPr/>
          </p:nvSpPr>
          <p:spPr>
            <a:xfrm>
              <a:off x="2612" y="2628"/>
              <a:ext cx="2954" cy="2682"/>
            </a:xfrm>
            <a:prstGeom prst="rect">
              <a:avLst/>
            </a:prstGeom>
          </p:spPr>
          <p:txBody>
            <a:bodyPr wrap="square">
              <a:spAutoFit/>
            </a:bodyPr>
            <a:lstStyle/>
            <a:p>
              <a:pPr algn="l">
                <a:defRPr/>
              </a:pPr>
              <a:r>
                <a:rPr sz="3060" b="1" dirty="0">
                  <a:solidFill>
                    <a:schemeClr val="bg1"/>
                  </a:solidFill>
                  <a:latin typeface="微软雅黑" panose="020B0503020204020204" pitchFamily="34" charset="-122"/>
                  <a:sym typeface="+mn-ea"/>
                </a:rPr>
                <a:t>Search for required products</a:t>
              </a:r>
            </a:p>
          </p:txBody>
        </p:sp>
        <p:sp>
          <p:nvSpPr>
            <p:cNvPr id="42" name="TextBox 21"/>
            <p:cNvSpPr txBox="1"/>
            <p:nvPr/>
          </p:nvSpPr>
          <p:spPr>
            <a:xfrm>
              <a:off x="1800" y="5778"/>
              <a:ext cx="3977" cy="3039"/>
            </a:xfrm>
            <a:prstGeom prst="rect">
              <a:avLst/>
            </a:prstGeom>
            <a:noFill/>
          </p:spPr>
          <p:txBody>
            <a:bodyPr lIns="0" tIns="0" rIns="0" bIns="0">
              <a:spAutoFit/>
            </a:bodyPr>
            <a:lstStyle/>
            <a:p>
              <a:pPr>
                <a:lnSpc>
                  <a:spcPct val="130000"/>
                </a:lnSpc>
                <a:defRPr/>
              </a:pPr>
              <a:r>
                <a:rPr lang="zh-CN" altLang="en-US" sz="1400" dirty="0">
                  <a:solidFill>
                    <a:schemeClr val="tx1"/>
                  </a:solidFill>
                  <a:uFillTx/>
                  <a:latin typeface="微软雅黑" panose="020B0503020204020204" pitchFamily="34" charset="-122"/>
                </a:rPr>
                <a:t>When you use the search function, the server will search the keywords in the form in the database according to the vocabulary you entered, and arrange the search results in the order you want to display on the screen.</a:t>
              </a:r>
            </a:p>
          </p:txBody>
        </p:sp>
      </p:gr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姝韵阁唯美 (11).ppt144"/>
</p:tagLst>
</file>

<file path=ppt/tags/tag10.xml><?xml version="1.0" encoding="utf-8"?>
<p:tagLst xmlns:a="http://schemas.openxmlformats.org/drawingml/2006/main" xmlns:r="http://schemas.openxmlformats.org/officeDocument/2006/relationships" xmlns:p="http://schemas.openxmlformats.org/presentationml/2006/main">
  <p:tag name="TIMING" val="|0.5|0.9|1"/>
</p:tagLst>
</file>

<file path=ppt/tags/tag11.xml><?xml version="1.0" encoding="utf-8"?>
<p:tagLst xmlns:a="http://schemas.openxmlformats.org/drawingml/2006/main" xmlns:r="http://schemas.openxmlformats.org/officeDocument/2006/relationships" xmlns:p="http://schemas.openxmlformats.org/presentationml/2006/main">
  <p:tag name="TIMING" val="|0.5|0.9|1"/>
</p:tagLst>
</file>

<file path=ppt/tags/tag12.xml><?xml version="1.0" encoding="utf-8"?>
<p:tagLst xmlns:a="http://schemas.openxmlformats.org/drawingml/2006/main" xmlns:r="http://schemas.openxmlformats.org/officeDocument/2006/relationships" xmlns:p="http://schemas.openxmlformats.org/presentationml/2006/main">
  <p:tag name="TIMING" val="|0|0.7"/>
</p:tagLst>
</file>

<file path=ppt/tags/tag13.xml><?xml version="1.0" encoding="utf-8"?>
<p:tagLst xmlns:a="http://schemas.openxmlformats.org/drawingml/2006/main" xmlns:r="http://schemas.openxmlformats.org/officeDocument/2006/relationships" xmlns:p="http://schemas.openxmlformats.org/presentationml/2006/main">
  <p:tag name="TIMING" val="|0|0.9|1.3|0.6|0.5"/>
</p:tagLst>
</file>

<file path=ppt/tags/tag14.xml><?xml version="1.0" encoding="utf-8"?>
<p:tagLst xmlns:a="http://schemas.openxmlformats.org/drawingml/2006/main" xmlns:r="http://schemas.openxmlformats.org/officeDocument/2006/relationships" xmlns:p="http://schemas.openxmlformats.org/presentationml/2006/main">
  <p:tag name="TIMING" val="|0|0.9|1.3|0.6|0.5"/>
</p:tagLst>
</file>

<file path=ppt/tags/tag15.xml><?xml version="1.0" encoding="utf-8"?>
<p:tagLst xmlns:a="http://schemas.openxmlformats.org/drawingml/2006/main" xmlns:r="http://schemas.openxmlformats.org/officeDocument/2006/relationships" xmlns:p="http://schemas.openxmlformats.org/presentationml/2006/main">
  <p:tag name="TIMING" val="|0|0.9|1.3|0.6|0.5"/>
</p:tagLst>
</file>

<file path=ppt/tags/tag16.xml><?xml version="1.0" encoding="utf-8"?>
<p:tagLst xmlns:a="http://schemas.openxmlformats.org/drawingml/2006/main" xmlns:r="http://schemas.openxmlformats.org/officeDocument/2006/relationships" xmlns:p="http://schemas.openxmlformats.org/presentationml/2006/main">
  <p:tag name="TIMING" val="|0|0.9|1.3|0.6|0.5"/>
</p:tagLst>
</file>

<file path=ppt/tags/tag17.xml><?xml version="1.0" encoding="utf-8"?>
<p:tagLst xmlns:a="http://schemas.openxmlformats.org/drawingml/2006/main" xmlns:r="http://schemas.openxmlformats.org/officeDocument/2006/relationships" xmlns:p="http://schemas.openxmlformats.org/presentationml/2006/main">
  <p:tag name="TIMING" val="|0|0.9|1.3|0.6|0.5"/>
</p:tagLst>
</file>

<file path=ppt/tags/tag18.xml><?xml version="1.0" encoding="utf-8"?>
<p:tagLst xmlns:a="http://schemas.openxmlformats.org/drawingml/2006/main" xmlns:r="http://schemas.openxmlformats.org/officeDocument/2006/relationships" xmlns:p="http://schemas.openxmlformats.org/presentationml/2006/main">
  <p:tag name="TIMING" val="|0|0.9|1.3|0.6|0.5"/>
</p:tagLst>
</file>

<file path=ppt/tags/tag19.xml><?xml version="1.0" encoding="utf-8"?>
<p:tagLst xmlns:a="http://schemas.openxmlformats.org/drawingml/2006/main" xmlns:r="http://schemas.openxmlformats.org/officeDocument/2006/relationships" xmlns:p="http://schemas.openxmlformats.org/presentationml/2006/main">
  <p:tag name="TIMING" val="|0|0.9|1.3|0.6|0.5"/>
</p:tagLst>
</file>

<file path=ppt/tags/tag2.xml><?xml version="1.0" encoding="utf-8"?>
<p:tagLst xmlns:a="http://schemas.openxmlformats.org/drawingml/2006/main" xmlns:r="http://schemas.openxmlformats.org/officeDocument/2006/relationships" xmlns:p="http://schemas.openxmlformats.org/presentationml/2006/main">
  <p:tag name="TIMING" val="|0.1|1.5|1.7"/>
</p:tagLst>
</file>

<file path=ppt/tags/tag20.xml><?xml version="1.0" encoding="utf-8"?>
<p:tagLst xmlns:a="http://schemas.openxmlformats.org/drawingml/2006/main" xmlns:r="http://schemas.openxmlformats.org/officeDocument/2006/relationships" xmlns:p="http://schemas.openxmlformats.org/presentationml/2006/main">
  <p:tag name="TIMING" val="|0|0.9|1.3|0.6|0.5"/>
</p:tagLst>
</file>

<file path=ppt/tags/tag21.xml><?xml version="1.0" encoding="utf-8"?>
<p:tagLst xmlns:a="http://schemas.openxmlformats.org/drawingml/2006/main" xmlns:r="http://schemas.openxmlformats.org/officeDocument/2006/relationships" xmlns:p="http://schemas.openxmlformats.org/presentationml/2006/main">
  <p:tag name="TIMING" val="|0|0.9|1.3|0.6|0.5"/>
</p:tagLst>
</file>

<file path=ppt/tags/tag22.xml><?xml version="1.0" encoding="utf-8"?>
<p:tagLst xmlns:a="http://schemas.openxmlformats.org/drawingml/2006/main" xmlns:r="http://schemas.openxmlformats.org/officeDocument/2006/relationships" xmlns:p="http://schemas.openxmlformats.org/presentationml/2006/main">
  <p:tag name="TIMING" val="|0|0.9|1.3|0.6|0.5"/>
</p:tagLst>
</file>

<file path=ppt/tags/tag23.xml><?xml version="1.0" encoding="utf-8"?>
<p:tagLst xmlns:a="http://schemas.openxmlformats.org/drawingml/2006/main" xmlns:r="http://schemas.openxmlformats.org/officeDocument/2006/relationships" xmlns:p="http://schemas.openxmlformats.org/presentationml/2006/main">
  <p:tag name="TIMING" val="|0|0.9|1.3|0.6|0.5"/>
</p:tagLst>
</file>

<file path=ppt/tags/tag24.xml><?xml version="1.0" encoding="utf-8"?>
<p:tagLst xmlns:a="http://schemas.openxmlformats.org/drawingml/2006/main" xmlns:r="http://schemas.openxmlformats.org/officeDocument/2006/relationships" xmlns:p="http://schemas.openxmlformats.org/presentationml/2006/main">
  <p:tag name="TIMING" val="|0|0.9|1.3|0.6|0.5"/>
</p:tagLst>
</file>

<file path=ppt/tags/tag25.xml><?xml version="1.0" encoding="utf-8"?>
<p:tagLst xmlns:a="http://schemas.openxmlformats.org/drawingml/2006/main" xmlns:r="http://schemas.openxmlformats.org/officeDocument/2006/relationships" xmlns:p="http://schemas.openxmlformats.org/presentationml/2006/main">
  <p:tag name="TIMING" val="|0|0.9|1.3|0.6|0.5"/>
</p:tagLst>
</file>

<file path=ppt/tags/tag26.xml><?xml version="1.0" encoding="utf-8"?>
<p:tagLst xmlns:a="http://schemas.openxmlformats.org/drawingml/2006/main" xmlns:r="http://schemas.openxmlformats.org/officeDocument/2006/relationships" xmlns:p="http://schemas.openxmlformats.org/presentationml/2006/main">
  <p:tag name="TIMING" val="|0.6|1.1"/>
</p:tagLst>
</file>

<file path=ppt/tags/tag27.xml><?xml version="1.0" encoding="utf-8"?>
<p:tagLst xmlns:a="http://schemas.openxmlformats.org/drawingml/2006/main" xmlns:r="http://schemas.openxmlformats.org/officeDocument/2006/relationships" xmlns:p="http://schemas.openxmlformats.org/presentationml/2006/main">
  <p:tag name="TIMING" val="|0.5|0.9|1|0.5|0.5|0.5|0.7|0.5|0.4|0.3|0.3|0.2|0.2"/>
</p:tagLst>
</file>

<file path=ppt/tags/tag28.xml><?xml version="1.0" encoding="utf-8"?>
<p:tagLst xmlns:a="http://schemas.openxmlformats.org/drawingml/2006/main" xmlns:r="http://schemas.openxmlformats.org/officeDocument/2006/relationships" xmlns:p="http://schemas.openxmlformats.org/presentationml/2006/main">
  <p:tag name="TIMING" val="|0.8|0.5|0.5|0.4|0.2|0.1|0.1|0.1|0.3|0.2|0.2|0.1"/>
</p:tagLst>
</file>

<file path=ppt/tags/tag3.xml><?xml version="1.0" encoding="utf-8"?>
<p:tagLst xmlns:a="http://schemas.openxmlformats.org/drawingml/2006/main" xmlns:r="http://schemas.openxmlformats.org/officeDocument/2006/relationships" xmlns:p="http://schemas.openxmlformats.org/presentationml/2006/main">
  <p:tag name="TIMING" val="|1|1.2|1.1|0.8|0.7"/>
</p:tagLst>
</file>

<file path=ppt/tags/tag4.xml><?xml version="1.0" encoding="utf-8"?>
<p:tagLst xmlns:a="http://schemas.openxmlformats.org/drawingml/2006/main" xmlns:r="http://schemas.openxmlformats.org/officeDocument/2006/relationships" xmlns:p="http://schemas.openxmlformats.org/presentationml/2006/main">
  <p:tag name="TIMING" val="|1.5|1.1"/>
</p:tagLst>
</file>

<file path=ppt/tags/tag5.xml><?xml version="1.0" encoding="utf-8"?>
<p:tagLst xmlns:a="http://schemas.openxmlformats.org/drawingml/2006/main" xmlns:r="http://schemas.openxmlformats.org/officeDocument/2006/relationships" xmlns:p="http://schemas.openxmlformats.org/presentationml/2006/main">
  <p:tag name="TIMING" val="|0.6|1.1"/>
</p:tagLst>
</file>

<file path=ppt/tags/tag6.xml><?xml version="1.0" encoding="utf-8"?>
<p:tagLst xmlns:a="http://schemas.openxmlformats.org/drawingml/2006/main" xmlns:r="http://schemas.openxmlformats.org/officeDocument/2006/relationships" xmlns:p="http://schemas.openxmlformats.org/presentationml/2006/main">
  <p:tag name="TIMING" val="|0.6|0.9"/>
</p:tagLst>
</file>

<file path=ppt/tags/tag7.xml><?xml version="1.0" encoding="utf-8"?>
<p:tagLst xmlns:a="http://schemas.openxmlformats.org/drawingml/2006/main" xmlns:r="http://schemas.openxmlformats.org/officeDocument/2006/relationships" xmlns:p="http://schemas.openxmlformats.org/presentationml/2006/main">
  <p:tag name="TIMING" val="|0|1|1.3"/>
</p:tagLst>
</file>

<file path=ppt/tags/tag8.xml><?xml version="1.0" encoding="utf-8"?>
<p:tagLst xmlns:a="http://schemas.openxmlformats.org/drawingml/2006/main" xmlns:r="http://schemas.openxmlformats.org/officeDocument/2006/relationships" xmlns:p="http://schemas.openxmlformats.org/presentationml/2006/main">
  <p:tag name="TIMING" val="|0|0.8"/>
</p:tagLst>
</file>

<file path=ppt/tags/tag9.xml><?xml version="1.0" encoding="utf-8"?>
<p:tagLst xmlns:a="http://schemas.openxmlformats.org/drawingml/2006/main" xmlns:r="http://schemas.openxmlformats.org/officeDocument/2006/relationships" xmlns:p="http://schemas.openxmlformats.org/presentationml/2006/main">
  <p:tag name="TIMING" val="|0.6|0.8|0.6"/>
</p:tagLst>
</file>

<file path=ppt/theme/theme1.xml><?xml version="1.0" encoding="utf-8"?>
<a:theme xmlns:a="http://schemas.openxmlformats.org/drawingml/2006/main" name="第一PPT，www.1ppt.com">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宽屏</PresentationFormat>
  <Paragraphs>131</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等线</vt:lpstr>
      <vt:lpstr>方正兰亭超细黑简体</vt:lpstr>
      <vt:lpstr>方正兰亭准黑_GBK</vt:lpstr>
      <vt:lpstr>微软雅黑</vt:lpstr>
      <vt:lpstr>Agency FB</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简洁点线工作总结</dc:title>
  <dc:creator/>
  <cp:keywords>www.1ppt.com</cp:keywords>
  <dc:description>www.1ppt.com</dc:description>
  <cp:lastModifiedBy/>
  <cp:revision>4</cp:revision>
  <dcterms:created xsi:type="dcterms:W3CDTF">2017-04-27T15:08:00Z</dcterms:created>
  <dcterms:modified xsi:type="dcterms:W3CDTF">2019-12-18T14:18:50Z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