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5" r:id="rId10"/>
    <p:sldId id="283" r:id="rId11"/>
    <p:sldId id="272" r:id="rId12"/>
    <p:sldId id="273" r:id="rId13"/>
    <p:sldId id="264" r:id="rId14"/>
    <p:sldId id="266" r:id="rId15"/>
    <p:sldId id="287" r:id="rId16"/>
    <p:sldId id="288" r:id="rId17"/>
    <p:sldId id="267" r:id="rId18"/>
    <p:sldId id="268" r:id="rId19"/>
    <p:sldId id="290" r:id="rId20"/>
    <p:sldId id="269" r:id="rId21"/>
    <p:sldId id="291" r:id="rId22"/>
    <p:sldId id="282" r:id="rId23"/>
    <p:sldId id="271" r:id="rId24"/>
    <p:sldId id="274" r:id="rId25"/>
    <p:sldId id="275" r:id="rId26"/>
    <p:sldId id="277" r:id="rId27"/>
    <p:sldId id="278" r:id="rId28"/>
    <p:sldId id="284" r:id="rId29"/>
    <p:sldId id="279" r:id="rId30"/>
    <p:sldId id="289" r:id="rId31"/>
    <p:sldId id="280" r:id="rId32"/>
    <p:sldId id="285" r:id="rId33"/>
    <p:sldId id="286" r:id="rId34"/>
    <p:sldId id="28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609A"/>
    <a:srgbClr val="EC343F"/>
    <a:srgbClr val="29C0F1"/>
    <a:srgbClr val="2F37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FA4B2E-902A-4B46-B455-FA227D8539BA}" v="462" dt="2020-02-13T15:35:33.442"/>
    <p1510:client id="{D4FFD855-904D-4A26-8473-2185EA92CFC7}" v="39" dt="2020-02-14T02:40:28.6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on Jun" userId="b9b2384c46af58b4" providerId="LiveId" clId="{07FA4B2E-902A-4B46-B455-FA227D8539BA}"/>
    <pc:docChg chg="undo custSel addSld delSld modSld sldOrd">
      <pc:chgData name="Boon Jun" userId="b9b2384c46af58b4" providerId="LiveId" clId="{07FA4B2E-902A-4B46-B455-FA227D8539BA}" dt="2020-02-13T15:35:34.618" v="4562" actId="20577"/>
      <pc:docMkLst>
        <pc:docMk/>
      </pc:docMkLst>
      <pc:sldChg chg="addSp delSp modSp">
        <pc:chgData name="Boon Jun" userId="b9b2384c46af58b4" providerId="LiveId" clId="{07FA4B2E-902A-4B46-B455-FA227D8539BA}" dt="2020-02-12T06:52:02.551" v="645" actId="478"/>
        <pc:sldMkLst>
          <pc:docMk/>
          <pc:sldMk cId="2773114662" sldId="256"/>
        </pc:sldMkLst>
        <pc:spChg chg="add mod">
          <ac:chgData name="Boon Jun" userId="b9b2384c46af58b4" providerId="LiveId" clId="{07FA4B2E-902A-4B46-B455-FA227D8539BA}" dt="2020-02-12T06:51:40.296" v="640" actId="207"/>
          <ac:spMkLst>
            <pc:docMk/>
            <pc:sldMk cId="2773114662" sldId="256"/>
            <ac:spMk id="4" creationId="{EAC61BCE-46A7-4383-BB8F-186DABC302F4}"/>
          </ac:spMkLst>
        </pc:spChg>
        <pc:picChg chg="add del mod">
          <ac:chgData name="Boon Jun" userId="b9b2384c46af58b4" providerId="LiveId" clId="{07FA4B2E-902A-4B46-B455-FA227D8539BA}" dt="2020-02-12T06:52:02.551" v="645" actId="478"/>
          <ac:picMkLst>
            <pc:docMk/>
            <pc:sldMk cId="2773114662" sldId="256"/>
            <ac:picMk id="3" creationId="{7D130C75-9BCA-4158-A216-043565B21FD7}"/>
          </ac:picMkLst>
        </pc:picChg>
        <pc:picChg chg="mod">
          <ac:chgData name="Boon Jun" userId="b9b2384c46af58b4" providerId="LiveId" clId="{07FA4B2E-902A-4B46-B455-FA227D8539BA}" dt="2020-02-12T06:32:19.519" v="485" actId="1076"/>
          <ac:picMkLst>
            <pc:docMk/>
            <pc:sldMk cId="2773114662" sldId="256"/>
            <ac:picMk id="8" creationId="{2A3B72F5-282A-479A-97A4-317E643BF8A7}"/>
          </ac:picMkLst>
        </pc:picChg>
      </pc:sldChg>
      <pc:sldChg chg="modSp">
        <pc:chgData name="Boon Jun" userId="b9b2384c46af58b4" providerId="LiveId" clId="{07FA4B2E-902A-4B46-B455-FA227D8539BA}" dt="2020-02-12T08:05:55.731" v="678" actId="403"/>
        <pc:sldMkLst>
          <pc:docMk/>
          <pc:sldMk cId="4197969554" sldId="257"/>
        </pc:sldMkLst>
        <pc:spChg chg="mod">
          <ac:chgData name="Boon Jun" userId="b9b2384c46af58b4" providerId="LiveId" clId="{07FA4B2E-902A-4B46-B455-FA227D8539BA}" dt="2020-02-12T08:05:55.731" v="678" actId="403"/>
          <ac:spMkLst>
            <pc:docMk/>
            <pc:sldMk cId="4197969554" sldId="257"/>
            <ac:spMk id="3" creationId="{E90E465A-3033-4159-ACA1-F19A702DF04B}"/>
          </ac:spMkLst>
        </pc:spChg>
      </pc:sldChg>
      <pc:sldChg chg="addSp delSp modSp">
        <pc:chgData name="Boon Jun" userId="b9b2384c46af58b4" providerId="LiveId" clId="{07FA4B2E-902A-4B46-B455-FA227D8539BA}" dt="2020-02-13T14:58:02.170" v="3834" actId="2711"/>
        <pc:sldMkLst>
          <pc:docMk/>
          <pc:sldMk cId="1506440028" sldId="258"/>
        </pc:sldMkLst>
        <pc:spChg chg="del">
          <ac:chgData name="Boon Jun" userId="b9b2384c46af58b4" providerId="LiveId" clId="{07FA4B2E-902A-4B46-B455-FA227D8539BA}" dt="2020-02-12T08:22:21.637" v="709" actId="478"/>
          <ac:spMkLst>
            <pc:docMk/>
            <pc:sldMk cId="1506440028" sldId="258"/>
            <ac:spMk id="2" creationId="{FF21E304-E4E0-438B-AB07-1B8DC03AFC6F}"/>
          </ac:spMkLst>
        </pc:spChg>
        <pc:spChg chg="add del mod">
          <ac:chgData name="Boon Jun" userId="b9b2384c46af58b4" providerId="LiveId" clId="{07FA4B2E-902A-4B46-B455-FA227D8539BA}" dt="2020-02-12T08:22:23.676" v="710" actId="478"/>
          <ac:spMkLst>
            <pc:docMk/>
            <pc:sldMk cId="1506440028" sldId="258"/>
            <ac:spMk id="4" creationId="{868DE376-B1A0-4941-BCE8-BF5976B92D74}"/>
          </ac:spMkLst>
        </pc:spChg>
        <pc:spChg chg="add mod">
          <ac:chgData name="Boon Jun" userId="b9b2384c46af58b4" providerId="LiveId" clId="{07FA4B2E-902A-4B46-B455-FA227D8539BA}" dt="2020-02-12T08:22:34.735" v="729" actId="14100"/>
          <ac:spMkLst>
            <pc:docMk/>
            <pc:sldMk cId="1506440028" sldId="258"/>
            <ac:spMk id="5" creationId="{35A6F9D8-9508-48EB-9DE4-5B2572F01F5B}"/>
          </ac:spMkLst>
        </pc:spChg>
        <pc:spChg chg="add mod">
          <ac:chgData name="Boon Jun" userId="b9b2384c46af58b4" providerId="LiveId" clId="{07FA4B2E-902A-4B46-B455-FA227D8539BA}" dt="2020-02-13T14:58:02.170" v="3834" actId="2711"/>
          <ac:spMkLst>
            <pc:docMk/>
            <pc:sldMk cId="1506440028" sldId="258"/>
            <ac:spMk id="6" creationId="{CA9F073F-09BD-4E0F-90F1-0AE8145C3969}"/>
          </ac:spMkLst>
        </pc:spChg>
      </pc:sldChg>
      <pc:sldChg chg="modSp">
        <pc:chgData name="Boon Jun" userId="b9b2384c46af58b4" providerId="LiveId" clId="{07FA4B2E-902A-4B46-B455-FA227D8539BA}" dt="2020-02-12T06:54:33.685" v="651" actId="1076"/>
        <pc:sldMkLst>
          <pc:docMk/>
          <pc:sldMk cId="3746096488" sldId="259"/>
        </pc:sldMkLst>
        <pc:spChg chg="mod">
          <ac:chgData name="Boon Jun" userId="b9b2384c46af58b4" providerId="LiveId" clId="{07FA4B2E-902A-4B46-B455-FA227D8539BA}" dt="2020-02-12T06:54:27.018" v="649" actId="1076"/>
          <ac:spMkLst>
            <pc:docMk/>
            <pc:sldMk cId="3746096488" sldId="259"/>
            <ac:spMk id="31" creationId="{53A632A5-EF3B-439A-8015-8607DD845908}"/>
          </ac:spMkLst>
        </pc:spChg>
        <pc:spChg chg="mod">
          <ac:chgData name="Boon Jun" userId="b9b2384c46af58b4" providerId="LiveId" clId="{07FA4B2E-902A-4B46-B455-FA227D8539BA}" dt="2020-02-12T06:54:33.685" v="651" actId="1076"/>
          <ac:spMkLst>
            <pc:docMk/>
            <pc:sldMk cId="3746096488" sldId="259"/>
            <ac:spMk id="35" creationId="{03477E2C-AE59-40EF-BDA7-AD26F3978304}"/>
          </ac:spMkLst>
        </pc:spChg>
      </pc:sldChg>
      <pc:sldChg chg="addSp modSp">
        <pc:chgData name="Boon Jun" userId="b9b2384c46af58b4" providerId="LiveId" clId="{07FA4B2E-902A-4B46-B455-FA227D8539BA}" dt="2020-02-13T07:19:14.922" v="2782" actId="1076"/>
        <pc:sldMkLst>
          <pc:docMk/>
          <pc:sldMk cId="2862181266" sldId="260"/>
        </pc:sldMkLst>
        <pc:spChg chg="add mod">
          <ac:chgData name="Boon Jun" userId="b9b2384c46af58b4" providerId="LiveId" clId="{07FA4B2E-902A-4B46-B455-FA227D8539BA}" dt="2020-02-13T07:19:09.624" v="2781" actId="164"/>
          <ac:spMkLst>
            <pc:docMk/>
            <pc:sldMk cId="2862181266" sldId="260"/>
            <ac:spMk id="14" creationId="{69CDD569-4973-475D-B1AA-31A9055E77C1}"/>
          </ac:spMkLst>
        </pc:spChg>
        <pc:spChg chg="add mod">
          <ac:chgData name="Boon Jun" userId="b9b2384c46af58b4" providerId="LiveId" clId="{07FA4B2E-902A-4B46-B455-FA227D8539BA}" dt="2020-02-13T07:19:09.624" v="2781" actId="164"/>
          <ac:spMkLst>
            <pc:docMk/>
            <pc:sldMk cId="2862181266" sldId="260"/>
            <ac:spMk id="15" creationId="{F8FE4C78-5A1A-4319-9942-AF343A5CEF7D}"/>
          </ac:spMkLst>
        </pc:spChg>
        <pc:spChg chg="mod">
          <ac:chgData name="Boon Jun" userId="b9b2384c46af58b4" providerId="LiveId" clId="{07FA4B2E-902A-4B46-B455-FA227D8539BA}" dt="2020-02-13T07:19:09.624" v="2781" actId="164"/>
          <ac:spMkLst>
            <pc:docMk/>
            <pc:sldMk cId="2862181266" sldId="260"/>
            <ac:spMk id="33" creationId="{612D2671-2D6E-41D1-A1AC-0A09CED8FE84}"/>
          </ac:spMkLst>
        </pc:spChg>
        <pc:spChg chg="mod">
          <ac:chgData name="Boon Jun" userId="b9b2384c46af58b4" providerId="LiveId" clId="{07FA4B2E-902A-4B46-B455-FA227D8539BA}" dt="2020-02-13T07:19:09.624" v="2781" actId="164"/>
          <ac:spMkLst>
            <pc:docMk/>
            <pc:sldMk cId="2862181266" sldId="260"/>
            <ac:spMk id="35" creationId="{03477E2C-AE59-40EF-BDA7-AD26F3978304}"/>
          </ac:spMkLst>
        </pc:spChg>
        <pc:spChg chg="mod">
          <ac:chgData name="Boon Jun" userId="b9b2384c46af58b4" providerId="LiveId" clId="{07FA4B2E-902A-4B46-B455-FA227D8539BA}" dt="2020-02-13T07:19:09.624" v="2781" actId="164"/>
          <ac:spMkLst>
            <pc:docMk/>
            <pc:sldMk cId="2862181266" sldId="260"/>
            <ac:spMk id="36" creationId="{1787EE2D-CD12-4F53-A8C3-97E2D24C7ABE}"/>
          </ac:spMkLst>
        </pc:spChg>
        <pc:grpChg chg="mod">
          <ac:chgData name="Boon Jun" userId="b9b2384c46af58b4" providerId="LiveId" clId="{07FA4B2E-902A-4B46-B455-FA227D8539BA}" dt="2020-02-13T07:19:06.486" v="2780" actId="1076"/>
          <ac:grpSpMkLst>
            <pc:docMk/>
            <pc:sldMk cId="2862181266" sldId="260"/>
            <ac:grpSpMk id="5" creationId="{97135F8E-F18A-4961-B46E-F7BB3A511C54}"/>
          </ac:grpSpMkLst>
        </pc:grpChg>
        <pc:grpChg chg="add mod">
          <ac:chgData name="Boon Jun" userId="b9b2384c46af58b4" providerId="LiveId" clId="{07FA4B2E-902A-4B46-B455-FA227D8539BA}" dt="2020-02-13T07:19:14.922" v="2782" actId="1076"/>
          <ac:grpSpMkLst>
            <pc:docMk/>
            <pc:sldMk cId="2862181266" sldId="260"/>
            <ac:grpSpMk id="6" creationId="{D5FF1D05-9F53-4B34-9021-5369809A9FA5}"/>
          </ac:grpSpMkLst>
        </pc:grpChg>
      </pc:sldChg>
      <pc:sldChg chg="addSp delSp modSp add">
        <pc:chgData name="Boon Jun" userId="b9b2384c46af58b4" providerId="LiveId" clId="{07FA4B2E-902A-4B46-B455-FA227D8539BA}" dt="2020-02-13T14:51:57.166" v="3770" actId="1037"/>
        <pc:sldMkLst>
          <pc:docMk/>
          <pc:sldMk cId="4288803398" sldId="261"/>
        </pc:sldMkLst>
        <pc:spChg chg="mod">
          <ac:chgData name="Boon Jun" userId="b9b2384c46af58b4" providerId="LiveId" clId="{07FA4B2E-902A-4B46-B455-FA227D8539BA}" dt="2020-02-12T08:17:03.483" v="708" actId="207"/>
          <ac:spMkLst>
            <pc:docMk/>
            <pc:sldMk cId="4288803398" sldId="261"/>
            <ac:spMk id="2" creationId="{FF21E304-E4E0-438B-AB07-1B8DC03AFC6F}"/>
          </ac:spMkLst>
        </pc:spChg>
        <pc:spChg chg="del">
          <ac:chgData name="Boon Jun" userId="b9b2384c46af58b4" providerId="LiveId" clId="{07FA4B2E-902A-4B46-B455-FA227D8539BA}" dt="2020-02-12T05:22:23.787" v="101" actId="478"/>
          <ac:spMkLst>
            <pc:docMk/>
            <pc:sldMk cId="4288803398" sldId="261"/>
            <ac:spMk id="14" creationId="{69CDD569-4973-475D-B1AA-31A9055E77C1}"/>
          </ac:spMkLst>
        </pc:spChg>
        <pc:spChg chg="del">
          <ac:chgData name="Boon Jun" userId="b9b2384c46af58b4" providerId="LiveId" clId="{07FA4B2E-902A-4B46-B455-FA227D8539BA}" dt="2020-02-12T05:22:23.787" v="101" actId="478"/>
          <ac:spMkLst>
            <pc:docMk/>
            <pc:sldMk cId="4288803398" sldId="261"/>
            <ac:spMk id="15" creationId="{F8FE4C78-5A1A-4319-9942-AF343A5CEF7D}"/>
          </ac:spMkLst>
        </pc:spChg>
        <pc:spChg chg="add mod">
          <ac:chgData name="Boon Jun" userId="b9b2384c46af58b4" providerId="LiveId" clId="{07FA4B2E-902A-4B46-B455-FA227D8539BA}" dt="2020-02-12T06:13:21.329" v="145" actId="164"/>
          <ac:spMkLst>
            <pc:docMk/>
            <pc:sldMk cId="4288803398" sldId="261"/>
            <ac:spMk id="30" creationId="{43C0468B-C6F0-42E0-946C-402FBA46DBA0}"/>
          </ac:spMkLst>
        </pc:spChg>
        <pc:spChg chg="del">
          <ac:chgData name="Boon Jun" userId="b9b2384c46af58b4" providerId="LiveId" clId="{07FA4B2E-902A-4B46-B455-FA227D8539BA}" dt="2020-02-12T05:22:23.787" v="101" actId="478"/>
          <ac:spMkLst>
            <pc:docMk/>
            <pc:sldMk cId="4288803398" sldId="261"/>
            <ac:spMk id="33" creationId="{612D2671-2D6E-41D1-A1AC-0A09CED8FE84}"/>
          </ac:spMkLst>
        </pc:spChg>
        <pc:spChg chg="add mod">
          <ac:chgData name="Boon Jun" userId="b9b2384c46af58b4" providerId="LiveId" clId="{07FA4B2E-902A-4B46-B455-FA227D8539BA}" dt="2020-02-12T06:13:56.517" v="157" actId="164"/>
          <ac:spMkLst>
            <pc:docMk/>
            <pc:sldMk cId="4288803398" sldId="261"/>
            <ac:spMk id="34" creationId="{ADA85AC4-4E67-4EC9-8959-12B9FA7B0155}"/>
          </ac:spMkLst>
        </pc:spChg>
        <pc:spChg chg="del">
          <ac:chgData name="Boon Jun" userId="b9b2384c46af58b4" providerId="LiveId" clId="{07FA4B2E-902A-4B46-B455-FA227D8539BA}" dt="2020-02-12T05:22:23.787" v="101" actId="478"/>
          <ac:spMkLst>
            <pc:docMk/>
            <pc:sldMk cId="4288803398" sldId="261"/>
            <ac:spMk id="35" creationId="{03477E2C-AE59-40EF-BDA7-AD26F3978304}"/>
          </ac:spMkLst>
        </pc:spChg>
        <pc:spChg chg="del">
          <ac:chgData name="Boon Jun" userId="b9b2384c46af58b4" providerId="LiveId" clId="{07FA4B2E-902A-4B46-B455-FA227D8539BA}" dt="2020-02-12T05:22:23.787" v="101" actId="478"/>
          <ac:spMkLst>
            <pc:docMk/>
            <pc:sldMk cId="4288803398" sldId="261"/>
            <ac:spMk id="36" creationId="{1787EE2D-CD12-4F53-A8C3-97E2D24C7ABE}"/>
          </ac:spMkLst>
        </pc:spChg>
        <pc:spChg chg="add mod">
          <ac:chgData name="Boon Jun" userId="b9b2384c46af58b4" providerId="LiveId" clId="{07FA4B2E-902A-4B46-B455-FA227D8539BA}" dt="2020-02-12T06:14:24.674" v="175" actId="164"/>
          <ac:spMkLst>
            <pc:docMk/>
            <pc:sldMk cId="4288803398" sldId="261"/>
            <ac:spMk id="37" creationId="{EECDB084-43ED-4B0B-BAE1-CBD141EECD68}"/>
          </ac:spMkLst>
        </pc:spChg>
        <pc:spChg chg="add mod">
          <ac:chgData name="Boon Jun" userId="b9b2384c46af58b4" providerId="LiveId" clId="{07FA4B2E-902A-4B46-B455-FA227D8539BA}" dt="2020-02-12T06:15:51.316" v="274" actId="164"/>
          <ac:spMkLst>
            <pc:docMk/>
            <pc:sldMk cId="4288803398" sldId="261"/>
            <ac:spMk id="38" creationId="{E7A4873B-A19D-462B-8779-4F149F7C5407}"/>
          </ac:spMkLst>
        </pc:spChg>
        <pc:spChg chg="add mod">
          <ac:chgData name="Boon Jun" userId="b9b2384c46af58b4" providerId="LiveId" clId="{07FA4B2E-902A-4B46-B455-FA227D8539BA}" dt="2020-02-12T06:15:49.108" v="273" actId="164"/>
          <ac:spMkLst>
            <pc:docMk/>
            <pc:sldMk cId="4288803398" sldId="261"/>
            <ac:spMk id="39" creationId="{47238156-9AB9-42CF-9591-65B18505C1EC}"/>
          </ac:spMkLst>
        </pc:spChg>
        <pc:spChg chg="add mod">
          <ac:chgData name="Boon Jun" userId="b9b2384c46af58b4" providerId="LiveId" clId="{07FA4B2E-902A-4B46-B455-FA227D8539BA}" dt="2020-02-12T06:15:47.262" v="272" actId="164"/>
          <ac:spMkLst>
            <pc:docMk/>
            <pc:sldMk cId="4288803398" sldId="261"/>
            <ac:spMk id="40" creationId="{CF4A457C-9958-47F9-8111-D835E1A5D910}"/>
          </ac:spMkLst>
        </pc:spChg>
        <pc:spChg chg="add mod">
          <ac:chgData name="Boon Jun" userId="b9b2384c46af58b4" providerId="LiveId" clId="{07FA4B2E-902A-4B46-B455-FA227D8539BA}" dt="2020-02-12T06:15:44.581" v="269" actId="164"/>
          <ac:spMkLst>
            <pc:docMk/>
            <pc:sldMk cId="4288803398" sldId="261"/>
            <ac:spMk id="41" creationId="{1CC5D3A0-E26A-408F-A350-73FBA5EDAE35}"/>
          </ac:spMkLst>
        </pc:spChg>
        <pc:grpChg chg="del">
          <ac:chgData name="Boon Jun" userId="b9b2384c46af58b4" providerId="LiveId" clId="{07FA4B2E-902A-4B46-B455-FA227D8539BA}" dt="2020-02-12T05:22:23.787" v="101" actId="478"/>
          <ac:grpSpMkLst>
            <pc:docMk/>
            <pc:sldMk cId="4288803398" sldId="261"/>
            <ac:grpSpMk id="5" creationId="{97135F8E-F18A-4961-B46E-F7BB3A511C54}"/>
          </ac:grpSpMkLst>
        </pc:grpChg>
        <pc:grpChg chg="add mod">
          <ac:chgData name="Boon Jun" userId="b9b2384c46af58b4" providerId="LiveId" clId="{07FA4B2E-902A-4B46-B455-FA227D8539BA}" dt="2020-02-13T14:51:57.166" v="3770" actId="1037"/>
          <ac:grpSpMkLst>
            <pc:docMk/>
            <pc:sldMk cId="4288803398" sldId="261"/>
            <ac:grpSpMk id="22" creationId="{AFC4920A-713E-45DF-BF7A-92DC0AC7C8C2}"/>
          </ac:grpSpMkLst>
        </pc:grpChg>
        <pc:grpChg chg="add mod">
          <ac:chgData name="Boon Jun" userId="b9b2384c46af58b4" providerId="LiveId" clId="{07FA4B2E-902A-4B46-B455-FA227D8539BA}" dt="2020-02-13T14:51:57.166" v="3770" actId="1037"/>
          <ac:grpSpMkLst>
            <pc:docMk/>
            <pc:sldMk cId="4288803398" sldId="261"/>
            <ac:grpSpMk id="23" creationId="{2E532B55-37E7-4263-8AB0-FFF5EF10D2A7}"/>
          </ac:grpSpMkLst>
        </pc:grpChg>
        <pc:grpChg chg="add mod">
          <ac:chgData name="Boon Jun" userId="b9b2384c46af58b4" providerId="LiveId" clId="{07FA4B2E-902A-4B46-B455-FA227D8539BA}" dt="2020-02-13T14:51:57.166" v="3770" actId="1037"/>
          <ac:grpSpMkLst>
            <pc:docMk/>
            <pc:sldMk cId="4288803398" sldId="261"/>
            <ac:grpSpMk id="24" creationId="{0C8365A5-56A5-444A-8595-FABEE68A9C3A}"/>
          </ac:grpSpMkLst>
        </pc:grpChg>
        <pc:grpChg chg="add mod">
          <ac:chgData name="Boon Jun" userId="b9b2384c46af58b4" providerId="LiveId" clId="{07FA4B2E-902A-4B46-B455-FA227D8539BA}" dt="2020-02-13T14:51:57.166" v="3770" actId="1037"/>
          <ac:grpSpMkLst>
            <pc:docMk/>
            <pc:sldMk cId="4288803398" sldId="261"/>
            <ac:grpSpMk id="26" creationId="{2388A6FD-AD0D-4350-A86E-0B374796F9CF}"/>
          </ac:grpSpMkLst>
        </pc:grpChg>
        <pc:grpChg chg="add del mod">
          <ac:chgData name="Boon Jun" userId="b9b2384c46af58b4" providerId="LiveId" clId="{07FA4B2E-902A-4B46-B455-FA227D8539BA}" dt="2020-02-13T14:51:31.465" v="3659" actId="478"/>
          <ac:grpSpMkLst>
            <pc:docMk/>
            <pc:sldMk cId="4288803398" sldId="261"/>
            <ac:grpSpMk id="27" creationId="{924D0E9C-FEFE-4A42-A2EB-68A69CFE5992}"/>
          </ac:grpSpMkLst>
        </pc:grpChg>
        <pc:grpChg chg="add mod">
          <ac:chgData name="Boon Jun" userId="b9b2384c46af58b4" providerId="LiveId" clId="{07FA4B2E-902A-4B46-B455-FA227D8539BA}" dt="2020-02-13T14:51:57.166" v="3770" actId="1037"/>
          <ac:grpSpMkLst>
            <pc:docMk/>
            <pc:sldMk cId="4288803398" sldId="261"/>
            <ac:grpSpMk id="28" creationId="{A677EB62-42CC-4A72-8EA8-702339D0E93B}"/>
          </ac:grpSpMkLst>
        </pc:grpChg>
        <pc:grpChg chg="add mod">
          <ac:chgData name="Boon Jun" userId="b9b2384c46af58b4" providerId="LiveId" clId="{07FA4B2E-902A-4B46-B455-FA227D8539BA}" dt="2020-02-13T14:51:57.166" v="3770" actId="1037"/>
          <ac:grpSpMkLst>
            <pc:docMk/>
            <pc:sldMk cId="4288803398" sldId="261"/>
            <ac:grpSpMk id="29" creationId="{9DE674D4-9C8D-4555-9806-A27508F856AF}"/>
          </ac:grpSpMkLst>
        </pc:grpChg>
        <pc:picChg chg="add mod">
          <ac:chgData name="Boon Jun" userId="b9b2384c46af58b4" providerId="LiveId" clId="{07FA4B2E-902A-4B46-B455-FA227D8539BA}" dt="2020-02-12T06:13:21.329" v="145" actId="164"/>
          <ac:picMkLst>
            <pc:docMk/>
            <pc:sldMk cId="4288803398" sldId="261"/>
            <ac:picMk id="7" creationId="{0F454814-B50C-4698-B6C0-6DE90A930257}"/>
          </ac:picMkLst>
        </pc:picChg>
        <pc:picChg chg="add mod">
          <ac:chgData name="Boon Jun" userId="b9b2384c46af58b4" providerId="LiveId" clId="{07FA4B2E-902A-4B46-B455-FA227D8539BA}" dt="2020-02-12T06:13:56.517" v="157" actId="164"/>
          <ac:picMkLst>
            <pc:docMk/>
            <pc:sldMk cId="4288803398" sldId="261"/>
            <ac:picMk id="9" creationId="{4484A587-4DE2-4E0E-BD31-1E5371FF1617}"/>
          </ac:picMkLst>
        </pc:picChg>
        <pc:picChg chg="add mod">
          <ac:chgData name="Boon Jun" userId="b9b2384c46af58b4" providerId="LiveId" clId="{07FA4B2E-902A-4B46-B455-FA227D8539BA}" dt="2020-02-12T06:14:24.674" v="175" actId="164"/>
          <ac:picMkLst>
            <pc:docMk/>
            <pc:sldMk cId="4288803398" sldId="261"/>
            <ac:picMk id="11" creationId="{787A3D66-E702-4786-9334-AA8574247486}"/>
          </ac:picMkLst>
        </pc:picChg>
        <pc:picChg chg="add mod">
          <ac:chgData name="Boon Jun" userId="b9b2384c46af58b4" providerId="LiveId" clId="{07FA4B2E-902A-4B46-B455-FA227D8539BA}" dt="2020-02-12T06:15:51.316" v="274" actId="164"/>
          <ac:picMkLst>
            <pc:docMk/>
            <pc:sldMk cId="4288803398" sldId="261"/>
            <ac:picMk id="13" creationId="{10818EE9-430A-4CC4-BD02-5BDDEF750326}"/>
          </ac:picMkLst>
        </pc:picChg>
        <pc:picChg chg="add mod">
          <ac:chgData name="Boon Jun" userId="b9b2384c46af58b4" providerId="LiveId" clId="{07FA4B2E-902A-4B46-B455-FA227D8539BA}" dt="2020-02-12T06:15:49.108" v="273" actId="164"/>
          <ac:picMkLst>
            <pc:docMk/>
            <pc:sldMk cId="4288803398" sldId="261"/>
            <ac:picMk id="17" creationId="{2AB76BBD-A7C0-47CD-8857-DAAB96FDAC61}"/>
          </ac:picMkLst>
        </pc:picChg>
        <pc:picChg chg="add mod">
          <ac:chgData name="Boon Jun" userId="b9b2384c46af58b4" providerId="LiveId" clId="{07FA4B2E-902A-4B46-B455-FA227D8539BA}" dt="2020-02-12T06:15:47.262" v="272" actId="164"/>
          <ac:picMkLst>
            <pc:docMk/>
            <pc:sldMk cId="4288803398" sldId="261"/>
            <ac:picMk id="19" creationId="{2C9D18F4-DF60-4C50-9850-912CD1CB918E}"/>
          </ac:picMkLst>
        </pc:picChg>
        <pc:picChg chg="add mod">
          <ac:chgData name="Boon Jun" userId="b9b2384c46af58b4" providerId="LiveId" clId="{07FA4B2E-902A-4B46-B455-FA227D8539BA}" dt="2020-02-12T06:15:44.581" v="269" actId="164"/>
          <ac:picMkLst>
            <pc:docMk/>
            <pc:sldMk cId="4288803398" sldId="261"/>
            <ac:picMk id="21" creationId="{1EAAFDD7-270D-40BB-B235-F2B7DF98EC72}"/>
          </ac:picMkLst>
        </pc:picChg>
        <pc:cxnChg chg="add del mod">
          <ac:chgData name="Boon Jun" userId="b9b2384c46af58b4" providerId="LiveId" clId="{07FA4B2E-902A-4B46-B455-FA227D8539BA}" dt="2020-02-12T06:18:14.303" v="293" actId="478"/>
          <ac:cxnSpMkLst>
            <pc:docMk/>
            <pc:sldMk cId="4288803398" sldId="261"/>
            <ac:cxnSpMk id="43" creationId="{690199DA-1E25-4F10-9C03-ED87BDDA08C5}"/>
          </ac:cxnSpMkLst>
        </pc:cxnChg>
        <pc:cxnChg chg="add mod">
          <ac:chgData name="Boon Jun" userId="b9b2384c46af58b4" providerId="LiveId" clId="{07FA4B2E-902A-4B46-B455-FA227D8539BA}" dt="2020-02-12T06:20:36.923" v="369" actId="1038"/>
          <ac:cxnSpMkLst>
            <pc:docMk/>
            <pc:sldMk cId="4288803398" sldId="261"/>
            <ac:cxnSpMk id="45" creationId="{DEB82724-4F13-4B3E-A5D9-2549C676F822}"/>
          </ac:cxnSpMkLst>
        </pc:cxnChg>
      </pc:sldChg>
      <pc:sldChg chg="addSp delSp modSp add">
        <pc:chgData name="Boon Jun" userId="b9b2384c46af58b4" providerId="LiveId" clId="{07FA4B2E-902A-4B46-B455-FA227D8539BA}" dt="2020-02-13T05:45:45.104" v="1464" actId="20577"/>
        <pc:sldMkLst>
          <pc:docMk/>
          <pc:sldMk cId="2128570129" sldId="262"/>
        </pc:sldMkLst>
        <pc:spChg chg="mod">
          <ac:chgData name="Boon Jun" userId="b9b2384c46af58b4" providerId="LiveId" clId="{07FA4B2E-902A-4B46-B455-FA227D8539BA}" dt="2020-02-12T08:05:59.524" v="680" actId="403"/>
          <ac:spMkLst>
            <pc:docMk/>
            <pc:sldMk cId="2128570129" sldId="262"/>
            <ac:spMk id="3" creationId="{E90E465A-3033-4159-ACA1-F19A702DF04B}"/>
          </ac:spMkLst>
        </pc:spChg>
        <pc:spChg chg="add del">
          <ac:chgData name="Boon Jun" userId="b9b2384c46af58b4" providerId="LiveId" clId="{07FA4B2E-902A-4B46-B455-FA227D8539BA}" dt="2020-02-13T05:33:24.991" v="1137" actId="478"/>
          <ac:spMkLst>
            <pc:docMk/>
            <pc:sldMk cId="2128570129" sldId="262"/>
            <ac:spMk id="5" creationId="{B72158A1-904F-4FBF-A96E-34E53E10A6A5}"/>
          </ac:spMkLst>
        </pc:spChg>
        <pc:spChg chg="add del mod">
          <ac:chgData name="Boon Jun" userId="b9b2384c46af58b4" providerId="LiveId" clId="{07FA4B2E-902A-4B46-B455-FA227D8539BA}" dt="2020-02-13T05:44:01.869" v="1367" actId="478"/>
          <ac:spMkLst>
            <pc:docMk/>
            <pc:sldMk cId="2128570129" sldId="262"/>
            <ac:spMk id="6" creationId="{F07558B1-1566-4FDC-B460-49621019A0D6}"/>
          </ac:spMkLst>
        </pc:spChg>
        <pc:spChg chg="add mod">
          <ac:chgData name="Boon Jun" userId="b9b2384c46af58b4" providerId="LiveId" clId="{07FA4B2E-902A-4B46-B455-FA227D8539BA}" dt="2020-02-13T05:45:45.104" v="1464" actId="20577"/>
          <ac:spMkLst>
            <pc:docMk/>
            <pc:sldMk cId="2128570129" sldId="262"/>
            <ac:spMk id="8" creationId="{EF2B4361-1A2B-4948-B18E-4124A2399EAD}"/>
          </ac:spMkLst>
        </pc:spChg>
        <pc:spChg chg="add mod">
          <ac:chgData name="Boon Jun" userId="b9b2384c46af58b4" providerId="LiveId" clId="{07FA4B2E-902A-4B46-B455-FA227D8539BA}" dt="2020-02-13T05:45:25.711" v="1450" actId="14100"/>
          <ac:spMkLst>
            <pc:docMk/>
            <pc:sldMk cId="2128570129" sldId="262"/>
            <ac:spMk id="9" creationId="{44FABC0D-EF10-42E9-9533-E86364055205}"/>
          </ac:spMkLst>
        </pc:spChg>
        <pc:grpChg chg="del">
          <ac:chgData name="Boon Jun" userId="b9b2384c46af58b4" providerId="LiveId" clId="{07FA4B2E-902A-4B46-B455-FA227D8539BA}" dt="2020-02-12T06:26:52.163" v="397" actId="478"/>
          <ac:grpSpMkLst>
            <pc:docMk/>
            <pc:sldMk cId="2128570129" sldId="262"/>
            <ac:grpSpMk id="27" creationId="{457893AD-8B81-4217-9338-5939A5D67230}"/>
          </ac:grpSpMkLst>
        </pc:grpChg>
        <pc:grpChg chg="del">
          <ac:chgData name="Boon Jun" userId="b9b2384c46af58b4" providerId="LiveId" clId="{07FA4B2E-902A-4B46-B455-FA227D8539BA}" dt="2020-02-12T06:26:52.163" v="397" actId="478"/>
          <ac:grpSpMkLst>
            <pc:docMk/>
            <pc:sldMk cId="2128570129" sldId="262"/>
            <ac:grpSpMk id="28" creationId="{7CF7D480-5642-4427-A6B5-BECE88DE9CEA}"/>
          </ac:grpSpMkLst>
        </pc:grpChg>
        <pc:grpChg chg="del">
          <ac:chgData name="Boon Jun" userId="b9b2384c46af58b4" providerId="LiveId" clId="{07FA4B2E-902A-4B46-B455-FA227D8539BA}" dt="2020-02-12T06:26:52.163" v="397" actId="478"/>
          <ac:grpSpMkLst>
            <pc:docMk/>
            <pc:sldMk cId="2128570129" sldId="262"/>
            <ac:grpSpMk id="29" creationId="{167F73E9-DFBF-4E4D-8344-FFB57FCBBA3B}"/>
          </ac:grpSpMkLst>
        </pc:grpChg>
        <pc:grpChg chg="del">
          <ac:chgData name="Boon Jun" userId="b9b2384c46af58b4" providerId="LiveId" clId="{07FA4B2E-902A-4B46-B455-FA227D8539BA}" dt="2020-02-12T06:26:54.261" v="398" actId="478"/>
          <ac:grpSpMkLst>
            <pc:docMk/>
            <pc:sldMk cId="2128570129" sldId="262"/>
            <ac:grpSpMk id="30" creationId="{01DD4AC3-75ED-47FC-8637-8FAAEFD10B6A}"/>
          </ac:grpSpMkLst>
        </pc:grpChg>
        <pc:picChg chg="add mod modCrop">
          <ac:chgData name="Boon Jun" userId="b9b2384c46af58b4" providerId="LiveId" clId="{07FA4B2E-902A-4B46-B455-FA227D8539BA}" dt="2020-02-13T05:44:33.692" v="1380" actId="1076"/>
          <ac:picMkLst>
            <pc:docMk/>
            <pc:sldMk cId="2128570129" sldId="262"/>
            <ac:picMk id="4" creationId="{E1D0E9EB-BDF4-4725-A965-DC1F5A2F8039}"/>
          </ac:picMkLst>
        </pc:picChg>
        <pc:picChg chg="add del mod">
          <ac:chgData name="Boon Jun" userId="b9b2384c46af58b4" providerId="LiveId" clId="{07FA4B2E-902A-4B46-B455-FA227D8539BA}" dt="2020-02-12T06:27:28.912" v="407" actId="478"/>
          <ac:picMkLst>
            <pc:docMk/>
            <pc:sldMk cId="2128570129" sldId="262"/>
            <ac:picMk id="1026" creationId="{CED1434D-D05D-48B1-B9BF-6DD3CD76E5A2}"/>
          </ac:picMkLst>
        </pc:picChg>
        <pc:picChg chg="add del mod">
          <ac:chgData name="Boon Jun" userId="b9b2384c46af58b4" providerId="LiveId" clId="{07FA4B2E-902A-4B46-B455-FA227D8539BA}" dt="2020-02-12T07:58:41.338" v="658" actId="478"/>
          <ac:picMkLst>
            <pc:docMk/>
            <pc:sldMk cId="2128570129" sldId="262"/>
            <ac:picMk id="1028" creationId="{25309B78-8891-4B03-98BF-44D19E733085}"/>
          </ac:picMkLst>
        </pc:picChg>
        <pc:picChg chg="add mod">
          <ac:chgData name="Boon Jun" userId="b9b2384c46af58b4" providerId="LiveId" clId="{07FA4B2E-902A-4B46-B455-FA227D8539BA}" dt="2020-02-13T05:44:24.114" v="1378" actId="14100"/>
          <ac:picMkLst>
            <pc:docMk/>
            <pc:sldMk cId="2128570129" sldId="262"/>
            <ac:picMk id="1030" creationId="{ECAEA6A6-62F0-47FB-8ECD-C3E93CF9A59A}"/>
          </ac:picMkLst>
        </pc:picChg>
        <pc:cxnChg chg="mod">
          <ac:chgData name="Boon Jun" userId="b9b2384c46af58b4" providerId="LiveId" clId="{07FA4B2E-902A-4B46-B455-FA227D8539BA}" dt="2020-02-12T06:26:52.163" v="397" actId="478"/>
          <ac:cxnSpMkLst>
            <pc:docMk/>
            <pc:sldMk cId="2128570129" sldId="262"/>
            <ac:cxnSpMk id="21" creationId="{0C91DD63-C43A-477F-9581-8F5BAFED1FDC}"/>
          </ac:cxnSpMkLst>
        </pc:cxnChg>
      </pc:sldChg>
      <pc:sldChg chg="addSp delSp modSp add">
        <pc:chgData name="Boon Jun" userId="b9b2384c46af58b4" providerId="LiveId" clId="{07FA4B2E-902A-4B46-B455-FA227D8539BA}" dt="2020-02-13T14:52:14.529" v="3775" actId="478"/>
        <pc:sldMkLst>
          <pc:docMk/>
          <pc:sldMk cId="2579216300" sldId="263"/>
        </pc:sldMkLst>
        <pc:spChg chg="mod">
          <ac:chgData name="Boon Jun" userId="b9b2384c46af58b4" providerId="LiveId" clId="{07FA4B2E-902A-4B46-B455-FA227D8539BA}" dt="2020-02-12T06:35:49.699" v="523" actId="20577"/>
          <ac:spMkLst>
            <pc:docMk/>
            <pc:sldMk cId="2579216300" sldId="263"/>
            <ac:spMk id="2" creationId="{FF21E304-E4E0-438B-AB07-1B8DC03AFC6F}"/>
          </ac:spMkLst>
        </pc:spChg>
        <pc:spChg chg="add del mod">
          <ac:chgData name="Boon Jun" userId="b9b2384c46af58b4" providerId="LiveId" clId="{07FA4B2E-902A-4B46-B455-FA227D8539BA}" dt="2020-02-13T05:28:58.026" v="1111"/>
          <ac:spMkLst>
            <pc:docMk/>
            <pc:sldMk cId="2579216300" sldId="263"/>
            <ac:spMk id="3" creationId="{DB71C95F-7E6E-4D79-87CA-C2CAF7E1B564}"/>
          </ac:spMkLst>
        </pc:spChg>
        <pc:spChg chg="add mod">
          <ac:chgData name="Boon Jun" userId="b9b2384c46af58b4" providerId="LiveId" clId="{07FA4B2E-902A-4B46-B455-FA227D8539BA}" dt="2020-02-13T05:27:07.545" v="1100" actId="14100"/>
          <ac:spMkLst>
            <pc:docMk/>
            <pc:sldMk cId="2579216300" sldId="263"/>
            <ac:spMk id="12" creationId="{D0B332FF-9A78-4C1A-AB67-E35BC11E424D}"/>
          </ac:spMkLst>
        </pc:spChg>
        <pc:spChg chg="add mod">
          <ac:chgData name="Boon Jun" userId="b9b2384c46af58b4" providerId="LiveId" clId="{07FA4B2E-902A-4B46-B455-FA227D8539BA}" dt="2020-02-13T05:29:39.041" v="1132" actId="1076"/>
          <ac:spMkLst>
            <pc:docMk/>
            <pc:sldMk cId="2579216300" sldId="263"/>
            <ac:spMk id="14" creationId="{B42E03FB-F1C0-4CD9-B0FE-7FB925CA63FC}"/>
          </ac:spMkLst>
        </pc:spChg>
        <pc:spChg chg="add mod">
          <ac:chgData name="Boon Jun" userId="b9b2384c46af58b4" providerId="LiveId" clId="{07FA4B2E-902A-4B46-B455-FA227D8539BA}" dt="2020-02-13T05:29:45.916" v="1134" actId="1076"/>
          <ac:spMkLst>
            <pc:docMk/>
            <pc:sldMk cId="2579216300" sldId="263"/>
            <ac:spMk id="15" creationId="{85B03428-9776-4D6C-844D-6B04F4409D03}"/>
          </ac:spMkLst>
        </pc:spChg>
        <pc:spChg chg="add mod">
          <ac:chgData name="Boon Jun" userId="b9b2384c46af58b4" providerId="LiveId" clId="{07FA4B2E-902A-4B46-B455-FA227D8539BA}" dt="2020-02-13T05:24:12.941" v="914" actId="20577"/>
          <ac:spMkLst>
            <pc:docMk/>
            <pc:sldMk cId="2579216300" sldId="263"/>
            <ac:spMk id="25" creationId="{21869157-FE50-4022-82C7-B39E21A31C8B}"/>
          </ac:spMkLst>
        </pc:spChg>
        <pc:spChg chg="del mod topLvl">
          <ac:chgData name="Boon Jun" userId="b9b2384c46af58b4" providerId="LiveId" clId="{07FA4B2E-902A-4B46-B455-FA227D8539BA}" dt="2020-02-12T06:34:40.189" v="496" actId="478"/>
          <ac:spMkLst>
            <pc:docMk/>
            <pc:sldMk cId="2579216300" sldId="263"/>
            <ac:spMk id="30" creationId="{43C0468B-C6F0-42E0-946C-402FBA46DBA0}"/>
          </ac:spMkLst>
        </pc:spChg>
        <pc:spChg chg="add del mod">
          <ac:chgData name="Boon Jun" userId="b9b2384c46af58b4" providerId="LiveId" clId="{07FA4B2E-902A-4B46-B455-FA227D8539BA}" dt="2020-02-12T08:07:09.631" v="683" actId="478"/>
          <ac:spMkLst>
            <pc:docMk/>
            <pc:sldMk cId="2579216300" sldId="263"/>
            <ac:spMk id="31" creationId="{C1A6DCEB-8F1D-4385-8A4B-57B772E72C42}"/>
          </ac:spMkLst>
        </pc:spChg>
        <pc:spChg chg="del mod topLvl">
          <ac:chgData name="Boon Jun" userId="b9b2384c46af58b4" providerId="LiveId" clId="{07FA4B2E-902A-4B46-B455-FA227D8539BA}" dt="2020-02-12T06:34:40.189" v="496" actId="478"/>
          <ac:spMkLst>
            <pc:docMk/>
            <pc:sldMk cId="2579216300" sldId="263"/>
            <ac:spMk id="34" creationId="{ADA85AC4-4E67-4EC9-8959-12B9FA7B0155}"/>
          </ac:spMkLst>
        </pc:spChg>
        <pc:spChg chg="del mod topLvl">
          <ac:chgData name="Boon Jun" userId="b9b2384c46af58b4" providerId="LiveId" clId="{07FA4B2E-902A-4B46-B455-FA227D8539BA}" dt="2020-02-12T06:34:40.189" v="496" actId="478"/>
          <ac:spMkLst>
            <pc:docMk/>
            <pc:sldMk cId="2579216300" sldId="263"/>
            <ac:spMk id="37" creationId="{EECDB084-43ED-4B0B-BAE1-CBD141EECD68}"/>
          </ac:spMkLst>
        </pc:spChg>
        <pc:spChg chg="del mod topLvl">
          <ac:chgData name="Boon Jun" userId="b9b2384c46af58b4" providerId="LiveId" clId="{07FA4B2E-902A-4B46-B455-FA227D8539BA}" dt="2020-02-12T06:34:40.189" v="496" actId="478"/>
          <ac:spMkLst>
            <pc:docMk/>
            <pc:sldMk cId="2579216300" sldId="263"/>
            <ac:spMk id="38" creationId="{E7A4873B-A19D-462B-8779-4F149F7C5407}"/>
          </ac:spMkLst>
        </pc:spChg>
        <pc:spChg chg="del mod topLvl">
          <ac:chgData name="Boon Jun" userId="b9b2384c46af58b4" providerId="LiveId" clId="{07FA4B2E-902A-4B46-B455-FA227D8539BA}" dt="2020-02-12T06:34:40.189" v="496" actId="478"/>
          <ac:spMkLst>
            <pc:docMk/>
            <pc:sldMk cId="2579216300" sldId="263"/>
            <ac:spMk id="39" creationId="{47238156-9AB9-42CF-9591-65B18505C1EC}"/>
          </ac:spMkLst>
        </pc:spChg>
        <pc:spChg chg="del mod topLvl">
          <ac:chgData name="Boon Jun" userId="b9b2384c46af58b4" providerId="LiveId" clId="{07FA4B2E-902A-4B46-B455-FA227D8539BA}" dt="2020-02-12T06:34:40.189" v="496" actId="478"/>
          <ac:spMkLst>
            <pc:docMk/>
            <pc:sldMk cId="2579216300" sldId="263"/>
            <ac:spMk id="40" creationId="{CF4A457C-9958-47F9-8111-D835E1A5D910}"/>
          </ac:spMkLst>
        </pc:spChg>
        <pc:spChg chg="del mod topLvl">
          <ac:chgData name="Boon Jun" userId="b9b2384c46af58b4" providerId="LiveId" clId="{07FA4B2E-902A-4B46-B455-FA227D8539BA}" dt="2020-02-12T06:34:40.189" v="496" actId="478"/>
          <ac:spMkLst>
            <pc:docMk/>
            <pc:sldMk cId="2579216300" sldId="263"/>
            <ac:spMk id="41" creationId="{1CC5D3A0-E26A-408F-A350-73FBA5EDAE35}"/>
          </ac:spMkLst>
        </pc:spChg>
        <pc:grpChg chg="del">
          <ac:chgData name="Boon Jun" userId="b9b2384c46af58b4" providerId="LiveId" clId="{07FA4B2E-902A-4B46-B455-FA227D8539BA}" dt="2020-02-12T06:34:35.207" v="495" actId="165"/>
          <ac:grpSpMkLst>
            <pc:docMk/>
            <pc:sldMk cId="2579216300" sldId="263"/>
            <ac:grpSpMk id="22" creationId="{AFC4920A-713E-45DF-BF7A-92DC0AC7C8C2}"/>
          </ac:grpSpMkLst>
        </pc:grpChg>
        <pc:grpChg chg="del">
          <ac:chgData name="Boon Jun" userId="b9b2384c46af58b4" providerId="LiveId" clId="{07FA4B2E-902A-4B46-B455-FA227D8539BA}" dt="2020-02-12T06:34:32.302" v="494" actId="165"/>
          <ac:grpSpMkLst>
            <pc:docMk/>
            <pc:sldMk cId="2579216300" sldId="263"/>
            <ac:grpSpMk id="23" creationId="{2E532B55-37E7-4263-8AB0-FFF5EF10D2A7}"/>
          </ac:grpSpMkLst>
        </pc:grpChg>
        <pc:grpChg chg="del">
          <ac:chgData name="Boon Jun" userId="b9b2384c46af58b4" providerId="LiveId" clId="{07FA4B2E-902A-4B46-B455-FA227D8539BA}" dt="2020-02-12T06:34:27.785" v="493" actId="165"/>
          <ac:grpSpMkLst>
            <pc:docMk/>
            <pc:sldMk cId="2579216300" sldId="263"/>
            <ac:grpSpMk id="24" creationId="{0C8365A5-56A5-444A-8595-FABEE68A9C3A}"/>
          </ac:grpSpMkLst>
        </pc:grpChg>
        <pc:grpChg chg="del">
          <ac:chgData name="Boon Jun" userId="b9b2384c46af58b4" providerId="LiveId" clId="{07FA4B2E-902A-4B46-B455-FA227D8539BA}" dt="2020-02-12T06:34:07.678" v="489" actId="165"/>
          <ac:grpSpMkLst>
            <pc:docMk/>
            <pc:sldMk cId="2579216300" sldId="263"/>
            <ac:grpSpMk id="26" creationId="{2388A6FD-AD0D-4350-A86E-0B374796F9CF}"/>
          </ac:grpSpMkLst>
        </pc:grpChg>
        <pc:grpChg chg="del">
          <ac:chgData name="Boon Jun" userId="b9b2384c46af58b4" providerId="LiveId" clId="{07FA4B2E-902A-4B46-B455-FA227D8539BA}" dt="2020-02-12T06:34:12.878" v="490" actId="165"/>
          <ac:grpSpMkLst>
            <pc:docMk/>
            <pc:sldMk cId="2579216300" sldId="263"/>
            <ac:grpSpMk id="27" creationId="{924D0E9C-FEFE-4A42-A2EB-68A69CFE5992}"/>
          </ac:grpSpMkLst>
        </pc:grpChg>
        <pc:grpChg chg="del">
          <ac:chgData name="Boon Jun" userId="b9b2384c46af58b4" providerId="LiveId" clId="{07FA4B2E-902A-4B46-B455-FA227D8539BA}" dt="2020-02-12T06:34:16.522" v="491" actId="165"/>
          <ac:grpSpMkLst>
            <pc:docMk/>
            <pc:sldMk cId="2579216300" sldId="263"/>
            <ac:grpSpMk id="28" creationId="{A677EB62-42CC-4A72-8EA8-702339D0E93B}"/>
          </ac:grpSpMkLst>
        </pc:grpChg>
        <pc:grpChg chg="del">
          <ac:chgData name="Boon Jun" userId="b9b2384c46af58b4" providerId="LiveId" clId="{07FA4B2E-902A-4B46-B455-FA227D8539BA}" dt="2020-02-12T06:34:22.284" v="492" actId="165"/>
          <ac:grpSpMkLst>
            <pc:docMk/>
            <pc:sldMk cId="2579216300" sldId="263"/>
            <ac:grpSpMk id="29" creationId="{9DE674D4-9C8D-4555-9806-A27508F856AF}"/>
          </ac:grpSpMkLst>
        </pc:grpChg>
        <pc:picChg chg="mod topLvl">
          <ac:chgData name="Boon Jun" userId="b9b2384c46af58b4" providerId="LiveId" clId="{07FA4B2E-902A-4B46-B455-FA227D8539BA}" dt="2020-02-12T06:36:03.575" v="524" actId="207"/>
          <ac:picMkLst>
            <pc:docMk/>
            <pc:sldMk cId="2579216300" sldId="263"/>
            <ac:picMk id="7" creationId="{0F454814-B50C-4698-B6C0-6DE90A930257}"/>
          </ac:picMkLst>
        </pc:picChg>
        <pc:picChg chg="mod topLvl">
          <ac:chgData name="Boon Jun" userId="b9b2384c46af58b4" providerId="LiveId" clId="{07FA4B2E-902A-4B46-B455-FA227D8539BA}" dt="2020-02-12T06:35:39.122" v="515" actId="1076"/>
          <ac:picMkLst>
            <pc:docMk/>
            <pc:sldMk cId="2579216300" sldId="263"/>
            <ac:picMk id="9" creationId="{4484A587-4DE2-4E0E-BD31-1E5371FF1617}"/>
          </ac:picMkLst>
        </pc:picChg>
        <pc:picChg chg="mod topLvl">
          <ac:chgData name="Boon Jun" userId="b9b2384c46af58b4" providerId="LiveId" clId="{07FA4B2E-902A-4B46-B455-FA227D8539BA}" dt="2020-02-12T06:35:39.122" v="515" actId="1076"/>
          <ac:picMkLst>
            <pc:docMk/>
            <pc:sldMk cId="2579216300" sldId="263"/>
            <ac:picMk id="11" creationId="{787A3D66-E702-4786-9334-AA8574247486}"/>
          </ac:picMkLst>
        </pc:picChg>
        <pc:picChg chg="mod topLvl">
          <ac:chgData name="Boon Jun" userId="b9b2384c46af58b4" providerId="LiveId" clId="{07FA4B2E-902A-4B46-B455-FA227D8539BA}" dt="2020-02-12T06:35:39.122" v="515" actId="1076"/>
          <ac:picMkLst>
            <pc:docMk/>
            <pc:sldMk cId="2579216300" sldId="263"/>
            <ac:picMk id="13" creationId="{10818EE9-430A-4CC4-BD02-5BDDEF750326}"/>
          </ac:picMkLst>
        </pc:picChg>
        <pc:picChg chg="mod topLvl">
          <ac:chgData name="Boon Jun" userId="b9b2384c46af58b4" providerId="LiveId" clId="{07FA4B2E-902A-4B46-B455-FA227D8539BA}" dt="2020-02-12T06:35:39.122" v="515" actId="1076"/>
          <ac:picMkLst>
            <pc:docMk/>
            <pc:sldMk cId="2579216300" sldId="263"/>
            <ac:picMk id="17" creationId="{2AB76BBD-A7C0-47CD-8857-DAAB96FDAC61}"/>
          </ac:picMkLst>
        </pc:picChg>
        <pc:picChg chg="add del mod topLvl">
          <ac:chgData name="Boon Jun" userId="b9b2384c46af58b4" providerId="LiveId" clId="{07FA4B2E-902A-4B46-B455-FA227D8539BA}" dt="2020-02-13T14:52:14.529" v="3775" actId="478"/>
          <ac:picMkLst>
            <pc:docMk/>
            <pc:sldMk cId="2579216300" sldId="263"/>
            <ac:picMk id="19" creationId="{2C9D18F4-DF60-4C50-9850-912CD1CB918E}"/>
          </ac:picMkLst>
        </pc:picChg>
        <pc:picChg chg="mod ord topLvl">
          <ac:chgData name="Boon Jun" userId="b9b2384c46af58b4" providerId="LiveId" clId="{07FA4B2E-902A-4B46-B455-FA227D8539BA}" dt="2020-02-13T14:52:12.552" v="3774" actId="167"/>
          <ac:picMkLst>
            <pc:docMk/>
            <pc:sldMk cId="2579216300" sldId="263"/>
            <ac:picMk id="21" creationId="{1EAAFDD7-270D-40BB-B235-F2B7DF98EC72}"/>
          </ac:picMkLst>
        </pc:picChg>
        <pc:picChg chg="add mod">
          <ac:chgData name="Boon Jun" userId="b9b2384c46af58b4" providerId="LiveId" clId="{07FA4B2E-902A-4B46-B455-FA227D8539BA}" dt="2020-02-13T05:29:34.630" v="1131" actId="1076"/>
          <ac:picMkLst>
            <pc:docMk/>
            <pc:sldMk cId="2579216300" sldId="263"/>
            <ac:picMk id="1026" creationId="{8A40623D-8A86-47D6-A2CA-25B87D24B4B6}"/>
          </ac:picMkLst>
        </pc:picChg>
        <pc:cxnChg chg="del">
          <ac:chgData name="Boon Jun" userId="b9b2384c46af58b4" providerId="LiveId" clId="{07FA4B2E-902A-4B46-B455-FA227D8539BA}" dt="2020-02-12T06:33:50.396" v="488" actId="478"/>
          <ac:cxnSpMkLst>
            <pc:docMk/>
            <pc:sldMk cId="2579216300" sldId="263"/>
            <ac:cxnSpMk id="45" creationId="{DEB82724-4F13-4B3E-A5D9-2549C676F822}"/>
          </ac:cxnSpMkLst>
        </pc:cxnChg>
      </pc:sldChg>
      <pc:sldChg chg="addSp delSp modSp add">
        <pc:chgData name="Boon Jun" userId="b9b2384c46af58b4" providerId="LiveId" clId="{07FA4B2E-902A-4B46-B455-FA227D8539BA}" dt="2020-02-13T15:25:07" v="4257" actId="1076"/>
        <pc:sldMkLst>
          <pc:docMk/>
          <pc:sldMk cId="1800494445" sldId="264"/>
        </pc:sldMkLst>
        <pc:spChg chg="add mod">
          <ac:chgData name="Boon Jun" userId="b9b2384c46af58b4" providerId="LiveId" clId="{07FA4B2E-902A-4B46-B455-FA227D8539BA}" dt="2020-02-13T15:23:21.348" v="4241" actId="1076"/>
          <ac:spMkLst>
            <pc:docMk/>
            <pc:sldMk cId="1800494445" sldId="264"/>
            <ac:spMk id="3" creationId="{FCE36C3C-2EA0-4990-8385-BB6D2D2AAF11}"/>
          </ac:spMkLst>
        </pc:spChg>
        <pc:spChg chg="add mod">
          <ac:chgData name="Boon Jun" userId="b9b2384c46af58b4" providerId="LiveId" clId="{07FA4B2E-902A-4B46-B455-FA227D8539BA}" dt="2020-02-12T08:09:27.327" v="707" actId="20577"/>
          <ac:spMkLst>
            <pc:docMk/>
            <pc:sldMk cId="1800494445" sldId="264"/>
            <ac:spMk id="10" creationId="{E9D6B482-8581-4E1F-80EB-BAF2C7C046BF}"/>
          </ac:spMkLst>
        </pc:spChg>
        <pc:grpChg chg="add mod">
          <ac:chgData name="Boon Jun" userId="b9b2384c46af58b4" providerId="LiveId" clId="{07FA4B2E-902A-4B46-B455-FA227D8539BA}" dt="2020-02-13T15:25:07" v="4257" actId="1076"/>
          <ac:grpSpMkLst>
            <pc:docMk/>
            <pc:sldMk cId="1800494445" sldId="264"/>
            <ac:grpSpMk id="20" creationId="{0CF539E5-BEDD-45BE-AF48-F0146077DB89}"/>
          </ac:grpSpMkLst>
        </pc:grpChg>
        <pc:picChg chg="add mod">
          <ac:chgData name="Boon Jun" userId="b9b2384c46af58b4" providerId="LiveId" clId="{07FA4B2E-902A-4B46-B455-FA227D8539BA}" dt="2020-02-13T15:25:03.841" v="4256" actId="164"/>
          <ac:picMkLst>
            <pc:docMk/>
            <pc:sldMk cId="1800494445" sldId="264"/>
            <ac:picMk id="5" creationId="{546D015E-9D7E-43E1-B0E9-EE2921CF5E2F}"/>
          </ac:picMkLst>
        </pc:picChg>
        <pc:picChg chg="add mod">
          <ac:chgData name="Boon Jun" userId="b9b2384c46af58b4" providerId="LiveId" clId="{07FA4B2E-902A-4B46-B455-FA227D8539BA}" dt="2020-02-13T15:25:03.841" v="4256" actId="164"/>
          <ac:picMkLst>
            <pc:docMk/>
            <pc:sldMk cId="1800494445" sldId="264"/>
            <ac:picMk id="8" creationId="{0C24B065-DF02-4100-BD40-D5D36AAD2485}"/>
          </ac:picMkLst>
        </pc:picChg>
        <pc:picChg chg="add del mod">
          <ac:chgData name="Boon Jun" userId="b9b2384c46af58b4" providerId="LiveId" clId="{07FA4B2E-902A-4B46-B455-FA227D8539BA}" dt="2020-02-13T15:23:32.528" v="4244" actId="478"/>
          <ac:picMkLst>
            <pc:docMk/>
            <pc:sldMk cId="1800494445" sldId="264"/>
            <ac:picMk id="12" creationId="{4DA53387-9075-44E3-8F7B-16CDA253E0EE}"/>
          </ac:picMkLst>
        </pc:picChg>
        <pc:picChg chg="add mod">
          <ac:chgData name="Boon Jun" userId="b9b2384c46af58b4" providerId="LiveId" clId="{07FA4B2E-902A-4B46-B455-FA227D8539BA}" dt="2020-02-13T15:25:03.841" v="4256" actId="164"/>
          <ac:picMkLst>
            <pc:docMk/>
            <pc:sldMk cId="1800494445" sldId="264"/>
            <ac:picMk id="15" creationId="{73FF9329-86D2-46E7-BEA4-E6458B109780}"/>
          </ac:picMkLst>
        </pc:picChg>
        <pc:picChg chg="add mod">
          <ac:chgData name="Boon Jun" userId="b9b2384c46af58b4" providerId="LiveId" clId="{07FA4B2E-902A-4B46-B455-FA227D8539BA}" dt="2020-02-13T15:25:03.841" v="4256" actId="164"/>
          <ac:picMkLst>
            <pc:docMk/>
            <pc:sldMk cId="1800494445" sldId="264"/>
            <ac:picMk id="18" creationId="{928798E6-A5A8-416B-85DB-83C6C9102B70}"/>
          </ac:picMkLst>
        </pc:picChg>
      </pc:sldChg>
      <pc:sldChg chg="addSp delSp modSp add">
        <pc:chgData name="Boon Jun" userId="b9b2384c46af58b4" providerId="LiveId" clId="{07FA4B2E-902A-4B46-B455-FA227D8539BA}" dt="2020-02-13T14:52:28.431" v="3778" actId="478"/>
        <pc:sldMkLst>
          <pc:docMk/>
          <pc:sldMk cId="3686962177" sldId="265"/>
        </pc:sldMkLst>
        <pc:spChg chg="mod">
          <ac:chgData name="Boon Jun" userId="b9b2384c46af58b4" providerId="LiveId" clId="{07FA4B2E-902A-4B46-B455-FA227D8539BA}" dt="2020-02-12T06:36:57.104" v="529" actId="20577"/>
          <ac:spMkLst>
            <pc:docMk/>
            <pc:sldMk cId="3686962177" sldId="265"/>
            <ac:spMk id="2" creationId="{FF21E304-E4E0-438B-AB07-1B8DC03AFC6F}"/>
          </ac:spMkLst>
        </pc:spChg>
        <pc:spChg chg="add mod">
          <ac:chgData name="Boon Jun" userId="b9b2384c46af58b4" providerId="LiveId" clId="{07FA4B2E-902A-4B46-B455-FA227D8539BA}" dt="2020-02-13T06:03:24.437" v="1660" actId="1076"/>
          <ac:spMkLst>
            <pc:docMk/>
            <pc:sldMk cId="3686962177" sldId="265"/>
            <ac:spMk id="10" creationId="{2CA6CB46-CEA3-49AA-8BF8-C9FCB6D65BBD}"/>
          </ac:spMkLst>
        </pc:spChg>
        <pc:spChg chg="add del mod">
          <ac:chgData name="Boon Jun" userId="b9b2384c46af58b4" providerId="LiveId" clId="{07FA4B2E-902A-4B46-B455-FA227D8539BA}" dt="2020-02-13T05:47:15.329" v="1478" actId="478"/>
          <ac:spMkLst>
            <pc:docMk/>
            <pc:sldMk cId="3686962177" sldId="265"/>
            <ac:spMk id="14" creationId="{28B1F449-226B-4021-9067-25222FFBA3D5}"/>
          </ac:spMkLst>
        </pc:spChg>
        <pc:spChg chg="add mod">
          <ac:chgData name="Boon Jun" userId="b9b2384c46af58b4" providerId="LiveId" clId="{07FA4B2E-902A-4B46-B455-FA227D8539BA}" dt="2020-02-13T06:03:28.223" v="1661" actId="164"/>
          <ac:spMkLst>
            <pc:docMk/>
            <pc:sldMk cId="3686962177" sldId="265"/>
            <ac:spMk id="15" creationId="{E6A440A6-DE38-44AA-855F-2AF2A49B0596}"/>
          </ac:spMkLst>
        </pc:spChg>
        <pc:spChg chg="add mod">
          <ac:chgData name="Boon Jun" userId="b9b2384c46af58b4" providerId="LiveId" clId="{07FA4B2E-902A-4B46-B455-FA227D8539BA}" dt="2020-02-13T06:03:28.223" v="1661" actId="164"/>
          <ac:spMkLst>
            <pc:docMk/>
            <pc:sldMk cId="3686962177" sldId="265"/>
            <ac:spMk id="20" creationId="{EB0F48A6-617D-4561-A926-0BA9EF357425}"/>
          </ac:spMkLst>
        </pc:spChg>
        <pc:spChg chg="add mod">
          <ac:chgData name="Boon Jun" userId="b9b2384c46af58b4" providerId="LiveId" clId="{07FA4B2E-902A-4B46-B455-FA227D8539BA}" dt="2020-02-13T06:04:17.201" v="1667"/>
          <ac:spMkLst>
            <pc:docMk/>
            <pc:sldMk cId="3686962177" sldId="265"/>
            <ac:spMk id="22" creationId="{DC85B2CB-259A-4F9D-918F-566D650BDC8E}"/>
          </ac:spMkLst>
        </pc:spChg>
        <pc:grpChg chg="add mod">
          <ac:chgData name="Boon Jun" userId="b9b2384c46af58b4" providerId="LiveId" clId="{07FA4B2E-902A-4B46-B455-FA227D8539BA}" dt="2020-02-13T06:03:33.356" v="1663" actId="1076"/>
          <ac:grpSpMkLst>
            <pc:docMk/>
            <pc:sldMk cId="3686962177" sldId="265"/>
            <ac:grpSpMk id="16" creationId="{42FCBA91-79B9-432A-AFB5-D14194C68518}"/>
          </ac:grpSpMkLst>
        </pc:grpChg>
        <pc:graphicFrameChg chg="add del mod modGraphic">
          <ac:chgData name="Boon Jun" userId="b9b2384c46af58b4" providerId="LiveId" clId="{07FA4B2E-902A-4B46-B455-FA227D8539BA}" dt="2020-02-13T05:58:45.219" v="1634" actId="478"/>
          <ac:graphicFrameMkLst>
            <pc:docMk/>
            <pc:sldMk cId="3686962177" sldId="265"/>
            <ac:graphicFrameMk id="5" creationId="{F76F79BA-3B48-4E4F-AD19-3D130679AA94}"/>
          </ac:graphicFrameMkLst>
        </pc:graphicFrameChg>
        <pc:picChg chg="add del mod">
          <ac:chgData name="Boon Jun" userId="b9b2384c46af58b4" providerId="LiveId" clId="{07FA4B2E-902A-4B46-B455-FA227D8539BA}" dt="2020-02-13T05:47:02.309" v="1475" actId="478"/>
          <ac:picMkLst>
            <pc:docMk/>
            <pc:sldMk cId="3686962177" sldId="265"/>
            <ac:picMk id="4" creationId="{6C4C88E5-FE12-44C6-8626-C5BE06B98857}"/>
          </ac:picMkLst>
        </pc:picChg>
        <pc:picChg chg="mod">
          <ac:chgData name="Boon Jun" userId="b9b2384c46af58b4" providerId="LiveId" clId="{07FA4B2E-902A-4B46-B455-FA227D8539BA}" dt="2020-02-12T06:37:01.917" v="530" actId="207"/>
          <ac:picMkLst>
            <pc:docMk/>
            <pc:sldMk cId="3686962177" sldId="265"/>
            <ac:picMk id="7" creationId="{0F454814-B50C-4698-B6C0-6DE90A930257}"/>
          </ac:picMkLst>
        </pc:picChg>
        <pc:picChg chg="mod">
          <ac:chgData name="Boon Jun" userId="b9b2384c46af58b4" providerId="LiveId" clId="{07FA4B2E-902A-4B46-B455-FA227D8539BA}" dt="2020-02-12T06:37:05.489" v="531" actId="207"/>
          <ac:picMkLst>
            <pc:docMk/>
            <pc:sldMk cId="3686962177" sldId="265"/>
            <ac:picMk id="9" creationId="{4484A587-4DE2-4E0E-BD31-1E5371FF1617}"/>
          </ac:picMkLst>
        </pc:picChg>
        <pc:picChg chg="add mod">
          <ac:chgData name="Boon Jun" userId="b9b2384c46af58b4" providerId="LiveId" clId="{07FA4B2E-902A-4B46-B455-FA227D8539BA}" dt="2020-02-13T06:03:28.223" v="1661" actId="164"/>
          <ac:picMkLst>
            <pc:docMk/>
            <pc:sldMk cId="3686962177" sldId="265"/>
            <ac:picMk id="12" creationId="{F3B42DF8-CF34-431D-B474-B51879569DDF}"/>
          </ac:picMkLst>
        </pc:picChg>
        <pc:picChg chg="add">
          <ac:chgData name="Boon Jun" userId="b9b2384c46af58b4" providerId="LiveId" clId="{07FA4B2E-902A-4B46-B455-FA227D8539BA}" dt="2020-02-13T14:52:27.076" v="3777"/>
          <ac:picMkLst>
            <pc:docMk/>
            <pc:sldMk cId="3686962177" sldId="265"/>
            <ac:picMk id="18" creationId="{EFB355EA-22DF-461F-8058-173BE555ED6D}"/>
          </ac:picMkLst>
        </pc:picChg>
        <pc:picChg chg="del">
          <ac:chgData name="Boon Jun" userId="b9b2384c46af58b4" providerId="LiveId" clId="{07FA4B2E-902A-4B46-B455-FA227D8539BA}" dt="2020-02-13T14:52:26.807" v="3776" actId="478"/>
          <ac:picMkLst>
            <pc:docMk/>
            <pc:sldMk cId="3686962177" sldId="265"/>
            <ac:picMk id="19" creationId="{2C9D18F4-DF60-4C50-9850-912CD1CB918E}"/>
          </ac:picMkLst>
        </pc:picChg>
        <pc:picChg chg="del">
          <ac:chgData name="Boon Jun" userId="b9b2384c46af58b4" providerId="LiveId" clId="{07FA4B2E-902A-4B46-B455-FA227D8539BA}" dt="2020-02-13T14:52:28.431" v="3778" actId="478"/>
          <ac:picMkLst>
            <pc:docMk/>
            <pc:sldMk cId="3686962177" sldId="265"/>
            <ac:picMk id="21" creationId="{1EAAFDD7-270D-40BB-B235-F2B7DF98EC72}"/>
          </ac:picMkLst>
        </pc:picChg>
        <pc:picChg chg="add mod">
          <ac:chgData name="Boon Jun" userId="b9b2384c46af58b4" providerId="LiveId" clId="{07FA4B2E-902A-4B46-B455-FA227D8539BA}" dt="2020-02-13T06:03:42.895" v="1665" actId="1076"/>
          <ac:picMkLst>
            <pc:docMk/>
            <pc:sldMk cId="3686962177" sldId="265"/>
            <ac:picMk id="2050" creationId="{EDAA3C66-9856-43C0-9E71-DF9C9727AB29}"/>
          </ac:picMkLst>
        </pc:picChg>
      </pc:sldChg>
      <pc:sldChg chg="addSp delSp modSp add">
        <pc:chgData name="Boon Jun" userId="b9b2384c46af58b4" providerId="LiveId" clId="{07FA4B2E-902A-4B46-B455-FA227D8539BA}" dt="2020-02-13T15:29:59.371" v="4395" actId="1076"/>
        <pc:sldMkLst>
          <pc:docMk/>
          <pc:sldMk cId="636087106" sldId="266"/>
        </pc:sldMkLst>
        <pc:spChg chg="add mod">
          <ac:chgData name="Boon Jun" userId="b9b2384c46af58b4" providerId="LiveId" clId="{07FA4B2E-902A-4B46-B455-FA227D8539BA}" dt="2020-02-13T15:29:59.371" v="4395" actId="1076"/>
          <ac:spMkLst>
            <pc:docMk/>
            <pc:sldMk cId="636087106" sldId="266"/>
            <ac:spMk id="12" creationId="{7E819E2F-F89A-4E7A-8019-86F87E6B66FD}"/>
          </ac:spMkLst>
        </pc:spChg>
        <pc:spChg chg="add mod">
          <ac:chgData name="Boon Jun" userId="b9b2384c46af58b4" providerId="LiveId" clId="{07FA4B2E-902A-4B46-B455-FA227D8539BA}" dt="2020-02-13T15:26:29.948" v="4302" actId="14100"/>
          <ac:spMkLst>
            <pc:docMk/>
            <pc:sldMk cId="636087106" sldId="266"/>
            <ac:spMk id="14" creationId="{766C374E-51AC-489F-8B29-0FC048074748}"/>
          </ac:spMkLst>
        </pc:spChg>
        <pc:graphicFrameChg chg="add mod modGraphic">
          <ac:chgData name="Boon Jun" userId="b9b2384c46af58b4" providerId="LiveId" clId="{07FA4B2E-902A-4B46-B455-FA227D8539BA}" dt="2020-02-13T15:29:58.945" v="4394" actId="1076"/>
          <ac:graphicFrameMkLst>
            <pc:docMk/>
            <pc:sldMk cId="636087106" sldId="266"/>
            <ac:graphicFrameMk id="3" creationId="{B5B65770-B6E3-400C-872F-727B877060EE}"/>
          </ac:graphicFrameMkLst>
        </pc:graphicFrameChg>
        <pc:picChg chg="add">
          <ac:chgData name="Boon Jun" userId="b9b2384c46af58b4" providerId="LiveId" clId="{07FA4B2E-902A-4B46-B455-FA227D8539BA}" dt="2020-02-13T14:52:52.343" v="3790"/>
          <ac:picMkLst>
            <pc:docMk/>
            <pc:sldMk cId="636087106" sldId="266"/>
            <ac:picMk id="10" creationId="{D1BAFE31-4B88-499B-99AA-59E33C5948A8}"/>
          </ac:picMkLst>
        </pc:picChg>
        <pc:picChg chg="add mod">
          <ac:chgData name="Boon Jun" userId="b9b2384c46af58b4" providerId="LiveId" clId="{07FA4B2E-902A-4B46-B455-FA227D8539BA}" dt="2020-02-13T15:27:11.844" v="4317" actId="1076"/>
          <ac:picMkLst>
            <pc:docMk/>
            <pc:sldMk cId="636087106" sldId="266"/>
            <ac:picMk id="15" creationId="{C7A484BE-4A97-49CD-B03B-9CF61532E229}"/>
          </ac:picMkLst>
        </pc:picChg>
        <pc:picChg chg="del">
          <ac:chgData name="Boon Jun" userId="b9b2384c46af58b4" providerId="LiveId" clId="{07FA4B2E-902A-4B46-B455-FA227D8539BA}" dt="2020-02-13T14:52:51.081" v="3789" actId="478"/>
          <ac:picMkLst>
            <pc:docMk/>
            <pc:sldMk cId="636087106" sldId="266"/>
            <ac:picMk id="19" creationId="{2C9D18F4-DF60-4C50-9850-912CD1CB918E}"/>
          </ac:picMkLst>
        </pc:picChg>
        <pc:picChg chg="del">
          <ac:chgData name="Boon Jun" userId="b9b2384c46af58b4" providerId="LiveId" clId="{07FA4B2E-902A-4B46-B455-FA227D8539BA}" dt="2020-02-13T14:52:53.413" v="3791" actId="478"/>
          <ac:picMkLst>
            <pc:docMk/>
            <pc:sldMk cId="636087106" sldId="266"/>
            <ac:picMk id="21" creationId="{1EAAFDD7-270D-40BB-B235-F2B7DF98EC72}"/>
          </ac:picMkLst>
        </pc:picChg>
      </pc:sldChg>
      <pc:sldChg chg="addSp delSp modSp add">
        <pc:chgData name="Boon Jun" userId="b9b2384c46af58b4" providerId="LiveId" clId="{07FA4B2E-902A-4B46-B455-FA227D8539BA}" dt="2020-02-13T14:52:59.722" v="3794" actId="478"/>
        <pc:sldMkLst>
          <pc:docMk/>
          <pc:sldMk cId="2733934548" sldId="267"/>
        </pc:sldMkLst>
        <pc:spChg chg="mod">
          <ac:chgData name="Boon Jun" userId="b9b2384c46af58b4" providerId="LiveId" clId="{07FA4B2E-902A-4B46-B455-FA227D8539BA}" dt="2020-02-12T06:37:36.985" v="542" actId="20577"/>
          <ac:spMkLst>
            <pc:docMk/>
            <pc:sldMk cId="2733934548" sldId="267"/>
            <ac:spMk id="2" creationId="{FF21E304-E4E0-438B-AB07-1B8DC03AFC6F}"/>
          </ac:spMkLst>
        </pc:spChg>
        <pc:spChg chg="add mod">
          <ac:chgData name="Boon Jun" userId="b9b2384c46af58b4" providerId="LiveId" clId="{07FA4B2E-902A-4B46-B455-FA227D8539BA}" dt="2020-02-13T14:24:09.011" v="3406" actId="20577"/>
          <ac:spMkLst>
            <pc:docMk/>
            <pc:sldMk cId="2733934548" sldId="267"/>
            <ac:spMk id="10" creationId="{93ABB5C7-4D7C-4CD1-82CE-6CFE8E98B0D6}"/>
          </ac:spMkLst>
        </pc:spChg>
        <pc:spChg chg="add mod">
          <ac:chgData name="Boon Jun" userId="b9b2384c46af58b4" providerId="LiveId" clId="{07FA4B2E-902A-4B46-B455-FA227D8539BA}" dt="2020-02-13T14:32:09.134" v="3466" actId="1076"/>
          <ac:spMkLst>
            <pc:docMk/>
            <pc:sldMk cId="2733934548" sldId="267"/>
            <ac:spMk id="14" creationId="{D5CEA9D9-89D9-41FF-94D8-38F914907667}"/>
          </ac:spMkLst>
        </pc:spChg>
        <pc:spChg chg="add del mod">
          <ac:chgData name="Boon Jun" userId="b9b2384c46af58b4" providerId="LiveId" clId="{07FA4B2E-902A-4B46-B455-FA227D8539BA}" dt="2020-02-13T14:32:13.975" v="3467" actId="478"/>
          <ac:spMkLst>
            <pc:docMk/>
            <pc:sldMk cId="2733934548" sldId="267"/>
            <ac:spMk id="15" creationId="{7F907ECC-8F19-4208-B6BC-0F5AF683F34E}"/>
          </ac:spMkLst>
        </pc:spChg>
        <pc:spChg chg="add mod">
          <ac:chgData name="Boon Jun" userId="b9b2384c46af58b4" providerId="LiveId" clId="{07FA4B2E-902A-4B46-B455-FA227D8539BA}" dt="2020-02-13T14:32:32.511" v="3472" actId="207"/>
          <ac:spMkLst>
            <pc:docMk/>
            <pc:sldMk cId="2733934548" sldId="267"/>
            <ac:spMk id="16" creationId="{D5EBEDF3-20CA-460F-A90F-CA2F0B9CE354}"/>
          </ac:spMkLst>
        </pc:spChg>
        <pc:spChg chg="add mod">
          <ac:chgData name="Boon Jun" userId="b9b2384c46af58b4" providerId="LiveId" clId="{07FA4B2E-902A-4B46-B455-FA227D8539BA}" dt="2020-02-13T14:33:57.541" v="3491" actId="12"/>
          <ac:spMkLst>
            <pc:docMk/>
            <pc:sldMk cId="2733934548" sldId="267"/>
            <ac:spMk id="18" creationId="{63BD4CA7-9F63-43D5-9C55-9ED78578F975}"/>
          </ac:spMkLst>
        </pc:spChg>
        <pc:picChg chg="mod">
          <ac:chgData name="Boon Jun" userId="b9b2384c46af58b4" providerId="LiveId" clId="{07FA4B2E-902A-4B46-B455-FA227D8539BA}" dt="2020-02-12T06:37:41.435" v="543" actId="207"/>
          <ac:picMkLst>
            <pc:docMk/>
            <pc:sldMk cId="2733934548" sldId="267"/>
            <ac:picMk id="9" creationId="{4484A587-4DE2-4E0E-BD31-1E5371FF1617}"/>
          </ac:picMkLst>
        </pc:picChg>
        <pc:picChg chg="mod">
          <ac:chgData name="Boon Jun" userId="b9b2384c46af58b4" providerId="LiveId" clId="{07FA4B2E-902A-4B46-B455-FA227D8539BA}" dt="2020-02-12T06:37:47.436" v="544" actId="207"/>
          <ac:picMkLst>
            <pc:docMk/>
            <pc:sldMk cId="2733934548" sldId="267"/>
            <ac:picMk id="11" creationId="{787A3D66-E702-4786-9334-AA8574247486}"/>
          </ac:picMkLst>
        </pc:picChg>
        <pc:picChg chg="add mod">
          <ac:chgData name="Boon Jun" userId="b9b2384c46af58b4" providerId="LiveId" clId="{07FA4B2E-902A-4B46-B455-FA227D8539BA}" dt="2020-02-13T14:28:39.650" v="3417" actId="1076"/>
          <ac:picMkLst>
            <pc:docMk/>
            <pc:sldMk cId="2733934548" sldId="267"/>
            <ac:picMk id="12" creationId="{02FD26A9-D4DF-4704-AC8C-895E19A7736B}"/>
          </ac:picMkLst>
        </pc:picChg>
        <pc:picChg chg="del">
          <ac:chgData name="Boon Jun" userId="b9b2384c46af58b4" providerId="LiveId" clId="{07FA4B2E-902A-4B46-B455-FA227D8539BA}" dt="2020-02-13T14:52:57.860" v="3792" actId="478"/>
          <ac:picMkLst>
            <pc:docMk/>
            <pc:sldMk cId="2733934548" sldId="267"/>
            <ac:picMk id="19" creationId="{2C9D18F4-DF60-4C50-9850-912CD1CB918E}"/>
          </ac:picMkLst>
        </pc:picChg>
        <pc:picChg chg="add">
          <ac:chgData name="Boon Jun" userId="b9b2384c46af58b4" providerId="LiveId" clId="{07FA4B2E-902A-4B46-B455-FA227D8539BA}" dt="2020-02-13T14:52:58.287" v="3793"/>
          <ac:picMkLst>
            <pc:docMk/>
            <pc:sldMk cId="2733934548" sldId="267"/>
            <ac:picMk id="20" creationId="{4F1F826F-7E19-426D-9309-C7679F75C434}"/>
          </ac:picMkLst>
        </pc:picChg>
        <pc:picChg chg="del">
          <ac:chgData name="Boon Jun" userId="b9b2384c46af58b4" providerId="LiveId" clId="{07FA4B2E-902A-4B46-B455-FA227D8539BA}" dt="2020-02-13T14:52:59.722" v="3794" actId="478"/>
          <ac:picMkLst>
            <pc:docMk/>
            <pc:sldMk cId="2733934548" sldId="267"/>
            <ac:picMk id="21" creationId="{1EAAFDD7-270D-40BB-B235-F2B7DF98EC72}"/>
          </ac:picMkLst>
        </pc:picChg>
      </pc:sldChg>
      <pc:sldChg chg="addSp delSp modSp add">
        <pc:chgData name="Boon Jun" userId="b9b2384c46af58b4" providerId="LiveId" clId="{07FA4B2E-902A-4B46-B455-FA227D8539BA}" dt="2020-02-13T14:53:08.563" v="3797" actId="478"/>
        <pc:sldMkLst>
          <pc:docMk/>
          <pc:sldMk cId="1764059947" sldId="268"/>
        </pc:sldMkLst>
        <pc:spChg chg="mod">
          <ac:chgData name="Boon Jun" userId="b9b2384c46af58b4" providerId="LiveId" clId="{07FA4B2E-902A-4B46-B455-FA227D8539BA}" dt="2020-02-12T06:37:58.271" v="578" actId="20577"/>
          <ac:spMkLst>
            <pc:docMk/>
            <pc:sldMk cId="1764059947" sldId="268"/>
            <ac:spMk id="2" creationId="{FF21E304-E4E0-438B-AB07-1B8DC03AFC6F}"/>
          </ac:spMkLst>
        </pc:spChg>
        <pc:spChg chg="add mod">
          <ac:chgData name="Boon Jun" userId="b9b2384c46af58b4" providerId="LiveId" clId="{07FA4B2E-902A-4B46-B455-FA227D8539BA}" dt="2020-02-13T14:39:44.367" v="3571" actId="1076"/>
          <ac:spMkLst>
            <pc:docMk/>
            <pc:sldMk cId="1764059947" sldId="268"/>
            <ac:spMk id="10" creationId="{371E5979-22FB-4EB1-B438-B2EA29F23B0D}"/>
          </ac:spMkLst>
        </pc:spChg>
        <pc:spChg chg="add mod">
          <ac:chgData name="Boon Jun" userId="b9b2384c46af58b4" providerId="LiveId" clId="{07FA4B2E-902A-4B46-B455-FA227D8539BA}" dt="2020-02-13T14:37:47.047" v="3527" actId="1076"/>
          <ac:spMkLst>
            <pc:docMk/>
            <pc:sldMk cId="1764059947" sldId="268"/>
            <ac:spMk id="14" creationId="{F060D061-0A96-49B1-ABD1-5C94995E59E2}"/>
          </ac:spMkLst>
        </pc:spChg>
        <pc:spChg chg="add mod">
          <ac:chgData name="Boon Jun" userId="b9b2384c46af58b4" providerId="LiveId" clId="{07FA4B2E-902A-4B46-B455-FA227D8539BA}" dt="2020-02-13T14:40:00.688" v="3573" actId="1076"/>
          <ac:spMkLst>
            <pc:docMk/>
            <pc:sldMk cId="1764059947" sldId="268"/>
            <ac:spMk id="15" creationId="{CC7AB7C4-16E9-4CA8-A878-B4CF7F1ECE56}"/>
          </ac:spMkLst>
        </pc:spChg>
        <pc:picChg chg="add mod">
          <ac:chgData name="Boon Jun" userId="b9b2384c46af58b4" providerId="LiveId" clId="{07FA4B2E-902A-4B46-B455-FA227D8539BA}" dt="2020-02-13T14:40:16.465" v="3574" actId="207"/>
          <ac:picMkLst>
            <pc:docMk/>
            <pc:sldMk cId="1764059947" sldId="268"/>
            <ac:picMk id="4" creationId="{2879D750-7A4C-4F57-9DD0-B9B1BE6696E2}"/>
          </ac:picMkLst>
        </pc:picChg>
        <pc:picChg chg="add mod">
          <ac:chgData name="Boon Jun" userId="b9b2384c46af58b4" providerId="LiveId" clId="{07FA4B2E-902A-4B46-B455-FA227D8539BA}" dt="2020-02-13T14:40:16.465" v="3574" actId="207"/>
          <ac:picMkLst>
            <pc:docMk/>
            <pc:sldMk cId="1764059947" sldId="268"/>
            <ac:picMk id="6" creationId="{AEFB87E6-C6E7-40EF-8C60-5D16275EDF6B}"/>
          </ac:picMkLst>
        </pc:picChg>
        <pc:picChg chg="mod">
          <ac:chgData name="Boon Jun" userId="b9b2384c46af58b4" providerId="LiveId" clId="{07FA4B2E-902A-4B46-B455-FA227D8539BA}" dt="2020-02-12T06:38:03.647" v="581" actId="207"/>
          <ac:picMkLst>
            <pc:docMk/>
            <pc:sldMk cId="1764059947" sldId="268"/>
            <ac:picMk id="11" creationId="{787A3D66-E702-4786-9334-AA8574247486}"/>
          </ac:picMkLst>
        </pc:picChg>
        <pc:picChg chg="add mod">
          <ac:chgData name="Boon Jun" userId="b9b2384c46af58b4" providerId="LiveId" clId="{07FA4B2E-902A-4B46-B455-FA227D8539BA}" dt="2020-02-13T14:40:16.465" v="3574" actId="207"/>
          <ac:picMkLst>
            <pc:docMk/>
            <pc:sldMk cId="1764059947" sldId="268"/>
            <ac:picMk id="12" creationId="{05DA79EC-A89A-486F-86B9-391389F25AC3}"/>
          </ac:picMkLst>
        </pc:picChg>
        <pc:picChg chg="mod">
          <ac:chgData name="Boon Jun" userId="b9b2384c46af58b4" providerId="LiveId" clId="{07FA4B2E-902A-4B46-B455-FA227D8539BA}" dt="2020-02-12T06:38:07.651" v="582" actId="207"/>
          <ac:picMkLst>
            <pc:docMk/>
            <pc:sldMk cId="1764059947" sldId="268"/>
            <ac:picMk id="13" creationId="{10818EE9-430A-4CC4-BD02-5BDDEF750326}"/>
          </ac:picMkLst>
        </pc:picChg>
        <pc:picChg chg="del">
          <ac:chgData name="Boon Jun" userId="b9b2384c46af58b4" providerId="LiveId" clId="{07FA4B2E-902A-4B46-B455-FA227D8539BA}" dt="2020-02-13T14:53:05.163" v="3795" actId="478"/>
          <ac:picMkLst>
            <pc:docMk/>
            <pc:sldMk cId="1764059947" sldId="268"/>
            <ac:picMk id="19" creationId="{2C9D18F4-DF60-4C50-9850-912CD1CB918E}"/>
          </ac:picMkLst>
        </pc:picChg>
        <pc:picChg chg="add">
          <ac:chgData name="Boon Jun" userId="b9b2384c46af58b4" providerId="LiveId" clId="{07FA4B2E-902A-4B46-B455-FA227D8539BA}" dt="2020-02-13T14:53:06.094" v="3796"/>
          <ac:picMkLst>
            <pc:docMk/>
            <pc:sldMk cId="1764059947" sldId="268"/>
            <ac:picMk id="20" creationId="{3EE1B200-BA5C-4316-A756-DA3E3354C87A}"/>
          </ac:picMkLst>
        </pc:picChg>
        <pc:picChg chg="del">
          <ac:chgData name="Boon Jun" userId="b9b2384c46af58b4" providerId="LiveId" clId="{07FA4B2E-902A-4B46-B455-FA227D8539BA}" dt="2020-02-13T14:53:08.563" v="3797" actId="478"/>
          <ac:picMkLst>
            <pc:docMk/>
            <pc:sldMk cId="1764059947" sldId="268"/>
            <ac:picMk id="21" creationId="{1EAAFDD7-270D-40BB-B235-F2B7DF98EC72}"/>
          </ac:picMkLst>
        </pc:picChg>
      </pc:sldChg>
      <pc:sldChg chg="addSp delSp modSp add">
        <pc:chgData name="Boon Jun" userId="b9b2384c46af58b4" providerId="LiveId" clId="{07FA4B2E-902A-4B46-B455-FA227D8539BA}" dt="2020-02-13T14:53:16.313" v="3800" actId="478"/>
        <pc:sldMkLst>
          <pc:docMk/>
          <pc:sldMk cId="130660112" sldId="269"/>
        </pc:sldMkLst>
        <pc:spChg chg="mod">
          <ac:chgData name="Boon Jun" userId="b9b2384c46af58b4" providerId="LiveId" clId="{07FA4B2E-902A-4B46-B455-FA227D8539BA}" dt="2020-02-12T06:38:23.850" v="592" actId="20577"/>
          <ac:spMkLst>
            <pc:docMk/>
            <pc:sldMk cId="130660112" sldId="269"/>
            <ac:spMk id="2" creationId="{FF21E304-E4E0-438B-AB07-1B8DC03AFC6F}"/>
          </ac:spMkLst>
        </pc:spChg>
        <pc:spChg chg="add del mod">
          <ac:chgData name="Boon Jun" userId="b9b2384c46af58b4" providerId="LiveId" clId="{07FA4B2E-902A-4B46-B455-FA227D8539BA}" dt="2020-02-13T14:43:08.407" v="3581" actId="478"/>
          <ac:spMkLst>
            <pc:docMk/>
            <pc:sldMk cId="130660112" sldId="269"/>
            <ac:spMk id="3" creationId="{11E345F3-5425-4E38-BD4B-C4F51EA935A5}"/>
          </ac:spMkLst>
        </pc:spChg>
        <pc:spChg chg="add mod">
          <ac:chgData name="Boon Jun" userId="b9b2384c46af58b4" providerId="LiveId" clId="{07FA4B2E-902A-4B46-B455-FA227D8539BA}" dt="2020-02-13T14:50:10.028" v="3650" actId="555"/>
          <ac:spMkLst>
            <pc:docMk/>
            <pc:sldMk cId="130660112" sldId="269"/>
            <ac:spMk id="4" creationId="{5E578772-EAAE-458D-B830-1F5DD458FA24}"/>
          </ac:spMkLst>
        </pc:spChg>
        <pc:spChg chg="add mod">
          <ac:chgData name="Boon Jun" userId="b9b2384c46af58b4" providerId="LiveId" clId="{07FA4B2E-902A-4B46-B455-FA227D8539BA}" dt="2020-02-13T14:49:02.401" v="3636" actId="1076"/>
          <ac:spMkLst>
            <pc:docMk/>
            <pc:sldMk cId="130660112" sldId="269"/>
            <ac:spMk id="12" creationId="{97B40F1B-4516-4D95-A0FA-4B9FA0017862}"/>
          </ac:spMkLst>
        </pc:spChg>
        <pc:spChg chg="add mod">
          <ac:chgData name="Boon Jun" userId="b9b2384c46af58b4" providerId="LiveId" clId="{07FA4B2E-902A-4B46-B455-FA227D8539BA}" dt="2020-02-13T14:48:58.058" v="3635" actId="1076"/>
          <ac:spMkLst>
            <pc:docMk/>
            <pc:sldMk cId="130660112" sldId="269"/>
            <ac:spMk id="14" creationId="{F748641D-FD57-4755-ABCE-CBB2DD3DA4C4}"/>
          </ac:spMkLst>
        </pc:spChg>
        <pc:spChg chg="add mod">
          <ac:chgData name="Boon Jun" userId="b9b2384c46af58b4" providerId="LiveId" clId="{07FA4B2E-902A-4B46-B455-FA227D8539BA}" dt="2020-02-13T14:50:24.048" v="3658" actId="20577"/>
          <ac:spMkLst>
            <pc:docMk/>
            <pc:sldMk cId="130660112" sldId="269"/>
            <ac:spMk id="16" creationId="{ED19E5FB-A0EC-4411-9C07-2B0CA55826C8}"/>
          </ac:spMkLst>
        </pc:spChg>
        <pc:graphicFrameChg chg="add mod">
          <ac:chgData name="Boon Jun" userId="b9b2384c46af58b4" providerId="LiveId" clId="{07FA4B2E-902A-4B46-B455-FA227D8539BA}" dt="2020-02-13T14:49:26.874" v="3639"/>
          <ac:graphicFrameMkLst>
            <pc:docMk/>
            <pc:sldMk cId="130660112" sldId="269"/>
            <ac:graphicFrameMk id="15" creationId="{F5D3B438-9BE1-48D5-AFE4-85AAF9E603B9}"/>
          </ac:graphicFrameMkLst>
        </pc:graphicFrameChg>
        <pc:picChg chg="mod">
          <ac:chgData name="Boon Jun" userId="b9b2384c46af58b4" providerId="LiveId" clId="{07FA4B2E-902A-4B46-B455-FA227D8539BA}" dt="2020-02-12T06:38:28.140" v="593" actId="207"/>
          <ac:picMkLst>
            <pc:docMk/>
            <pc:sldMk cId="130660112" sldId="269"/>
            <ac:picMk id="13" creationId="{10818EE9-430A-4CC4-BD02-5BDDEF750326}"/>
          </ac:picMkLst>
        </pc:picChg>
        <pc:picChg chg="mod">
          <ac:chgData name="Boon Jun" userId="b9b2384c46af58b4" providerId="LiveId" clId="{07FA4B2E-902A-4B46-B455-FA227D8539BA}" dt="2020-02-12T06:38:32.372" v="594" actId="207"/>
          <ac:picMkLst>
            <pc:docMk/>
            <pc:sldMk cId="130660112" sldId="269"/>
            <ac:picMk id="17" creationId="{2AB76BBD-A7C0-47CD-8857-DAAB96FDAC61}"/>
          </ac:picMkLst>
        </pc:picChg>
        <pc:picChg chg="add">
          <ac:chgData name="Boon Jun" userId="b9b2384c46af58b4" providerId="LiveId" clId="{07FA4B2E-902A-4B46-B455-FA227D8539BA}" dt="2020-02-13T14:53:14.381" v="3799"/>
          <ac:picMkLst>
            <pc:docMk/>
            <pc:sldMk cId="130660112" sldId="269"/>
            <ac:picMk id="18" creationId="{7C7A62CD-CD8D-4FAC-929F-A22A075F4143}"/>
          </ac:picMkLst>
        </pc:picChg>
        <pc:picChg chg="del">
          <ac:chgData name="Boon Jun" userId="b9b2384c46af58b4" providerId="LiveId" clId="{07FA4B2E-902A-4B46-B455-FA227D8539BA}" dt="2020-02-13T14:53:13.592" v="3798" actId="478"/>
          <ac:picMkLst>
            <pc:docMk/>
            <pc:sldMk cId="130660112" sldId="269"/>
            <ac:picMk id="19" creationId="{2C9D18F4-DF60-4C50-9850-912CD1CB918E}"/>
          </ac:picMkLst>
        </pc:picChg>
        <pc:picChg chg="del">
          <ac:chgData name="Boon Jun" userId="b9b2384c46af58b4" providerId="LiveId" clId="{07FA4B2E-902A-4B46-B455-FA227D8539BA}" dt="2020-02-13T14:53:16.313" v="3800" actId="478"/>
          <ac:picMkLst>
            <pc:docMk/>
            <pc:sldMk cId="130660112" sldId="269"/>
            <ac:picMk id="21" creationId="{1EAAFDD7-270D-40BB-B235-F2B7DF98EC72}"/>
          </ac:picMkLst>
        </pc:picChg>
      </pc:sldChg>
      <pc:sldChg chg="modSp add del">
        <pc:chgData name="Boon Jun" userId="b9b2384c46af58b4" providerId="LiveId" clId="{07FA4B2E-902A-4B46-B455-FA227D8539BA}" dt="2020-02-13T14:53:28.244" v="3804" actId="47"/>
        <pc:sldMkLst>
          <pc:docMk/>
          <pc:sldMk cId="1595663936" sldId="270"/>
        </pc:sldMkLst>
        <pc:spChg chg="mod">
          <ac:chgData name="Boon Jun" userId="b9b2384c46af58b4" providerId="LiveId" clId="{07FA4B2E-902A-4B46-B455-FA227D8539BA}" dt="2020-02-12T06:38:43.560" v="605" actId="20577"/>
          <ac:spMkLst>
            <pc:docMk/>
            <pc:sldMk cId="1595663936" sldId="270"/>
            <ac:spMk id="2" creationId="{FF21E304-E4E0-438B-AB07-1B8DC03AFC6F}"/>
          </ac:spMkLst>
        </pc:spChg>
        <pc:picChg chg="mod">
          <ac:chgData name="Boon Jun" userId="b9b2384c46af58b4" providerId="LiveId" clId="{07FA4B2E-902A-4B46-B455-FA227D8539BA}" dt="2020-02-12T06:38:48.253" v="606" actId="207"/>
          <ac:picMkLst>
            <pc:docMk/>
            <pc:sldMk cId="1595663936" sldId="270"/>
            <ac:picMk id="17" creationId="{2AB76BBD-A7C0-47CD-8857-DAAB96FDAC61}"/>
          </ac:picMkLst>
        </pc:picChg>
        <pc:picChg chg="mod">
          <ac:chgData name="Boon Jun" userId="b9b2384c46af58b4" providerId="LiveId" clId="{07FA4B2E-902A-4B46-B455-FA227D8539BA}" dt="2020-02-12T06:38:54.233" v="608" actId="207"/>
          <ac:picMkLst>
            <pc:docMk/>
            <pc:sldMk cId="1595663936" sldId="270"/>
            <ac:picMk id="19" creationId="{2C9D18F4-DF60-4C50-9850-912CD1CB918E}"/>
          </ac:picMkLst>
        </pc:picChg>
      </pc:sldChg>
      <pc:sldChg chg="addSp delSp modSp add">
        <pc:chgData name="Boon Jun" userId="b9b2384c46af58b4" providerId="LiveId" clId="{07FA4B2E-902A-4B46-B455-FA227D8539BA}" dt="2020-02-13T14:53:38.300" v="3809" actId="478"/>
        <pc:sldMkLst>
          <pc:docMk/>
          <pc:sldMk cId="3282349588" sldId="271"/>
        </pc:sldMkLst>
        <pc:spChg chg="mod">
          <ac:chgData name="Boon Jun" userId="b9b2384c46af58b4" providerId="LiveId" clId="{07FA4B2E-902A-4B46-B455-FA227D8539BA}" dt="2020-02-12T06:39:07.643" v="634" actId="20577"/>
          <ac:spMkLst>
            <pc:docMk/>
            <pc:sldMk cId="3282349588" sldId="271"/>
            <ac:spMk id="2" creationId="{FF21E304-E4E0-438B-AB07-1B8DC03AFC6F}"/>
          </ac:spMkLst>
        </pc:spChg>
        <pc:spChg chg="add mod">
          <ac:chgData name="Boon Jun" userId="b9b2384c46af58b4" providerId="LiveId" clId="{07FA4B2E-902A-4B46-B455-FA227D8539BA}" dt="2020-02-13T06:37:02.405" v="1974" actId="1076"/>
          <ac:spMkLst>
            <pc:docMk/>
            <pc:sldMk cId="3282349588" sldId="271"/>
            <ac:spMk id="8" creationId="{B452A63B-48F2-48C5-81B3-285FC0421F98}"/>
          </ac:spMkLst>
        </pc:spChg>
        <pc:spChg chg="add mod">
          <ac:chgData name="Boon Jun" userId="b9b2384c46af58b4" providerId="LiveId" clId="{07FA4B2E-902A-4B46-B455-FA227D8539BA}" dt="2020-02-13T06:27:50.865" v="1905" actId="20577"/>
          <ac:spMkLst>
            <pc:docMk/>
            <pc:sldMk cId="3282349588" sldId="271"/>
            <ac:spMk id="10" creationId="{45E2ABB5-AA4B-4A0D-9553-8D9F0D57F433}"/>
          </ac:spMkLst>
        </pc:spChg>
        <pc:spChg chg="add mod">
          <ac:chgData name="Boon Jun" userId="b9b2384c46af58b4" providerId="LiveId" clId="{07FA4B2E-902A-4B46-B455-FA227D8539BA}" dt="2020-02-13T06:37:02.405" v="1974" actId="1076"/>
          <ac:spMkLst>
            <pc:docMk/>
            <pc:sldMk cId="3282349588" sldId="271"/>
            <ac:spMk id="16" creationId="{43EC70CF-418E-449B-8F23-60C0331C3AF1}"/>
          </ac:spMkLst>
        </pc:spChg>
        <pc:spChg chg="add del">
          <ac:chgData name="Boon Jun" userId="b9b2384c46af58b4" providerId="LiveId" clId="{07FA4B2E-902A-4B46-B455-FA227D8539BA}" dt="2020-02-13T06:35:05.684" v="1940" actId="478"/>
          <ac:spMkLst>
            <pc:docMk/>
            <pc:sldMk cId="3282349588" sldId="271"/>
            <ac:spMk id="18" creationId="{CB696226-3662-4EC7-B3DD-8BBCBDEA03DF}"/>
          </ac:spMkLst>
        </pc:spChg>
        <pc:spChg chg="add mod">
          <ac:chgData name="Boon Jun" userId="b9b2384c46af58b4" providerId="LiveId" clId="{07FA4B2E-902A-4B46-B455-FA227D8539BA}" dt="2020-02-13T07:22:51.450" v="2787" actId="208"/>
          <ac:spMkLst>
            <pc:docMk/>
            <pc:sldMk cId="3282349588" sldId="271"/>
            <ac:spMk id="20" creationId="{656E65F0-7028-48A5-9D66-1E5927A60C4C}"/>
          </ac:spMkLst>
        </pc:spChg>
        <pc:spChg chg="add mod">
          <ac:chgData name="Boon Jun" userId="b9b2384c46af58b4" providerId="LiveId" clId="{07FA4B2E-902A-4B46-B455-FA227D8539BA}" dt="2020-02-13T07:22:53.674" v="2788" actId="208"/>
          <ac:spMkLst>
            <pc:docMk/>
            <pc:sldMk cId="3282349588" sldId="271"/>
            <ac:spMk id="22" creationId="{A02A4A20-F180-4BE1-966A-15E3B0B8B041}"/>
          </ac:spMkLst>
        </pc:spChg>
        <pc:picChg chg="add mod">
          <ac:chgData name="Boon Jun" userId="b9b2384c46af58b4" providerId="LiveId" clId="{07FA4B2E-902A-4B46-B455-FA227D8539BA}" dt="2020-02-13T06:37:02.405" v="1974" actId="1076"/>
          <ac:picMkLst>
            <pc:docMk/>
            <pc:sldMk cId="3282349588" sldId="271"/>
            <ac:picMk id="4" creationId="{1A09FB53-B480-43EA-BF51-1165BDFCD5D9}"/>
          </ac:picMkLst>
        </pc:picChg>
        <pc:picChg chg="add mod">
          <ac:chgData name="Boon Jun" userId="b9b2384c46af58b4" providerId="LiveId" clId="{07FA4B2E-902A-4B46-B455-FA227D8539BA}" dt="2020-02-13T06:37:02.405" v="1974" actId="1076"/>
          <ac:picMkLst>
            <pc:docMk/>
            <pc:sldMk cId="3282349588" sldId="271"/>
            <ac:picMk id="6" creationId="{B0C6816B-0D15-4574-A76A-778D709CA8D1}"/>
          </ac:picMkLst>
        </pc:picChg>
        <pc:picChg chg="add mod">
          <ac:chgData name="Boon Jun" userId="b9b2384c46af58b4" providerId="LiveId" clId="{07FA4B2E-902A-4B46-B455-FA227D8539BA}" dt="2020-02-13T14:53:36.989" v="3808" actId="207"/>
          <ac:picMkLst>
            <pc:docMk/>
            <pc:sldMk cId="3282349588" sldId="271"/>
            <ac:picMk id="18" creationId="{79472066-32F0-4E0E-A35D-54AF76FD2888}"/>
          </ac:picMkLst>
        </pc:picChg>
        <pc:picChg chg="del mod">
          <ac:chgData name="Boon Jun" userId="b9b2384c46af58b4" providerId="LiveId" clId="{07FA4B2E-902A-4B46-B455-FA227D8539BA}" dt="2020-02-13T14:53:35.211" v="3806" actId="478"/>
          <ac:picMkLst>
            <pc:docMk/>
            <pc:sldMk cId="3282349588" sldId="271"/>
            <ac:picMk id="19" creationId="{2C9D18F4-DF60-4C50-9850-912CD1CB918E}"/>
          </ac:picMkLst>
        </pc:picChg>
        <pc:picChg chg="del mod">
          <ac:chgData name="Boon Jun" userId="b9b2384c46af58b4" providerId="LiveId" clId="{07FA4B2E-902A-4B46-B455-FA227D8539BA}" dt="2020-02-13T14:53:38.300" v="3809" actId="478"/>
          <ac:picMkLst>
            <pc:docMk/>
            <pc:sldMk cId="3282349588" sldId="271"/>
            <ac:picMk id="21" creationId="{1EAAFDD7-270D-40BB-B235-F2B7DF98EC72}"/>
          </ac:picMkLst>
        </pc:picChg>
      </pc:sldChg>
      <pc:sldChg chg="addSp delSp modSp add">
        <pc:chgData name="Boon Jun" userId="b9b2384c46af58b4" providerId="LiveId" clId="{07FA4B2E-902A-4B46-B455-FA227D8539BA}" dt="2020-02-13T14:52:39.351" v="3784" actId="478"/>
        <pc:sldMkLst>
          <pc:docMk/>
          <pc:sldMk cId="1379808267" sldId="272"/>
        </pc:sldMkLst>
        <pc:spChg chg="add mod">
          <ac:chgData name="Boon Jun" userId="b9b2384c46af58b4" providerId="LiveId" clId="{07FA4B2E-902A-4B46-B455-FA227D8539BA}" dt="2020-02-13T06:09:00.667" v="1814" actId="20577"/>
          <ac:spMkLst>
            <pc:docMk/>
            <pc:sldMk cId="1379808267" sldId="272"/>
            <ac:spMk id="5" creationId="{CC23D55A-30AE-4C8C-88BB-8FE8FAD139FA}"/>
          </ac:spMkLst>
        </pc:spChg>
        <pc:grpChg chg="del">
          <ac:chgData name="Boon Jun" userId="b9b2384c46af58b4" providerId="LiveId" clId="{07FA4B2E-902A-4B46-B455-FA227D8539BA}" dt="2020-02-13T06:04:21.538" v="1669" actId="478"/>
          <ac:grpSpMkLst>
            <pc:docMk/>
            <pc:sldMk cId="1379808267" sldId="272"/>
            <ac:grpSpMk id="16" creationId="{42FCBA91-79B9-432A-AFB5-D14194C68518}"/>
          </ac:grpSpMkLst>
        </pc:grpChg>
        <pc:picChg chg="add mod">
          <ac:chgData name="Boon Jun" userId="b9b2384c46af58b4" providerId="LiveId" clId="{07FA4B2E-902A-4B46-B455-FA227D8539BA}" dt="2020-02-13T06:04:37.782" v="1674" actId="1076"/>
          <ac:picMkLst>
            <pc:docMk/>
            <pc:sldMk cId="1379808267" sldId="272"/>
            <ac:picMk id="4" creationId="{CBFAD28F-2239-4638-9A38-E003A3DBC569}"/>
          </ac:picMkLst>
        </pc:picChg>
        <pc:picChg chg="add">
          <ac:chgData name="Boon Jun" userId="b9b2384c46af58b4" providerId="LiveId" clId="{07FA4B2E-902A-4B46-B455-FA227D8539BA}" dt="2020-02-13T14:52:37.861" v="3783"/>
          <ac:picMkLst>
            <pc:docMk/>
            <pc:sldMk cId="1379808267" sldId="272"/>
            <ac:picMk id="14" creationId="{75D1273B-FDEC-4250-8859-4CD78B688F8B}"/>
          </ac:picMkLst>
        </pc:picChg>
        <pc:picChg chg="del">
          <ac:chgData name="Boon Jun" userId="b9b2384c46af58b4" providerId="LiveId" clId="{07FA4B2E-902A-4B46-B455-FA227D8539BA}" dt="2020-02-13T14:52:36.830" v="3782" actId="478"/>
          <ac:picMkLst>
            <pc:docMk/>
            <pc:sldMk cId="1379808267" sldId="272"/>
            <ac:picMk id="19" creationId="{2C9D18F4-DF60-4C50-9850-912CD1CB918E}"/>
          </ac:picMkLst>
        </pc:picChg>
        <pc:picChg chg="del">
          <ac:chgData name="Boon Jun" userId="b9b2384c46af58b4" providerId="LiveId" clId="{07FA4B2E-902A-4B46-B455-FA227D8539BA}" dt="2020-02-13T14:52:39.351" v="3784" actId="478"/>
          <ac:picMkLst>
            <pc:docMk/>
            <pc:sldMk cId="1379808267" sldId="272"/>
            <ac:picMk id="21" creationId="{1EAAFDD7-270D-40BB-B235-F2B7DF98EC72}"/>
          </ac:picMkLst>
        </pc:picChg>
        <pc:picChg chg="del">
          <ac:chgData name="Boon Jun" userId="b9b2384c46af58b4" providerId="LiveId" clId="{07FA4B2E-902A-4B46-B455-FA227D8539BA}" dt="2020-02-13T06:04:21.538" v="1669" actId="478"/>
          <ac:picMkLst>
            <pc:docMk/>
            <pc:sldMk cId="1379808267" sldId="272"/>
            <ac:picMk id="2050" creationId="{EDAA3C66-9856-43C0-9E71-DF9C9727AB29}"/>
          </ac:picMkLst>
        </pc:picChg>
      </pc:sldChg>
      <pc:sldChg chg="addSp delSp modSp add">
        <pc:chgData name="Boon Jun" userId="b9b2384c46af58b4" providerId="LiveId" clId="{07FA4B2E-902A-4B46-B455-FA227D8539BA}" dt="2020-02-13T14:52:45.481" v="3788" actId="478"/>
        <pc:sldMkLst>
          <pc:docMk/>
          <pc:sldMk cId="2499887071" sldId="273"/>
        </pc:sldMkLst>
        <pc:spChg chg="mod">
          <ac:chgData name="Boon Jun" userId="b9b2384c46af58b4" providerId="LiveId" clId="{07FA4B2E-902A-4B46-B455-FA227D8539BA}" dt="2020-02-13T06:15:06.662" v="1871"/>
          <ac:spMkLst>
            <pc:docMk/>
            <pc:sldMk cId="2499887071" sldId="273"/>
            <ac:spMk id="5" creationId="{CC23D55A-30AE-4C8C-88BB-8FE8FAD139FA}"/>
          </ac:spMkLst>
        </pc:spChg>
        <pc:picChg chg="add del">
          <ac:chgData name="Boon Jun" userId="b9b2384c46af58b4" providerId="LiveId" clId="{07FA4B2E-902A-4B46-B455-FA227D8539BA}" dt="2020-02-13T06:13:41.781" v="1836" actId="478"/>
          <ac:picMkLst>
            <pc:docMk/>
            <pc:sldMk cId="2499887071" sldId="273"/>
            <ac:picMk id="4" creationId="{CBFAD28F-2239-4638-9A38-E003A3DBC569}"/>
          </ac:picMkLst>
        </pc:picChg>
        <pc:picChg chg="add del mod">
          <ac:chgData name="Boon Jun" userId="b9b2384c46af58b4" providerId="LiveId" clId="{07FA4B2E-902A-4B46-B455-FA227D8539BA}" dt="2020-02-13T06:09:17.601" v="1821"/>
          <ac:picMkLst>
            <pc:docMk/>
            <pc:sldMk cId="2499887071" sldId="273"/>
            <ac:picMk id="6" creationId="{7294BDAC-7D1C-4FBA-898A-760BC140880D}"/>
          </ac:picMkLst>
        </pc:picChg>
        <pc:picChg chg="add mod">
          <ac:chgData name="Boon Jun" userId="b9b2384c46af58b4" providerId="LiveId" clId="{07FA4B2E-902A-4B46-B455-FA227D8539BA}" dt="2020-02-13T06:13:48.327" v="1849" actId="1037"/>
          <ac:picMkLst>
            <pc:docMk/>
            <pc:sldMk cId="2499887071" sldId="273"/>
            <ac:picMk id="12" creationId="{083F80D5-4EEE-473F-94B1-449EF837624C}"/>
          </ac:picMkLst>
        </pc:picChg>
        <pc:picChg chg="add">
          <ac:chgData name="Boon Jun" userId="b9b2384c46af58b4" providerId="LiveId" clId="{07FA4B2E-902A-4B46-B455-FA227D8539BA}" dt="2020-02-13T14:52:44.226" v="3787"/>
          <ac:picMkLst>
            <pc:docMk/>
            <pc:sldMk cId="2499887071" sldId="273"/>
            <ac:picMk id="14" creationId="{3E64EA64-8507-44CE-A5A3-F5DA4BEC295C}"/>
          </ac:picMkLst>
        </pc:picChg>
        <pc:picChg chg="del mod">
          <ac:chgData name="Boon Jun" userId="b9b2384c46af58b4" providerId="LiveId" clId="{07FA4B2E-902A-4B46-B455-FA227D8539BA}" dt="2020-02-13T14:52:43.481" v="3786" actId="478"/>
          <ac:picMkLst>
            <pc:docMk/>
            <pc:sldMk cId="2499887071" sldId="273"/>
            <ac:picMk id="19" creationId="{2C9D18F4-DF60-4C50-9850-912CD1CB918E}"/>
          </ac:picMkLst>
        </pc:picChg>
        <pc:picChg chg="del">
          <ac:chgData name="Boon Jun" userId="b9b2384c46af58b4" providerId="LiveId" clId="{07FA4B2E-902A-4B46-B455-FA227D8539BA}" dt="2020-02-13T14:52:45.481" v="3788" actId="478"/>
          <ac:picMkLst>
            <pc:docMk/>
            <pc:sldMk cId="2499887071" sldId="273"/>
            <ac:picMk id="21" creationId="{1EAAFDD7-270D-40BB-B235-F2B7DF98EC72}"/>
          </ac:picMkLst>
        </pc:picChg>
      </pc:sldChg>
      <pc:sldChg chg="addSp delSp modSp add">
        <pc:chgData name="Boon Jun" userId="b9b2384c46af58b4" providerId="LiveId" clId="{07FA4B2E-902A-4B46-B455-FA227D8539BA}" dt="2020-02-13T06:38:59.365" v="2010" actId="208"/>
        <pc:sldMkLst>
          <pc:docMk/>
          <pc:sldMk cId="3005144333" sldId="274"/>
        </pc:sldMkLst>
        <pc:spChg chg="mod">
          <ac:chgData name="Boon Jun" userId="b9b2384c46af58b4" providerId="LiveId" clId="{07FA4B2E-902A-4B46-B455-FA227D8539BA}" dt="2020-02-13T06:37:46.017" v="2002" actId="1037"/>
          <ac:spMkLst>
            <pc:docMk/>
            <pc:sldMk cId="3005144333" sldId="274"/>
            <ac:spMk id="8" creationId="{B452A63B-48F2-48C5-81B3-285FC0421F98}"/>
          </ac:spMkLst>
        </pc:spChg>
        <pc:spChg chg="mod">
          <ac:chgData name="Boon Jun" userId="b9b2384c46af58b4" providerId="LiveId" clId="{07FA4B2E-902A-4B46-B455-FA227D8539BA}" dt="2020-02-13T06:37:46.017" v="2002" actId="1037"/>
          <ac:spMkLst>
            <pc:docMk/>
            <pc:sldMk cId="3005144333" sldId="274"/>
            <ac:spMk id="16" creationId="{43EC70CF-418E-449B-8F23-60C0331C3AF1}"/>
          </ac:spMkLst>
        </pc:spChg>
        <pc:spChg chg="mod">
          <ac:chgData name="Boon Jun" userId="b9b2384c46af58b4" providerId="LiveId" clId="{07FA4B2E-902A-4B46-B455-FA227D8539BA}" dt="2020-02-13T06:38:59.365" v="2010" actId="208"/>
          <ac:spMkLst>
            <pc:docMk/>
            <pc:sldMk cId="3005144333" sldId="274"/>
            <ac:spMk id="20" creationId="{656E65F0-7028-48A5-9D66-1E5927A60C4C}"/>
          </ac:spMkLst>
        </pc:spChg>
        <pc:spChg chg="mod">
          <ac:chgData name="Boon Jun" userId="b9b2384c46af58b4" providerId="LiveId" clId="{07FA4B2E-902A-4B46-B455-FA227D8539BA}" dt="2020-02-13T06:38:59.365" v="2010" actId="208"/>
          <ac:spMkLst>
            <pc:docMk/>
            <pc:sldMk cId="3005144333" sldId="274"/>
            <ac:spMk id="22" creationId="{A02A4A20-F180-4BE1-966A-15E3B0B8B041}"/>
          </ac:spMkLst>
        </pc:spChg>
        <pc:picChg chg="del">
          <ac:chgData name="Boon Jun" userId="b9b2384c46af58b4" providerId="LiveId" clId="{07FA4B2E-902A-4B46-B455-FA227D8539BA}" dt="2020-02-13T06:35:12.404" v="1943" actId="478"/>
          <ac:picMkLst>
            <pc:docMk/>
            <pc:sldMk cId="3005144333" sldId="274"/>
            <ac:picMk id="4" creationId="{1A09FB53-B480-43EA-BF51-1165BDFCD5D9}"/>
          </ac:picMkLst>
        </pc:picChg>
        <pc:picChg chg="add mod ord">
          <ac:chgData name="Boon Jun" userId="b9b2384c46af58b4" providerId="LiveId" clId="{07FA4B2E-902A-4B46-B455-FA227D8539BA}" dt="2020-02-13T06:38:10.694" v="2007" actId="1076"/>
          <ac:picMkLst>
            <pc:docMk/>
            <pc:sldMk cId="3005144333" sldId="274"/>
            <ac:picMk id="5" creationId="{E4A3E851-53C2-4981-A4C0-DF59EC7308CF}"/>
          </ac:picMkLst>
        </pc:picChg>
        <pc:picChg chg="del">
          <ac:chgData name="Boon Jun" userId="b9b2384c46af58b4" providerId="LiveId" clId="{07FA4B2E-902A-4B46-B455-FA227D8539BA}" dt="2020-02-13T06:35:11.854" v="1942" actId="478"/>
          <ac:picMkLst>
            <pc:docMk/>
            <pc:sldMk cId="3005144333" sldId="274"/>
            <ac:picMk id="6" creationId="{B0C6816B-0D15-4574-A76A-778D709CA8D1}"/>
          </ac:picMkLst>
        </pc:picChg>
        <pc:picChg chg="add del mod ord">
          <ac:chgData name="Boon Jun" userId="b9b2384c46af58b4" providerId="LiveId" clId="{07FA4B2E-902A-4B46-B455-FA227D8539BA}" dt="2020-02-13T06:37:32.772" v="1985" actId="167"/>
          <ac:picMkLst>
            <pc:docMk/>
            <pc:sldMk cId="3005144333" sldId="274"/>
            <ac:picMk id="14" creationId="{96E2515F-812A-4896-A3E9-3459D7DA7C55}"/>
          </ac:picMkLst>
        </pc:picChg>
      </pc:sldChg>
      <pc:sldChg chg="addSp delSp modSp add">
        <pc:chgData name="Boon Jun" userId="b9b2384c46af58b4" providerId="LiveId" clId="{07FA4B2E-902A-4B46-B455-FA227D8539BA}" dt="2020-02-13T14:53:44.910" v="3812" actId="478"/>
        <pc:sldMkLst>
          <pc:docMk/>
          <pc:sldMk cId="2302173148" sldId="275"/>
        </pc:sldMkLst>
        <pc:spChg chg="mod">
          <ac:chgData name="Boon Jun" userId="b9b2384c46af58b4" providerId="LiveId" clId="{07FA4B2E-902A-4B46-B455-FA227D8539BA}" dt="2020-02-13T06:43:27.592" v="2059" actId="1076"/>
          <ac:spMkLst>
            <pc:docMk/>
            <pc:sldMk cId="2302173148" sldId="275"/>
            <ac:spMk id="8" creationId="{B452A63B-48F2-48C5-81B3-285FC0421F98}"/>
          </ac:spMkLst>
        </pc:spChg>
        <pc:spChg chg="mod">
          <ac:chgData name="Boon Jun" userId="b9b2384c46af58b4" providerId="LiveId" clId="{07FA4B2E-902A-4B46-B455-FA227D8539BA}" dt="2020-02-13T06:43:32.211" v="2061" actId="1076"/>
          <ac:spMkLst>
            <pc:docMk/>
            <pc:sldMk cId="2302173148" sldId="275"/>
            <ac:spMk id="16" creationId="{43EC70CF-418E-449B-8F23-60C0331C3AF1}"/>
          </ac:spMkLst>
        </pc:spChg>
        <pc:spChg chg="mod">
          <ac:chgData name="Boon Jun" userId="b9b2384c46af58b4" providerId="LiveId" clId="{07FA4B2E-902A-4B46-B455-FA227D8539BA}" dt="2020-02-13T06:44:26.994" v="2067" actId="1076"/>
          <ac:spMkLst>
            <pc:docMk/>
            <pc:sldMk cId="2302173148" sldId="275"/>
            <ac:spMk id="20" creationId="{656E65F0-7028-48A5-9D66-1E5927A60C4C}"/>
          </ac:spMkLst>
        </pc:spChg>
        <pc:spChg chg="mod">
          <ac:chgData name="Boon Jun" userId="b9b2384c46af58b4" providerId="LiveId" clId="{07FA4B2E-902A-4B46-B455-FA227D8539BA}" dt="2020-02-13T06:44:31.225" v="2068" actId="1076"/>
          <ac:spMkLst>
            <pc:docMk/>
            <pc:sldMk cId="2302173148" sldId="275"/>
            <ac:spMk id="22" creationId="{A02A4A20-F180-4BE1-966A-15E3B0B8B041}"/>
          </ac:spMkLst>
        </pc:spChg>
        <pc:spChg chg="add mod">
          <ac:chgData name="Boon Jun" userId="b9b2384c46af58b4" providerId="LiveId" clId="{07FA4B2E-902A-4B46-B455-FA227D8539BA}" dt="2020-02-13T06:43:44.350" v="2066" actId="1076"/>
          <ac:spMkLst>
            <pc:docMk/>
            <pc:sldMk cId="2302173148" sldId="275"/>
            <ac:spMk id="23" creationId="{98975DDF-66A9-42F2-924A-4733D9B3E150}"/>
          </ac:spMkLst>
        </pc:spChg>
        <pc:spChg chg="add del mod">
          <ac:chgData name="Boon Jun" userId="b9b2384c46af58b4" providerId="LiveId" clId="{07FA4B2E-902A-4B46-B455-FA227D8539BA}" dt="2020-02-13T06:47:48.299" v="2111" actId="478"/>
          <ac:spMkLst>
            <pc:docMk/>
            <pc:sldMk cId="2302173148" sldId="275"/>
            <ac:spMk id="24" creationId="{8BF6BEBC-02FC-4AE0-B33A-0CC25852950B}"/>
          </ac:spMkLst>
        </pc:spChg>
        <pc:picChg chg="add mod ord">
          <ac:chgData name="Boon Jun" userId="b9b2384c46af58b4" providerId="LiveId" clId="{07FA4B2E-902A-4B46-B455-FA227D8539BA}" dt="2020-02-13T06:43:15.957" v="2058" actId="408"/>
          <ac:picMkLst>
            <pc:docMk/>
            <pc:sldMk cId="2302173148" sldId="275"/>
            <ac:picMk id="4" creationId="{8DA958F2-4DF7-4E1D-A79A-F416BF8A7221}"/>
          </ac:picMkLst>
        </pc:picChg>
        <pc:picChg chg="del">
          <ac:chgData name="Boon Jun" userId="b9b2384c46af58b4" providerId="LiveId" clId="{07FA4B2E-902A-4B46-B455-FA227D8539BA}" dt="2020-02-13T06:41:34.724" v="2012" actId="478"/>
          <ac:picMkLst>
            <pc:docMk/>
            <pc:sldMk cId="2302173148" sldId="275"/>
            <ac:picMk id="5" creationId="{E4A3E851-53C2-4981-A4C0-DF59EC7308CF}"/>
          </ac:picMkLst>
        </pc:picChg>
        <pc:picChg chg="add mod ord">
          <ac:chgData name="Boon Jun" userId="b9b2384c46af58b4" providerId="LiveId" clId="{07FA4B2E-902A-4B46-B455-FA227D8539BA}" dt="2020-02-13T06:43:15.957" v="2058" actId="408"/>
          <ac:picMkLst>
            <pc:docMk/>
            <pc:sldMk cId="2302173148" sldId="275"/>
            <ac:picMk id="12" creationId="{9D9EEEB0-333C-4085-BD69-E22774B35EC0}"/>
          </ac:picMkLst>
        </pc:picChg>
        <pc:picChg chg="del">
          <ac:chgData name="Boon Jun" userId="b9b2384c46af58b4" providerId="LiveId" clId="{07FA4B2E-902A-4B46-B455-FA227D8539BA}" dt="2020-02-13T06:41:34.724" v="2012" actId="478"/>
          <ac:picMkLst>
            <pc:docMk/>
            <pc:sldMk cId="2302173148" sldId="275"/>
            <ac:picMk id="14" creationId="{96E2515F-812A-4896-A3E9-3459D7DA7C55}"/>
          </ac:picMkLst>
        </pc:picChg>
        <pc:picChg chg="add mod ord">
          <ac:chgData name="Boon Jun" userId="b9b2384c46af58b4" providerId="LiveId" clId="{07FA4B2E-902A-4B46-B455-FA227D8539BA}" dt="2020-02-13T06:43:37.750" v="2065" actId="1076"/>
          <ac:picMkLst>
            <pc:docMk/>
            <pc:sldMk cId="2302173148" sldId="275"/>
            <ac:picMk id="18" creationId="{33AC5C74-A0BF-4AB5-9B50-DA4EF9325D29}"/>
          </ac:picMkLst>
        </pc:picChg>
        <pc:picChg chg="del">
          <ac:chgData name="Boon Jun" userId="b9b2384c46af58b4" providerId="LiveId" clId="{07FA4B2E-902A-4B46-B455-FA227D8539BA}" dt="2020-02-13T14:53:43.173" v="3810" actId="478"/>
          <ac:picMkLst>
            <pc:docMk/>
            <pc:sldMk cId="2302173148" sldId="275"/>
            <ac:picMk id="19" creationId="{2C9D18F4-DF60-4C50-9850-912CD1CB918E}"/>
          </ac:picMkLst>
        </pc:picChg>
        <pc:picChg chg="del">
          <ac:chgData name="Boon Jun" userId="b9b2384c46af58b4" providerId="LiveId" clId="{07FA4B2E-902A-4B46-B455-FA227D8539BA}" dt="2020-02-13T14:53:44.910" v="3812" actId="478"/>
          <ac:picMkLst>
            <pc:docMk/>
            <pc:sldMk cId="2302173148" sldId="275"/>
            <ac:picMk id="21" creationId="{1EAAFDD7-270D-40BB-B235-F2B7DF98EC72}"/>
          </ac:picMkLst>
        </pc:picChg>
        <pc:picChg chg="add">
          <ac:chgData name="Boon Jun" userId="b9b2384c46af58b4" providerId="LiveId" clId="{07FA4B2E-902A-4B46-B455-FA227D8539BA}" dt="2020-02-13T14:53:43.379" v="3811"/>
          <ac:picMkLst>
            <pc:docMk/>
            <pc:sldMk cId="2302173148" sldId="275"/>
            <ac:picMk id="24" creationId="{3795309C-1B17-4AEC-BA89-4DF89F331B21}"/>
          </ac:picMkLst>
        </pc:picChg>
      </pc:sldChg>
      <pc:sldChg chg="addSp delSp modSp add del">
        <pc:chgData name="Boon Jun" userId="b9b2384c46af58b4" providerId="LiveId" clId="{07FA4B2E-902A-4B46-B455-FA227D8539BA}" dt="2020-02-13T15:33:00.009" v="4456" actId="47"/>
        <pc:sldMkLst>
          <pc:docMk/>
          <pc:sldMk cId="1513588117" sldId="276"/>
        </pc:sldMkLst>
        <pc:spChg chg="add del">
          <ac:chgData name="Boon Jun" userId="b9b2384c46af58b4" providerId="LiveId" clId="{07FA4B2E-902A-4B46-B455-FA227D8539BA}" dt="2020-02-13T14:02:55.460" v="3266"/>
          <ac:spMkLst>
            <pc:docMk/>
            <pc:sldMk cId="1513588117" sldId="276"/>
            <ac:spMk id="3" creationId="{9D4FE1E3-0C88-48FC-ACA5-68B0BCD9528A}"/>
          </ac:spMkLst>
        </pc:spChg>
        <pc:spChg chg="add del">
          <ac:chgData name="Boon Jun" userId="b9b2384c46af58b4" providerId="LiveId" clId="{07FA4B2E-902A-4B46-B455-FA227D8539BA}" dt="2020-02-13T14:03:04.276" v="3268"/>
          <ac:spMkLst>
            <pc:docMk/>
            <pc:sldMk cId="1513588117" sldId="276"/>
            <ac:spMk id="4" creationId="{F2F91B61-390C-4B78-8806-0DAE55542970}"/>
          </ac:spMkLst>
        </pc:spChg>
        <pc:spChg chg="del">
          <ac:chgData name="Boon Jun" userId="b9b2384c46af58b4" providerId="LiveId" clId="{07FA4B2E-902A-4B46-B455-FA227D8539BA}" dt="2020-02-13T06:44:45.051" v="2070" actId="478"/>
          <ac:spMkLst>
            <pc:docMk/>
            <pc:sldMk cId="1513588117" sldId="276"/>
            <ac:spMk id="8" creationId="{B452A63B-48F2-48C5-81B3-285FC0421F98}"/>
          </ac:spMkLst>
        </pc:spChg>
        <pc:spChg chg="mod">
          <ac:chgData name="Boon Jun" userId="b9b2384c46af58b4" providerId="LiveId" clId="{07FA4B2E-902A-4B46-B455-FA227D8539BA}" dt="2020-02-13T07:07:42.390" v="2677" actId="1076"/>
          <ac:spMkLst>
            <pc:docMk/>
            <pc:sldMk cId="1513588117" sldId="276"/>
            <ac:spMk id="10" creationId="{45E2ABB5-AA4B-4A0D-9553-8D9F0D57F433}"/>
          </ac:spMkLst>
        </pc:spChg>
        <pc:spChg chg="add mod">
          <ac:chgData name="Boon Jun" userId="b9b2384c46af58b4" providerId="LiveId" clId="{07FA4B2E-902A-4B46-B455-FA227D8539BA}" dt="2020-02-13T14:03:48.879" v="3285" actId="1076"/>
          <ac:spMkLst>
            <pc:docMk/>
            <pc:sldMk cId="1513588117" sldId="276"/>
            <ac:spMk id="12" creationId="{A57D88D3-310F-49F1-9E41-B24B393DB265}"/>
          </ac:spMkLst>
        </pc:spChg>
        <pc:spChg chg="del">
          <ac:chgData name="Boon Jun" userId="b9b2384c46af58b4" providerId="LiveId" clId="{07FA4B2E-902A-4B46-B455-FA227D8539BA}" dt="2020-02-13T06:44:45.051" v="2070" actId="478"/>
          <ac:spMkLst>
            <pc:docMk/>
            <pc:sldMk cId="1513588117" sldId="276"/>
            <ac:spMk id="16" creationId="{43EC70CF-418E-449B-8F23-60C0331C3AF1}"/>
          </ac:spMkLst>
        </pc:spChg>
        <pc:spChg chg="del">
          <ac:chgData name="Boon Jun" userId="b9b2384c46af58b4" providerId="LiveId" clId="{07FA4B2E-902A-4B46-B455-FA227D8539BA}" dt="2020-02-13T06:44:45.051" v="2070" actId="478"/>
          <ac:spMkLst>
            <pc:docMk/>
            <pc:sldMk cId="1513588117" sldId="276"/>
            <ac:spMk id="20" creationId="{656E65F0-7028-48A5-9D66-1E5927A60C4C}"/>
          </ac:spMkLst>
        </pc:spChg>
        <pc:spChg chg="del">
          <ac:chgData name="Boon Jun" userId="b9b2384c46af58b4" providerId="LiveId" clId="{07FA4B2E-902A-4B46-B455-FA227D8539BA}" dt="2020-02-13T06:44:45.051" v="2070" actId="478"/>
          <ac:spMkLst>
            <pc:docMk/>
            <pc:sldMk cId="1513588117" sldId="276"/>
            <ac:spMk id="22" creationId="{A02A4A20-F180-4BE1-966A-15E3B0B8B041}"/>
          </ac:spMkLst>
        </pc:spChg>
        <pc:spChg chg="del">
          <ac:chgData name="Boon Jun" userId="b9b2384c46af58b4" providerId="LiveId" clId="{07FA4B2E-902A-4B46-B455-FA227D8539BA}" dt="2020-02-13T06:44:45.051" v="2070" actId="478"/>
          <ac:spMkLst>
            <pc:docMk/>
            <pc:sldMk cId="1513588117" sldId="276"/>
            <ac:spMk id="23" creationId="{98975DDF-66A9-42F2-924A-4733D9B3E150}"/>
          </ac:spMkLst>
        </pc:spChg>
        <pc:graphicFrameChg chg="add mod modGraphic">
          <ac:chgData name="Boon Jun" userId="b9b2384c46af58b4" providerId="LiveId" clId="{07FA4B2E-902A-4B46-B455-FA227D8539BA}" dt="2020-02-13T14:05:22.076" v="3286" actId="1076"/>
          <ac:graphicFrameMkLst>
            <pc:docMk/>
            <pc:sldMk cId="1513588117" sldId="276"/>
            <ac:graphicFrameMk id="24" creationId="{8D2CBF1B-7348-4101-8C58-4653FB35D38A}"/>
          </ac:graphicFrameMkLst>
        </pc:graphicFrameChg>
        <pc:picChg chg="del">
          <ac:chgData name="Boon Jun" userId="b9b2384c46af58b4" providerId="LiveId" clId="{07FA4B2E-902A-4B46-B455-FA227D8539BA}" dt="2020-02-13T06:44:45.051" v="2070" actId="478"/>
          <ac:picMkLst>
            <pc:docMk/>
            <pc:sldMk cId="1513588117" sldId="276"/>
            <ac:picMk id="4" creationId="{8DA958F2-4DF7-4E1D-A79A-F416BF8A7221}"/>
          </ac:picMkLst>
        </pc:picChg>
        <pc:picChg chg="del">
          <ac:chgData name="Boon Jun" userId="b9b2384c46af58b4" providerId="LiveId" clId="{07FA4B2E-902A-4B46-B455-FA227D8539BA}" dt="2020-02-13T06:44:45.051" v="2070" actId="478"/>
          <ac:picMkLst>
            <pc:docMk/>
            <pc:sldMk cId="1513588117" sldId="276"/>
            <ac:picMk id="12" creationId="{9D9EEEB0-333C-4085-BD69-E22774B35EC0}"/>
          </ac:picMkLst>
        </pc:picChg>
        <pc:picChg chg="add">
          <ac:chgData name="Boon Jun" userId="b9b2384c46af58b4" providerId="LiveId" clId="{07FA4B2E-902A-4B46-B455-FA227D8539BA}" dt="2020-02-13T14:54:02.046" v="3823"/>
          <ac:picMkLst>
            <pc:docMk/>
            <pc:sldMk cId="1513588117" sldId="276"/>
            <ac:picMk id="15" creationId="{39CC7245-4DC1-43C9-8EDD-395D96CE3BC2}"/>
          </ac:picMkLst>
        </pc:picChg>
        <pc:picChg chg="del">
          <ac:chgData name="Boon Jun" userId="b9b2384c46af58b4" providerId="LiveId" clId="{07FA4B2E-902A-4B46-B455-FA227D8539BA}" dt="2020-02-13T06:44:45.051" v="2070" actId="478"/>
          <ac:picMkLst>
            <pc:docMk/>
            <pc:sldMk cId="1513588117" sldId="276"/>
            <ac:picMk id="18" creationId="{33AC5C74-A0BF-4AB5-9B50-DA4EF9325D29}"/>
          </ac:picMkLst>
        </pc:picChg>
        <pc:picChg chg="del">
          <ac:chgData name="Boon Jun" userId="b9b2384c46af58b4" providerId="LiveId" clId="{07FA4B2E-902A-4B46-B455-FA227D8539BA}" dt="2020-02-13T14:54:01.582" v="3822" actId="478"/>
          <ac:picMkLst>
            <pc:docMk/>
            <pc:sldMk cId="1513588117" sldId="276"/>
            <ac:picMk id="19" creationId="{2C9D18F4-DF60-4C50-9850-912CD1CB918E}"/>
          </ac:picMkLst>
        </pc:picChg>
        <pc:picChg chg="del">
          <ac:chgData name="Boon Jun" userId="b9b2384c46af58b4" providerId="LiveId" clId="{07FA4B2E-902A-4B46-B455-FA227D8539BA}" dt="2020-02-13T14:54:03.845" v="3824" actId="478"/>
          <ac:picMkLst>
            <pc:docMk/>
            <pc:sldMk cId="1513588117" sldId="276"/>
            <ac:picMk id="21" creationId="{1EAAFDD7-270D-40BB-B235-F2B7DF98EC72}"/>
          </ac:picMkLst>
        </pc:picChg>
      </pc:sldChg>
      <pc:sldChg chg="delSp add del">
        <pc:chgData name="Boon Jun" userId="b9b2384c46af58b4" providerId="LiveId" clId="{07FA4B2E-902A-4B46-B455-FA227D8539BA}" dt="2020-02-13T06:48:52.649" v="2114" actId="47"/>
        <pc:sldMkLst>
          <pc:docMk/>
          <pc:sldMk cId="3479621932" sldId="277"/>
        </pc:sldMkLst>
        <pc:spChg chg="del">
          <ac:chgData name="Boon Jun" userId="b9b2384c46af58b4" providerId="LiveId" clId="{07FA4B2E-902A-4B46-B455-FA227D8539BA}" dt="2020-02-13T06:48:43.062" v="2113" actId="478"/>
          <ac:spMkLst>
            <pc:docMk/>
            <pc:sldMk cId="3479621932" sldId="277"/>
            <ac:spMk id="8" creationId="{B452A63B-48F2-48C5-81B3-285FC0421F98}"/>
          </ac:spMkLst>
        </pc:spChg>
        <pc:picChg chg="del">
          <ac:chgData name="Boon Jun" userId="b9b2384c46af58b4" providerId="LiveId" clId="{07FA4B2E-902A-4B46-B455-FA227D8539BA}" dt="2020-02-13T06:48:43.062" v="2113" actId="478"/>
          <ac:picMkLst>
            <pc:docMk/>
            <pc:sldMk cId="3479621932" sldId="277"/>
            <ac:picMk id="12" creationId="{9D9EEEB0-333C-4085-BD69-E22774B35EC0}"/>
          </ac:picMkLst>
        </pc:picChg>
      </pc:sldChg>
      <pc:sldChg chg="addSp delSp modSp add ord">
        <pc:chgData name="Boon Jun" userId="b9b2384c46af58b4" providerId="LiveId" clId="{07FA4B2E-902A-4B46-B455-FA227D8539BA}" dt="2020-02-13T14:53:49.240" v="3815" actId="478"/>
        <pc:sldMkLst>
          <pc:docMk/>
          <pc:sldMk cId="3608317841" sldId="277"/>
        </pc:sldMkLst>
        <pc:spChg chg="mod">
          <ac:chgData name="Boon Jun" userId="b9b2384c46af58b4" providerId="LiveId" clId="{07FA4B2E-902A-4B46-B455-FA227D8539BA}" dt="2020-02-13T06:49:55.310" v="2135" actId="1076"/>
          <ac:spMkLst>
            <pc:docMk/>
            <pc:sldMk cId="3608317841" sldId="277"/>
            <ac:spMk id="8" creationId="{B452A63B-48F2-48C5-81B3-285FC0421F98}"/>
          </ac:spMkLst>
        </pc:spChg>
        <pc:spChg chg="mod">
          <ac:chgData name="Boon Jun" userId="b9b2384c46af58b4" providerId="LiveId" clId="{07FA4B2E-902A-4B46-B455-FA227D8539BA}" dt="2020-02-13T06:50:03.748" v="2138" actId="1076"/>
          <ac:spMkLst>
            <pc:docMk/>
            <pc:sldMk cId="3608317841" sldId="277"/>
            <ac:spMk id="16" creationId="{43EC70CF-418E-449B-8F23-60C0331C3AF1}"/>
          </ac:spMkLst>
        </pc:spChg>
        <pc:spChg chg="del">
          <ac:chgData name="Boon Jun" userId="b9b2384c46af58b4" providerId="LiveId" clId="{07FA4B2E-902A-4B46-B455-FA227D8539BA}" dt="2020-02-13T06:49:49.802" v="2133" actId="478"/>
          <ac:spMkLst>
            <pc:docMk/>
            <pc:sldMk cId="3608317841" sldId="277"/>
            <ac:spMk id="20" creationId="{656E65F0-7028-48A5-9D66-1E5927A60C4C}"/>
          </ac:spMkLst>
        </pc:spChg>
        <pc:spChg chg="del">
          <ac:chgData name="Boon Jun" userId="b9b2384c46af58b4" providerId="LiveId" clId="{07FA4B2E-902A-4B46-B455-FA227D8539BA}" dt="2020-02-13T06:49:51.791" v="2134" actId="478"/>
          <ac:spMkLst>
            <pc:docMk/>
            <pc:sldMk cId="3608317841" sldId="277"/>
            <ac:spMk id="22" creationId="{A02A4A20-F180-4BE1-966A-15E3B0B8B041}"/>
          </ac:spMkLst>
        </pc:spChg>
        <pc:picChg chg="add mod ord">
          <ac:chgData name="Boon Jun" userId="b9b2384c46af58b4" providerId="LiveId" clId="{07FA4B2E-902A-4B46-B455-FA227D8539BA}" dt="2020-02-13T06:49:58.472" v="2137" actId="1076"/>
          <ac:picMkLst>
            <pc:docMk/>
            <pc:sldMk cId="3608317841" sldId="277"/>
            <ac:picMk id="4" creationId="{066112C7-3DF8-48D8-9122-D02E5F299650}"/>
          </ac:picMkLst>
        </pc:picChg>
        <pc:picChg chg="del">
          <ac:chgData name="Boon Jun" userId="b9b2384c46af58b4" providerId="LiveId" clId="{07FA4B2E-902A-4B46-B455-FA227D8539BA}" dt="2020-02-13T06:49:20.261" v="2123" actId="478"/>
          <ac:picMkLst>
            <pc:docMk/>
            <pc:sldMk cId="3608317841" sldId="277"/>
            <ac:picMk id="5" creationId="{E4A3E851-53C2-4981-A4C0-DF59EC7308CF}"/>
          </ac:picMkLst>
        </pc:picChg>
        <pc:picChg chg="del">
          <ac:chgData name="Boon Jun" userId="b9b2384c46af58b4" providerId="LiveId" clId="{07FA4B2E-902A-4B46-B455-FA227D8539BA}" dt="2020-02-13T06:49:06.390" v="2118" actId="478"/>
          <ac:picMkLst>
            <pc:docMk/>
            <pc:sldMk cId="3608317841" sldId="277"/>
            <ac:picMk id="14" creationId="{96E2515F-812A-4896-A3E9-3459D7DA7C55}"/>
          </ac:picMkLst>
        </pc:picChg>
        <pc:picChg chg="add">
          <ac:chgData name="Boon Jun" userId="b9b2384c46af58b4" providerId="LiveId" clId="{07FA4B2E-902A-4B46-B455-FA227D8539BA}" dt="2020-02-13T14:53:48.107" v="3814"/>
          <ac:picMkLst>
            <pc:docMk/>
            <pc:sldMk cId="3608317841" sldId="277"/>
            <ac:picMk id="15" creationId="{88491E05-25CD-4DFF-82C2-6C27561BA1CF}"/>
          </ac:picMkLst>
        </pc:picChg>
        <pc:picChg chg="add mod ord">
          <ac:chgData name="Boon Jun" userId="b9b2384c46af58b4" providerId="LiveId" clId="{07FA4B2E-902A-4B46-B455-FA227D8539BA}" dt="2020-02-13T06:49:18.142" v="2122" actId="167"/>
          <ac:picMkLst>
            <pc:docMk/>
            <pc:sldMk cId="3608317841" sldId="277"/>
            <ac:picMk id="18" creationId="{EF557AB6-24EE-4197-94E4-2B7F19067C5E}"/>
          </ac:picMkLst>
        </pc:picChg>
        <pc:picChg chg="del">
          <ac:chgData name="Boon Jun" userId="b9b2384c46af58b4" providerId="LiveId" clId="{07FA4B2E-902A-4B46-B455-FA227D8539BA}" dt="2020-02-13T14:53:47.711" v="3813" actId="478"/>
          <ac:picMkLst>
            <pc:docMk/>
            <pc:sldMk cId="3608317841" sldId="277"/>
            <ac:picMk id="19" creationId="{2C9D18F4-DF60-4C50-9850-912CD1CB918E}"/>
          </ac:picMkLst>
        </pc:picChg>
        <pc:picChg chg="del">
          <ac:chgData name="Boon Jun" userId="b9b2384c46af58b4" providerId="LiveId" clId="{07FA4B2E-902A-4B46-B455-FA227D8539BA}" dt="2020-02-13T14:53:49.240" v="3815" actId="478"/>
          <ac:picMkLst>
            <pc:docMk/>
            <pc:sldMk cId="3608317841" sldId="277"/>
            <ac:picMk id="21" creationId="{1EAAFDD7-270D-40BB-B235-F2B7DF98EC72}"/>
          </ac:picMkLst>
        </pc:picChg>
      </pc:sldChg>
      <pc:sldChg chg="addSp delSp modSp add">
        <pc:chgData name="Boon Jun" userId="b9b2384c46af58b4" providerId="LiveId" clId="{07FA4B2E-902A-4B46-B455-FA227D8539BA}" dt="2020-02-13T14:53:53.594" v="3818" actId="478"/>
        <pc:sldMkLst>
          <pc:docMk/>
          <pc:sldMk cId="2192696132" sldId="278"/>
        </pc:sldMkLst>
        <pc:spChg chg="add del">
          <ac:chgData name="Boon Jun" userId="b9b2384c46af58b4" providerId="LiveId" clId="{07FA4B2E-902A-4B46-B455-FA227D8539BA}" dt="2020-02-13T06:53:24.232" v="2275" actId="478"/>
          <ac:spMkLst>
            <pc:docMk/>
            <pc:sldMk cId="2192696132" sldId="278"/>
            <ac:spMk id="3" creationId="{73DF043F-9A80-4D25-8D51-9228BDAF0AE3}"/>
          </ac:spMkLst>
        </pc:spChg>
        <pc:spChg chg="del">
          <ac:chgData name="Boon Jun" userId="b9b2384c46af58b4" providerId="LiveId" clId="{07FA4B2E-902A-4B46-B455-FA227D8539BA}" dt="2020-02-13T06:50:15.341" v="2140" actId="478"/>
          <ac:spMkLst>
            <pc:docMk/>
            <pc:sldMk cId="2192696132" sldId="278"/>
            <ac:spMk id="8" creationId="{B452A63B-48F2-48C5-81B3-285FC0421F98}"/>
          </ac:spMkLst>
        </pc:spChg>
        <pc:spChg chg="add mod">
          <ac:chgData name="Boon Jun" userId="b9b2384c46af58b4" providerId="LiveId" clId="{07FA4B2E-902A-4B46-B455-FA227D8539BA}" dt="2020-02-13T06:52:18.122" v="2273" actId="1076"/>
          <ac:spMkLst>
            <pc:docMk/>
            <pc:sldMk cId="2192696132" sldId="278"/>
            <ac:spMk id="15" creationId="{D986C221-6C06-496E-A9B5-A3B055059838}"/>
          </ac:spMkLst>
        </pc:spChg>
        <pc:spChg chg="del">
          <ac:chgData name="Boon Jun" userId="b9b2384c46af58b4" providerId="LiveId" clId="{07FA4B2E-902A-4B46-B455-FA227D8539BA}" dt="2020-02-13T06:50:15.341" v="2140" actId="478"/>
          <ac:spMkLst>
            <pc:docMk/>
            <pc:sldMk cId="2192696132" sldId="278"/>
            <ac:spMk id="16" creationId="{43EC70CF-418E-449B-8F23-60C0331C3AF1}"/>
          </ac:spMkLst>
        </pc:spChg>
        <pc:spChg chg="add mod">
          <ac:chgData name="Boon Jun" userId="b9b2384c46af58b4" providerId="LiveId" clId="{07FA4B2E-902A-4B46-B455-FA227D8539BA}" dt="2020-02-13T06:55:48.939" v="2303" actId="20577"/>
          <ac:spMkLst>
            <pc:docMk/>
            <pc:sldMk cId="2192696132" sldId="278"/>
            <ac:spMk id="20" creationId="{B2FAB1E0-6DF9-48A8-BF90-EFC2AD90DB28}"/>
          </ac:spMkLst>
        </pc:spChg>
        <pc:graphicFrameChg chg="add mod modGraphic">
          <ac:chgData name="Boon Jun" userId="b9b2384c46af58b4" providerId="LiveId" clId="{07FA4B2E-902A-4B46-B455-FA227D8539BA}" dt="2020-02-13T07:21:30.122" v="2783" actId="20577"/>
          <ac:graphicFrameMkLst>
            <pc:docMk/>
            <pc:sldMk cId="2192696132" sldId="278"/>
            <ac:graphicFrameMk id="5" creationId="{1219424E-77CF-47E6-AAE0-BC062A0DC967}"/>
          </ac:graphicFrameMkLst>
        </pc:graphicFrameChg>
        <pc:picChg chg="del">
          <ac:chgData name="Boon Jun" userId="b9b2384c46af58b4" providerId="LiveId" clId="{07FA4B2E-902A-4B46-B455-FA227D8539BA}" dt="2020-02-13T06:50:15.341" v="2140" actId="478"/>
          <ac:picMkLst>
            <pc:docMk/>
            <pc:sldMk cId="2192696132" sldId="278"/>
            <ac:picMk id="4" creationId="{066112C7-3DF8-48D8-9122-D02E5F299650}"/>
          </ac:picMkLst>
        </pc:picChg>
        <pc:picChg chg="add">
          <ac:chgData name="Boon Jun" userId="b9b2384c46af58b4" providerId="LiveId" clId="{07FA4B2E-902A-4B46-B455-FA227D8539BA}" dt="2020-02-13T14:53:52.368" v="3817"/>
          <ac:picMkLst>
            <pc:docMk/>
            <pc:sldMk cId="2192696132" sldId="278"/>
            <ac:picMk id="14" creationId="{B54FB08D-C996-4E14-B5F3-BBA159DC400F}"/>
          </ac:picMkLst>
        </pc:picChg>
        <pc:picChg chg="del">
          <ac:chgData name="Boon Jun" userId="b9b2384c46af58b4" providerId="LiveId" clId="{07FA4B2E-902A-4B46-B455-FA227D8539BA}" dt="2020-02-13T06:50:15.341" v="2140" actId="478"/>
          <ac:picMkLst>
            <pc:docMk/>
            <pc:sldMk cId="2192696132" sldId="278"/>
            <ac:picMk id="18" creationId="{EF557AB6-24EE-4197-94E4-2B7F19067C5E}"/>
          </ac:picMkLst>
        </pc:picChg>
        <pc:picChg chg="del">
          <ac:chgData name="Boon Jun" userId="b9b2384c46af58b4" providerId="LiveId" clId="{07FA4B2E-902A-4B46-B455-FA227D8539BA}" dt="2020-02-13T14:53:52.052" v="3816" actId="478"/>
          <ac:picMkLst>
            <pc:docMk/>
            <pc:sldMk cId="2192696132" sldId="278"/>
            <ac:picMk id="19" creationId="{2C9D18F4-DF60-4C50-9850-912CD1CB918E}"/>
          </ac:picMkLst>
        </pc:picChg>
        <pc:picChg chg="del">
          <ac:chgData name="Boon Jun" userId="b9b2384c46af58b4" providerId="LiveId" clId="{07FA4B2E-902A-4B46-B455-FA227D8539BA}" dt="2020-02-13T14:53:53.594" v="3818" actId="478"/>
          <ac:picMkLst>
            <pc:docMk/>
            <pc:sldMk cId="2192696132" sldId="278"/>
            <ac:picMk id="21" creationId="{1EAAFDD7-270D-40BB-B235-F2B7DF98EC72}"/>
          </ac:picMkLst>
        </pc:picChg>
      </pc:sldChg>
      <pc:sldChg chg="addSp delSp modSp add">
        <pc:chgData name="Boon Jun" userId="b9b2384c46af58b4" providerId="LiveId" clId="{07FA4B2E-902A-4B46-B455-FA227D8539BA}" dt="2020-02-13T15:34:19.364" v="4525" actId="1076"/>
        <pc:sldMkLst>
          <pc:docMk/>
          <pc:sldMk cId="1611237328" sldId="279"/>
        </pc:sldMkLst>
        <pc:spChg chg="add mod ord">
          <ac:chgData name="Boon Jun" userId="b9b2384c46af58b4" providerId="LiveId" clId="{07FA4B2E-902A-4B46-B455-FA227D8539BA}" dt="2020-02-13T07:15:56.830" v="2713" actId="164"/>
          <ac:spMkLst>
            <pc:docMk/>
            <pc:sldMk cId="1611237328" sldId="279"/>
            <ac:spMk id="5" creationId="{CD19335B-94BA-48DA-A9CF-6D296ABDB042}"/>
          </ac:spMkLst>
        </pc:spChg>
        <pc:spChg chg="mod">
          <ac:chgData name="Boon Jun" userId="b9b2384c46af58b4" providerId="LiveId" clId="{07FA4B2E-902A-4B46-B455-FA227D8539BA}" dt="2020-02-13T15:33:08.402" v="4461" actId="1076"/>
          <ac:spMkLst>
            <pc:docMk/>
            <pc:sldMk cId="1611237328" sldId="279"/>
            <ac:spMk id="10" creationId="{45E2ABB5-AA4B-4A0D-9553-8D9F0D57F433}"/>
          </ac:spMkLst>
        </pc:spChg>
        <pc:spChg chg="add mod">
          <ac:chgData name="Boon Jun" userId="b9b2384c46af58b4" providerId="LiveId" clId="{07FA4B2E-902A-4B46-B455-FA227D8539BA}" dt="2020-02-13T15:33:04.441" v="4458" actId="20577"/>
          <ac:spMkLst>
            <pc:docMk/>
            <pc:sldMk cId="1611237328" sldId="279"/>
            <ac:spMk id="18" creationId="{246CA023-9845-437A-B011-CE82C4B1DF36}"/>
          </ac:spMkLst>
        </pc:spChg>
        <pc:spChg chg="add del mod">
          <ac:chgData name="Boon Jun" userId="b9b2384c46af58b4" providerId="LiveId" clId="{07FA4B2E-902A-4B46-B455-FA227D8539BA}" dt="2020-02-13T14:06:21.439" v="3308" actId="478"/>
          <ac:spMkLst>
            <pc:docMk/>
            <pc:sldMk cId="1611237328" sldId="279"/>
            <ac:spMk id="20" creationId="{96DB1548-12A6-4155-949B-8EFE8826FF5A}"/>
          </ac:spMkLst>
        </pc:spChg>
        <pc:spChg chg="add del">
          <ac:chgData name="Boon Jun" userId="b9b2384c46af58b4" providerId="LiveId" clId="{07FA4B2E-902A-4B46-B455-FA227D8539BA}" dt="2020-02-13T14:06:18.182" v="3303"/>
          <ac:spMkLst>
            <pc:docMk/>
            <pc:sldMk cId="1611237328" sldId="279"/>
            <ac:spMk id="22" creationId="{433EC22A-FEEC-44D0-A896-C59B0B378388}"/>
          </ac:spMkLst>
        </pc:spChg>
        <pc:spChg chg="add del mod">
          <ac:chgData name="Boon Jun" userId="b9b2384c46af58b4" providerId="LiveId" clId="{07FA4B2E-902A-4B46-B455-FA227D8539BA}" dt="2020-02-13T15:33:10.801" v="4462" actId="478"/>
          <ac:spMkLst>
            <pc:docMk/>
            <pc:sldMk cId="1611237328" sldId="279"/>
            <ac:spMk id="23" creationId="{ABB9EB41-82D2-4691-8E65-B07C7B73DE00}"/>
          </ac:spMkLst>
        </pc:spChg>
        <pc:spChg chg="add del mod">
          <ac:chgData name="Boon Jun" userId="b9b2384c46af58b4" providerId="LiveId" clId="{07FA4B2E-902A-4B46-B455-FA227D8539BA}" dt="2020-02-13T15:33:10.801" v="4462" actId="478"/>
          <ac:spMkLst>
            <pc:docMk/>
            <pc:sldMk cId="1611237328" sldId="279"/>
            <ac:spMk id="24" creationId="{8D51A177-3E78-40CA-B744-7DCACF4BE529}"/>
          </ac:spMkLst>
        </pc:spChg>
        <pc:spChg chg="add del mod">
          <ac:chgData name="Boon Jun" userId="b9b2384c46af58b4" providerId="LiveId" clId="{07FA4B2E-902A-4B46-B455-FA227D8539BA}" dt="2020-02-13T15:33:10.801" v="4462" actId="478"/>
          <ac:spMkLst>
            <pc:docMk/>
            <pc:sldMk cId="1611237328" sldId="279"/>
            <ac:spMk id="25" creationId="{15D3737E-4601-4FC4-94E0-477644ED185E}"/>
          </ac:spMkLst>
        </pc:spChg>
        <pc:spChg chg="add del mod">
          <ac:chgData name="Boon Jun" userId="b9b2384c46af58b4" providerId="LiveId" clId="{07FA4B2E-902A-4B46-B455-FA227D8539BA}" dt="2020-02-13T15:33:10.801" v="4462" actId="478"/>
          <ac:spMkLst>
            <pc:docMk/>
            <pc:sldMk cId="1611237328" sldId="279"/>
            <ac:spMk id="26" creationId="{6E202F8B-07E7-4C74-8933-1CC1498B87B3}"/>
          </ac:spMkLst>
        </pc:spChg>
        <pc:spChg chg="add del mod">
          <ac:chgData name="Boon Jun" userId="b9b2384c46af58b4" providerId="LiveId" clId="{07FA4B2E-902A-4B46-B455-FA227D8539BA}" dt="2020-02-13T15:33:10.801" v="4462" actId="478"/>
          <ac:spMkLst>
            <pc:docMk/>
            <pc:sldMk cId="1611237328" sldId="279"/>
            <ac:spMk id="27" creationId="{7142C695-DF4C-41FA-93E7-A3B958740D89}"/>
          </ac:spMkLst>
        </pc:spChg>
        <pc:spChg chg="add del mod">
          <ac:chgData name="Boon Jun" userId="b9b2384c46af58b4" providerId="LiveId" clId="{07FA4B2E-902A-4B46-B455-FA227D8539BA}" dt="2020-02-13T15:33:10.801" v="4462" actId="478"/>
          <ac:spMkLst>
            <pc:docMk/>
            <pc:sldMk cId="1611237328" sldId="279"/>
            <ac:spMk id="28" creationId="{D8584885-C1DD-40E0-84DB-6D5EDAF5394C}"/>
          </ac:spMkLst>
        </pc:spChg>
        <pc:spChg chg="add del mod">
          <ac:chgData name="Boon Jun" userId="b9b2384c46af58b4" providerId="LiveId" clId="{07FA4B2E-902A-4B46-B455-FA227D8539BA}" dt="2020-02-13T15:33:10.801" v="4462" actId="478"/>
          <ac:spMkLst>
            <pc:docMk/>
            <pc:sldMk cId="1611237328" sldId="279"/>
            <ac:spMk id="29" creationId="{3619E6DF-3AF1-433F-A87C-C01FD2AA4FD9}"/>
          </ac:spMkLst>
        </pc:spChg>
        <pc:spChg chg="add del mod">
          <ac:chgData name="Boon Jun" userId="b9b2384c46af58b4" providerId="LiveId" clId="{07FA4B2E-902A-4B46-B455-FA227D8539BA}" dt="2020-02-13T15:33:10.801" v="4462" actId="478"/>
          <ac:spMkLst>
            <pc:docMk/>
            <pc:sldMk cId="1611237328" sldId="279"/>
            <ac:spMk id="30" creationId="{AECA707A-405A-4752-A497-2183FB319984}"/>
          </ac:spMkLst>
        </pc:spChg>
        <pc:spChg chg="add del mod">
          <ac:chgData name="Boon Jun" userId="b9b2384c46af58b4" providerId="LiveId" clId="{07FA4B2E-902A-4B46-B455-FA227D8539BA}" dt="2020-02-13T15:33:10.801" v="4462" actId="478"/>
          <ac:spMkLst>
            <pc:docMk/>
            <pc:sldMk cId="1611237328" sldId="279"/>
            <ac:spMk id="31" creationId="{B33C77C4-4AB6-4DCF-A28F-7BAFE60E750B}"/>
          </ac:spMkLst>
        </pc:spChg>
        <pc:spChg chg="add del mod">
          <ac:chgData name="Boon Jun" userId="b9b2384c46af58b4" providerId="LiveId" clId="{07FA4B2E-902A-4B46-B455-FA227D8539BA}" dt="2020-02-13T15:33:10.801" v="4462" actId="478"/>
          <ac:spMkLst>
            <pc:docMk/>
            <pc:sldMk cId="1611237328" sldId="279"/>
            <ac:spMk id="32" creationId="{7A91BD48-A2BC-4922-9211-B5977732032A}"/>
          </ac:spMkLst>
        </pc:spChg>
        <pc:spChg chg="add del">
          <ac:chgData name="Boon Jun" userId="b9b2384c46af58b4" providerId="LiveId" clId="{07FA4B2E-902A-4B46-B455-FA227D8539BA}" dt="2020-02-13T14:08:31.716" v="3364" actId="478"/>
          <ac:spMkLst>
            <pc:docMk/>
            <pc:sldMk cId="1611237328" sldId="279"/>
            <ac:spMk id="33" creationId="{F7397019-E1A3-47D2-816F-66769F3BCB3A}"/>
          </ac:spMkLst>
        </pc:spChg>
        <pc:spChg chg="add mod">
          <ac:chgData name="Boon Jun" userId="b9b2384c46af58b4" providerId="LiveId" clId="{07FA4B2E-902A-4B46-B455-FA227D8539BA}" dt="2020-02-13T15:34:19.364" v="4525" actId="1076"/>
          <ac:spMkLst>
            <pc:docMk/>
            <pc:sldMk cId="1611237328" sldId="279"/>
            <ac:spMk id="35" creationId="{B8F1A97C-9C36-4021-88A3-D3A66BF73067}"/>
          </ac:spMkLst>
        </pc:spChg>
        <pc:grpChg chg="add del mod">
          <ac:chgData name="Boon Jun" userId="b9b2384c46af58b4" providerId="LiveId" clId="{07FA4B2E-902A-4B46-B455-FA227D8539BA}" dt="2020-02-13T14:05:28.044" v="3287" actId="478"/>
          <ac:grpSpMkLst>
            <pc:docMk/>
            <pc:sldMk cId="1611237328" sldId="279"/>
            <ac:grpSpMk id="6" creationId="{30D82785-9D76-4901-B1CE-02ECA6048DC7}"/>
          </ac:grpSpMkLst>
        </pc:grpChg>
        <pc:graphicFrameChg chg="del">
          <ac:chgData name="Boon Jun" userId="b9b2384c46af58b4" providerId="LiveId" clId="{07FA4B2E-902A-4B46-B455-FA227D8539BA}" dt="2020-02-13T07:14:49.899" v="2696" actId="478"/>
          <ac:graphicFrameMkLst>
            <pc:docMk/>
            <pc:sldMk cId="1611237328" sldId="279"/>
            <ac:graphicFrameMk id="24" creationId="{8D2CBF1B-7348-4101-8C58-4653FB35D38A}"/>
          </ac:graphicFrameMkLst>
        </pc:graphicFrameChg>
        <pc:picChg chg="add mod">
          <ac:chgData name="Boon Jun" userId="b9b2384c46af58b4" providerId="LiveId" clId="{07FA4B2E-902A-4B46-B455-FA227D8539BA}" dt="2020-02-13T07:15:56.830" v="2713" actId="164"/>
          <ac:picMkLst>
            <pc:docMk/>
            <pc:sldMk cId="1611237328" sldId="279"/>
            <ac:picMk id="4" creationId="{1A098945-4C93-4902-9590-CEF394191E83}"/>
          </ac:picMkLst>
        </pc:picChg>
        <pc:picChg chg="add del mod">
          <ac:chgData name="Boon Jun" userId="b9b2384c46af58b4" providerId="LiveId" clId="{07FA4B2E-902A-4B46-B455-FA227D8539BA}" dt="2020-02-13T15:33:06.264" v="4459" actId="478"/>
          <ac:picMkLst>
            <pc:docMk/>
            <pc:sldMk cId="1611237328" sldId="279"/>
            <ac:picMk id="8" creationId="{5B1BB044-1F2F-469E-A88D-0E798FBC3153}"/>
          </ac:picMkLst>
        </pc:picChg>
        <pc:picChg chg="add del mod">
          <ac:chgData name="Boon Jun" userId="b9b2384c46af58b4" providerId="LiveId" clId="{07FA4B2E-902A-4B46-B455-FA227D8539BA}" dt="2020-02-13T07:16:40.576" v="2723" actId="478"/>
          <ac:picMkLst>
            <pc:docMk/>
            <pc:sldMk cId="1611237328" sldId="279"/>
            <ac:picMk id="12" creationId="{C25D352D-C9EC-437D-B2E4-625B919AB3A0}"/>
          </ac:picMkLst>
        </pc:picChg>
        <pc:picChg chg="del">
          <ac:chgData name="Boon Jun" userId="b9b2384c46af58b4" providerId="LiveId" clId="{07FA4B2E-902A-4B46-B455-FA227D8539BA}" dt="2020-02-13T14:54:06.760" v="3825" actId="478"/>
          <ac:picMkLst>
            <pc:docMk/>
            <pc:sldMk cId="1611237328" sldId="279"/>
            <ac:picMk id="19" creationId="{2C9D18F4-DF60-4C50-9850-912CD1CB918E}"/>
          </ac:picMkLst>
        </pc:picChg>
        <pc:picChg chg="del">
          <ac:chgData name="Boon Jun" userId="b9b2384c46af58b4" providerId="LiveId" clId="{07FA4B2E-902A-4B46-B455-FA227D8539BA}" dt="2020-02-13T14:54:08.591" v="3827" actId="478"/>
          <ac:picMkLst>
            <pc:docMk/>
            <pc:sldMk cId="1611237328" sldId="279"/>
            <ac:picMk id="21" creationId="{1EAAFDD7-270D-40BB-B235-F2B7DF98EC72}"/>
          </ac:picMkLst>
        </pc:picChg>
        <pc:picChg chg="add">
          <ac:chgData name="Boon Jun" userId="b9b2384c46af58b4" providerId="LiveId" clId="{07FA4B2E-902A-4B46-B455-FA227D8539BA}" dt="2020-02-13T14:54:07.127" v="3826"/>
          <ac:picMkLst>
            <pc:docMk/>
            <pc:sldMk cId="1611237328" sldId="279"/>
            <ac:picMk id="34" creationId="{52E776D2-6B2B-408B-9EE7-D4DA6B86EB6A}"/>
          </ac:picMkLst>
        </pc:picChg>
      </pc:sldChg>
      <pc:sldChg chg="addSp delSp modSp add">
        <pc:chgData name="Boon Jun" userId="b9b2384c46af58b4" providerId="LiveId" clId="{07FA4B2E-902A-4B46-B455-FA227D8539BA}" dt="2020-02-13T15:35:34.618" v="4562" actId="20577"/>
        <pc:sldMkLst>
          <pc:docMk/>
          <pc:sldMk cId="4197391946" sldId="280"/>
        </pc:sldMkLst>
        <pc:spChg chg="add mod">
          <ac:chgData name="Boon Jun" userId="b9b2384c46af58b4" providerId="LiveId" clId="{07FA4B2E-902A-4B46-B455-FA227D8539BA}" dt="2020-02-13T15:35:34.618" v="4562" actId="20577"/>
          <ac:spMkLst>
            <pc:docMk/>
            <pc:sldMk cId="4197391946" sldId="280"/>
            <ac:spMk id="16" creationId="{6E641A05-CA83-4ADB-9D59-315B1F830694}"/>
          </ac:spMkLst>
        </pc:spChg>
        <pc:spChg chg="del mod">
          <ac:chgData name="Boon Jun" userId="b9b2384c46af58b4" providerId="LiveId" clId="{07FA4B2E-902A-4B46-B455-FA227D8539BA}" dt="2020-02-13T15:35:09.952" v="4548" actId="478"/>
          <ac:spMkLst>
            <pc:docMk/>
            <pc:sldMk cId="4197391946" sldId="280"/>
            <ac:spMk id="18" creationId="{246CA023-9845-437A-B011-CE82C4B1DF36}"/>
          </ac:spMkLst>
        </pc:spChg>
        <pc:spChg chg="add mod">
          <ac:chgData name="Boon Jun" userId="b9b2384c46af58b4" providerId="LiveId" clId="{07FA4B2E-902A-4B46-B455-FA227D8539BA}" dt="2020-02-13T15:35:15.256" v="4552" actId="20577"/>
          <ac:spMkLst>
            <pc:docMk/>
            <pc:sldMk cId="4197391946" sldId="280"/>
            <ac:spMk id="20" creationId="{DD00A97A-1A0A-45D4-B48D-0A904834F509}"/>
          </ac:spMkLst>
        </pc:spChg>
        <pc:grpChg chg="del">
          <ac:chgData name="Boon Jun" userId="b9b2384c46af58b4" providerId="LiveId" clId="{07FA4B2E-902A-4B46-B455-FA227D8539BA}" dt="2020-02-13T07:17:28.267" v="2753" actId="478"/>
          <ac:grpSpMkLst>
            <pc:docMk/>
            <pc:sldMk cId="4197391946" sldId="280"/>
            <ac:grpSpMk id="6" creationId="{30D82785-9D76-4901-B1CE-02ECA6048DC7}"/>
          </ac:grpSpMkLst>
        </pc:grpChg>
        <pc:picChg chg="add mod">
          <ac:chgData name="Boon Jun" userId="b9b2384c46af58b4" providerId="LiveId" clId="{07FA4B2E-902A-4B46-B455-FA227D8539BA}" dt="2020-02-13T08:53:36.541" v="2902" actId="14100"/>
          <ac:picMkLst>
            <pc:docMk/>
            <pc:sldMk cId="4197391946" sldId="280"/>
            <ac:picMk id="4" creationId="{0C73A668-2B9E-421F-8FBA-602FDCD90B69}"/>
          </ac:picMkLst>
        </pc:picChg>
        <pc:picChg chg="add del mod">
          <ac:chgData name="Boon Jun" userId="b9b2384c46af58b4" providerId="LiveId" clId="{07FA4B2E-902A-4B46-B455-FA227D8539BA}" dt="2020-02-13T08:53:26.598" v="2896" actId="478"/>
          <ac:picMkLst>
            <pc:docMk/>
            <pc:sldMk cId="4197391946" sldId="280"/>
            <ac:picMk id="8" creationId="{E073DFF9-5F2D-4973-8E24-EE74661B9697}"/>
          </ac:picMkLst>
        </pc:picChg>
        <pc:picChg chg="add">
          <ac:chgData name="Boon Jun" userId="b9b2384c46af58b4" providerId="LiveId" clId="{07FA4B2E-902A-4B46-B455-FA227D8539BA}" dt="2020-02-13T14:54:14.760" v="3829"/>
          <ac:picMkLst>
            <pc:docMk/>
            <pc:sldMk cId="4197391946" sldId="280"/>
            <ac:picMk id="15" creationId="{2A2B549E-EFCA-4670-977B-A4DF9A43BB12}"/>
          </ac:picMkLst>
        </pc:picChg>
        <pc:picChg chg="del">
          <ac:chgData name="Boon Jun" userId="b9b2384c46af58b4" providerId="LiveId" clId="{07FA4B2E-902A-4B46-B455-FA227D8539BA}" dt="2020-02-13T14:54:14.242" v="3828" actId="478"/>
          <ac:picMkLst>
            <pc:docMk/>
            <pc:sldMk cId="4197391946" sldId="280"/>
            <ac:picMk id="19" creationId="{2C9D18F4-DF60-4C50-9850-912CD1CB918E}"/>
          </ac:picMkLst>
        </pc:picChg>
        <pc:picChg chg="del">
          <ac:chgData name="Boon Jun" userId="b9b2384c46af58b4" providerId="LiveId" clId="{07FA4B2E-902A-4B46-B455-FA227D8539BA}" dt="2020-02-13T14:54:16.112" v="3830" actId="478"/>
          <ac:picMkLst>
            <pc:docMk/>
            <pc:sldMk cId="4197391946" sldId="280"/>
            <ac:picMk id="21" creationId="{1EAAFDD7-270D-40BB-B235-F2B7DF98EC72}"/>
          </ac:picMkLst>
        </pc:picChg>
      </pc:sldChg>
      <pc:sldChg chg="addSp delSp modSp add">
        <pc:chgData name="Boon Jun" userId="b9b2384c46af58b4" providerId="LiveId" clId="{07FA4B2E-902A-4B46-B455-FA227D8539BA}" dt="2020-02-13T07:18:46.637" v="2779" actId="1076"/>
        <pc:sldMkLst>
          <pc:docMk/>
          <pc:sldMk cId="1928838991" sldId="281"/>
        </pc:sldMkLst>
        <pc:spChg chg="mod">
          <ac:chgData name="Boon Jun" userId="b9b2384c46af58b4" providerId="LiveId" clId="{07FA4B2E-902A-4B46-B455-FA227D8539BA}" dt="2020-02-13T07:18:34.610" v="2776" actId="1076"/>
          <ac:spMkLst>
            <pc:docMk/>
            <pc:sldMk cId="1928838991" sldId="281"/>
            <ac:spMk id="2" creationId="{FF21E304-E4E0-438B-AB07-1B8DC03AFC6F}"/>
          </ac:spMkLst>
        </pc:spChg>
        <pc:spChg chg="del">
          <ac:chgData name="Boon Jun" userId="b9b2384c46af58b4" providerId="LiveId" clId="{07FA4B2E-902A-4B46-B455-FA227D8539BA}" dt="2020-02-13T07:18:20.889" v="2763" actId="478"/>
          <ac:spMkLst>
            <pc:docMk/>
            <pc:sldMk cId="1928838991" sldId="281"/>
            <ac:spMk id="10" creationId="{45E2ABB5-AA4B-4A0D-9553-8D9F0D57F433}"/>
          </ac:spMkLst>
        </pc:spChg>
        <pc:spChg chg="del">
          <ac:chgData name="Boon Jun" userId="b9b2384c46af58b4" providerId="LiveId" clId="{07FA4B2E-902A-4B46-B455-FA227D8539BA}" dt="2020-02-13T07:18:14.802" v="2762" actId="478"/>
          <ac:spMkLst>
            <pc:docMk/>
            <pc:sldMk cId="1928838991" sldId="281"/>
            <ac:spMk id="18" creationId="{246CA023-9845-437A-B011-CE82C4B1DF36}"/>
          </ac:spMkLst>
        </pc:spChg>
        <pc:picChg chg="del">
          <ac:chgData name="Boon Jun" userId="b9b2384c46af58b4" providerId="LiveId" clId="{07FA4B2E-902A-4B46-B455-FA227D8539BA}" dt="2020-02-13T07:18:22.281" v="2764" actId="478"/>
          <ac:picMkLst>
            <pc:docMk/>
            <pc:sldMk cId="1928838991" sldId="281"/>
            <ac:picMk id="7" creationId="{0F454814-B50C-4698-B6C0-6DE90A930257}"/>
          </ac:picMkLst>
        </pc:picChg>
        <pc:picChg chg="del">
          <ac:chgData name="Boon Jun" userId="b9b2384c46af58b4" providerId="LiveId" clId="{07FA4B2E-902A-4B46-B455-FA227D8539BA}" dt="2020-02-13T07:18:14.802" v="2762" actId="478"/>
          <ac:picMkLst>
            <pc:docMk/>
            <pc:sldMk cId="1928838991" sldId="281"/>
            <ac:picMk id="8" creationId="{E073DFF9-5F2D-4973-8E24-EE74661B9697}"/>
          </ac:picMkLst>
        </pc:picChg>
        <pc:picChg chg="del">
          <ac:chgData name="Boon Jun" userId="b9b2384c46af58b4" providerId="LiveId" clId="{07FA4B2E-902A-4B46-B455-FA227D8539BA}" dt="2020-02-13T07:18:22.281" v="2764" actId="478"/>
          <ac:picMkLst>
            <pc:docMk/>
            <pc:sldMk cId="1928838991" sldId="281"/>
            <ac:picMk id="9" creationId="{4484A587-4DE2-4E0E-BD31-1E5371FF1617}"/>
          </ac:picMkLst>
        </pc:picChg>
        <pc:picChg chg="del">
          <ac:chgData name="Boon Jun" userId="b9b2384c46af58b4" providerId="LiveId" clId="{07FA4B2E-902A-4B46-B455-FA227D8539BA}" dt="2020-02-13T07:18:22.281" v="2764" actId="478"/>
          <ac:picMkLst>
            <pc:docMk/>
            <pc:sldMk cId="1928838991" sldId="281"/>
            <ac:picMk id="11" creationId="{787A3D66-E702-4786-9334-AA8574247486}"/>
          </ac:picMkLst>
        </pc:picChg>
        <pc:picChg chg="del">
          <ac:chgData name="Boon Jun" userId="b9b2384c46af58b4" providerId="LiveId" clId="{07FA4B2E-902A-4B46-B455-FA227D8539BA}" dt="2020-02-13T07:18:22.281" v="2764" actId="478"/>
          <ac:picMkLst>
            <pc:docMk/>
            <pc:sldMk cId="1928838991" sldId="281"/>
            <ac:picMk id="13" creationId="{10818EE9-430A-4CC4-BD02-5BDDEF750326}"/>
          </ac:picMkLst>
        </pc:picChg>
        <pc:picChg chg="add mod">
          <ac:chgData name="Boon Jun" userId="b9b2384c46af58b4" providerId="LiveId" clId="{07FA4B2E-902A-4B46-B455-FA227D8539BA}" dt="2020-02-13T07:18:46.637" v="2779" actId="1076"/>
          <ac:picMkLst>
            <pc:docMk/>
            <pc:sldMk cId="1928838991" sldId="281"/>
            <ac:picMk id="14" creationId="{D25A411E-A926-4AB4-B5BF-1F7B3E0854BD}"/>
          </ac:picMkLst>
        </pc:picChg>
        <pc:picChg chg="del">
          <ac:chgData name="Boon Jun" userId="b9b2384c46af58b4" providerId="LiveId" clId="{07FA4B2E-902A-4B46-B455-FA227D8539BA}" dt="2020-02-13T07:18:22.281" v="2764" actId="478"/>
          <ac:picMkLst>
            <pc:docMk/>
            <pc:sldMk cId="1928838991" sldId="281"/>
            <ac:picMk id="17" creationId="{2AB76BBD-A7C0-47CD-8857-DAAB96FDAC61}"/>
          </ac:picMkLst>
        </pc:picChg>
        <pc:picChg chg="del">
          <ac:chgData name="Boon Jun" userId="b9b2384c46af58b4" providerId="LiveId" clId="{07FA4B2E-902A-4B46-B455-FA227D8539BA}" dt="2020-02-13T07:18:22.281" v="2764" actId="478"/>
          <ac:picMkLst>
            <pc:docMk/>
            <pc:sldMk cId="1928838991" sldId="281"/>
            <ac:picMk id="19" creationId="{2C9D18F4-DF60-4C50-9850-912CD1CB918E}"/>
          </ac:picMkLst>
        </pc:picChg>
        <pc:picChg chg="del">
          <ac:chgData name="Boon Jun" userId="b9b2384c46af58b4" providerId="LiveId" clId="{07FA4B2E-902A-4B46-B455-FA227D8539BA}" dt="2020-02-13T07:18:22.281" v="2764" actId="478"/>
          <ac:picMkLst>
            <pc:docMk/>
            <pc:sldMk cId="1928838991" sldId="281"/>
            <ac:picMk id="21" creationId="{1EAAFDD7-270D-40BB-B235-F2B7DF98EC72}"/>
          </ac:picMkLst>
        </pc:picChg>
      </pc:sldChg>
      <pc:sldChg chg="addSp delSp modSp add ord">
        <pc:chgData name="Boon Jun" userId="b9b2384c46af58b4" providerId="LiveId" clId="{07FA4B2E-902A-4B46-B455-FA227D8539BA}" dt="2020-02-13T14:53:31.095" v="3805" actId="207"/>
        <pc:sldMkLst>
          <pc:docMk/>
          <pc:sldMk cId="448769969" sldId="282"/>
        </pc:sldMkLst>
        <pc:spChg chg="del">
          <ac:chgData name="Boon Jun" userId="b9b2384c46af58b4" providerId="LiveId" clId="{07FA4B2E-902A-4B46-B455-FA227D8539BA}" dt="2020-02-13T08:41:39.123" v="2811" actId="478"/>
          <ac:spMkLst>
            <pc:docMk/>
            <pc:sldMk cId="448769969" sldId="282"/>
            <ac:spMk id="8" creationId="{B452A63B-48F2-48C5-81B3-285FC0421F98}"/>
          </ac:spMkLst>
        </pc:spChg>
        <pc:spChg chg="mod">
          <ac:chgData name="Boon Jun" userId="b9b2384c46af58b4" providerId="LiveId" clId="{07FA4B2E-902A-4B46-B455-FA227D8539BA}" dt="2020-02-13T08:48:38.422" v="2844" actId="1076"/>
          <ac:spMkLst>
            <pc:docMk/>
            <pc:sldMk cId="448769969" sldId="282"/>
            <ac:spMk id="10" creationId="{45E2ABB5-AA4B-4A0D-9553-8D9F0D57F433}"/>
          </ac:spMkLst>
        </pc:spChg>
        <pc:spChg chg="del">
          <ac:chgData name="Boon Jun" userId="b9b2384c46af58b4" providerId="LiveId" clId="{07FA4B2E-902A-4B46-B455-FA227D8539BA}" dt="2020-02-13T08:41:41.179" v="2813" actId="478"/>
          <ac:spMkLst>
            <pc:docMk/>
            <pc:sldMk cId="448769969" sldId="282"/>
            <ac:spMk id="16" creationId="{43EC70CF-418E-449B-8F23-60C0331C3AF1}"/>
          </ac:spMkLst>
        </pc:spChg>
        <pc:spChg chg="del">
          <ac:chgData name="Boon Jun" userId="b9b2384c46af58b4" providerId="LiveId" clId="{07FA4B2E-902A-4B46-B455-FA227D8539BA}" dt="2020-02-13T08:41:39.959" v="2812" actId="478"/>
          <ac:spMkLst>
            <pc:docMk/>
            <pc:sldMk cId="448769969" sldId="282"/>
            <ac:spMk id="20" creationId="{656E65F0-7028-48A5-9D66-1E5927A60C4C}"/>
          </ac:spMkLst>
        </pc:spChg>
        <pc:spChg chg="del">
          <ac:chgData name="Boon Jun" userId="b9b2384c46af58b4" providerId="LiveId" clId="{07FA4B2E-902A-4B46-B455-FA227D8539BA}" dt="2020-02-13T08:41:44.789" v="2816" actId="478"/>
          <ac:spMkLst>
            <pc:docMk/>
            <pc:sldMk cId="448769969" sldId="282"/>
            <ac:spMk id="22" creationId="{A02A4A20-F180-4BE1-966A-15E3B0B8B041}"/>
          </ac:spMkLst>
        </pc:spChg>
        <pc:spChg chg="add mod">
          <ac:chgData name="Boon Jun" userId="b9b2384c46af58b4" providerId="LiveId" clId="{07FA4B2E-902A-4B46-B455-FA227D8539BA}" dt="2020-02-13T08:49:23.816" v="2894" actId="1076"/>
          <ac:spMkLst>
            <pc:docMk/>
            <pc:sldMk cId="448769969" sldId="282"/>
            <ac:spMk id="23" creationId="{D1857ACB-06DA-42A2-B009-DA5DAF07A526}"/>
          </ac:spMkLst>
        </pc:spChg>
        <pc:grpChg chg="add mod">
          <ac:chgData name="Boon Jun" userId="b9b2384c46af58b4" providerId="LiveId" clId="{07FA4B2E-902A-4B46-B455-FA227D8539BA}" dt="2020-02-13T08:49:28.349" v="2895" actId="1076"/>
          <ac:grpSpMkLst>
            <pc:docMk/>
            <pc:sldMk cId="448769969" sldId="282"/>
            <ac:grpSpMk id="15" creationId="{3A0848DF-A269-4310-9200-B5B2A5293F80}"/>
          </ac:grpSpMkLst>
        </pc:grpChg>
        <pc:picChg chg="del">
          <ac:chgData name="Boon Jun" userId="b9b2384c46af58b4" providerId="LiveId" clId="{07FA4B2E-902A-4B46-B455-FA227D8539BA}" dt="2020-02-13T08:41:31.434" v="2806" actId="478"/>
          <ac:picMkLst>
            <pc:docMk/>
            <pc:sldMk cId="448769969" sldId="282"/>
            <ac:picMk id="4" creationId="{1A09FB53-B480-43EA-BF51-1165BDFCD5D9}"/>
          </ac:picMkLst>
        </pc:picChg>
        <pc:picChg chg="add del mod ord">
          <ac:chgData name="Boon Jun" userId="b9b2384c46af58b4" providerId="LiveId" clId="{07FA4B2E-902A-4B46-B455-FA227D8539BA}" dt="2020-02-13T08:48:41.181" v="2845" actId="164"/>
          <ac:picMkLst>
            <pc:docMk/>
            <pc:sldMk cId="448769969" sldId="282"/>
            <ac:picMk id="5" creationId="{AB3BFC04-D7A4-4DAE-8E8F-8F1A148FB9B9}"/>
          </ac:picMkLst>
        </pc:picChg>
        <pc:picChg chg="del">
          <ac:chgData name="Boon Jun" userId="b9b2384c46af58b4" providerId="LiveId" clId="{07FA4B2E-902A-4B46-B455-FA227D8539BA}" dt="2020-02-13T08:41:36.488" v="2810" actId="478"/>
          <ac:picMkLst>
            <pc:docMk/>
            <pc:sldMk cId="448769969" sldId="282"/>
            <ac:picMk id="6" creationId="{B0C6816B-0D15-4574-A76A-778D709CA8D1}"/>
          </ac:picMkLst>
        </pc:picChg>
        <pc:picChg chg="add mod ord">
          <ac:chgData name="Boon Jun" userId="b9b2384c46af58b4" providerId="LiveId" clId="{07FA4B2E-902A-4B46-B455-FA227D8539BA}" dt="2020-02-13T08:48:41.181" v="2845" actId="164"/>
          <ac:picMkLst>
            <pc:docMk/>
            <pc:sldMk cId="448769969" sldId="282"/>
            <ac:picMk id="14" creationId="{614EB4F5-08D9-4A33-8DFB-3D937284102D}"/>
          </ac:picMkLst>
        </pc:picChg>
        <pc:picChg chg="add mod">
          <ac:chgData name="Boon Jun" userId="b9b2384c46af58b4" providerId="LiveId" clId="{07FA4B2E-902A-4B46-B455-FA227D8539BA}" dt="2020-02-13T14:53:31.095" v="3805" actId="207"/>
          <ac:picMkLst>
            <pc:docMk/>
            <pc:sldMk cId="448769969" sldId="282"/>
            <ac:picMk id="16" creationId="{5B85F150-14F3-4D89-A22C-8243856372AD}"/>
          </ac:picMkLst>
        </pc:picChg>
        <pc:picChg chg="del">
          <ac:chgData name="Boon Jun" userId="b9b2384c46af58b4" providerId="LiveId" clId="{07FA4B2E-902A-4B46-B455-FA227D8539BA}" dt="2020-02-13T14:53:19.300" v="3801" actId="478"/>
          <ac:picMkLst>
            <pc:docMk/>
            <pc:sldMk cId="448769969" sldId="282"/>
            <ac:picMk id="19" creationId="{2C9D18F4-DF60-4C50-9850-912CD1CB918E}"/>
          </ac:picMkLst>
        </pc:picChg>
        <pc:picChg chg="del">
          <ac:chgData name="Boon Jun" userId="b9b2384c46af58b4" providerId="LiveId" clId="{07FA4B2E-902A-4B46-B455-FA227D8539BA}" dt="2020-02-13T14:53:21.223" v="3803" actId="478"/>
          <ac:picMkLst>
            <pc:docMk/>
            <pc:sldMk cId="448769969" sldId="282"/>
            <ac:picMk id="21" creationId="{1EAAFDD7-270D-40BB-B235-F2B7DF98EC72}"/>
          </ac:picMkLst>
        </pc:picChg>
        <pc:picChg chg="add mod">
          <ac:chgData name="Boon Jun" userId="b9b2384c46af58b4" providerId="LiveId" clId="{07FA4B2E-902A-4B46-B455-FA227D8539BA}" dt="2020-02-13T08:48:41.181" v="2845" actId="164"/>
          <ac:picMkLst>
            <pc:docMk/>
            <pc:sldMk cId="448769969" sldId="282"/>
            <ac:picMk id="1026" creationId="{BAF15449-2383-4B4B-998D-F4E4ED2DC167}"/>
          </ac:picMkLst>
        </pc:picChg>
      </pc:sldChg>
      <pc:sldChg chg="addSp delSp modSp add">
        <pc:chgData name="Boon Jun" userId="b9b2384c46af58b4" providerId="LiveId" clId="{07FA4B2E-902A-4B46-B455-FA227D8539BA}" dt="2020-02-13T14:52:33.421" v="3781" actId="478"/>
        <pc:sldMkLst>
          <pc:docMk/>
          <pc:sldMk cId="2457063894" sldId="283"/>
        </pc:sldMkLst>
        <pc:grpChg chg="del">
          <ac:chgData name="Boon Jun" userId="b9b2384c46af58b4" providerId="LiveId" clId="{07FA4B2E-902A-4B46-B455-FA227D8539BA}" dt="2020-02-13T13:51:47.452" v="2909" actId="478"/>
          <ac:grpSpMkLst>
            <pc:docMk/>
            <pc:sldMk cId="2457063894" sldId="283"/>
            <ac:grpSpMk id="16" creationId="{42FCBA91-79B9-432A-AFB5-D14194C68518}"/>
          </ac:grpSpMkLst>
        </pc:grpChg>
        <pc:picChg chg="add mod">
          <ac:chgData name="Boon Jun" userId="b9b2384c46af58b4" providerId="LiveId" clId="{07FA4B2E-902A-4B46-B455-FA227D8539BA}" dt="2020-02-13T14:11:20.914" v="3369" actId="1076"/>
          <ac:picMkLst>
            <pc:docMk/>
            <pc:sldMk cId="2457063894" sldId="283"/>
            <ac:picMk id="4" creationId="{33DAC2CD-A671-49C0-926B-031B9EE53E31}"/>
          </ac:picMkLst>
        </pc:picChg>
        <pc:picChg chg="add">
          <ac:chgData name="Boon Jun" userId="b9b2384c46af58b4" providerId="LiveId" clId="{07FA4B2E-902A-4B46-B455-FA227D8539BA}" dt="2020-02-13T14:52:32.101" v="3780"/>
          <ac:picMkLst>
            <pc:docMk/>
            <pc:sldMk cId="2457063894" sldId="283"/>
            <ac:picMk id="18" creationId="{1941B363-3234-4188-AAB7-5166EC0772CB}"/>
          </ac:picMkLst>
        </pc:picChg>
        <pc:picChg chg="del">
          <ac:chgData name="Boon Jun" userId="b9b2384c46af58b4" providerId="LiveId" clId="{07FA4B2E-902A-4B46-B455-FA227D8539BA}" dt="2020-02-13T14:52:31.841" v="3779" actId="478"/>
          <ac:picMkLst>
            <pc:docMk/>
            <pc:sldMk cId="2457063894" sldId="283"/>
            <ac:picMk id="19" creationId="{2C9D18F4-DF60-4C50-9850-912CD1CB918E}"/>
          </ac:picMkLst>
        </pc:picChg>
        <pc:picChg chg="del">
          <ac:chgData name="Boon Jun" userId="b9b2384c46af58b4" providerId="LiveId" clId="{07FA4B2E-902A-4B46-B455-FA227D8539BA}" dt="2020-02-13T14:52:33.421" v="3781" actId="478"/>
          <ac:picMkLst>
            <pc:docMk/>
            <pc:sldMk cId="2457063894" sldId="283"/>
            <ac:picMk id="21" creationId="{1EAAFDD7-270D-40BB-B235-F2B7DF98EC72}"/>
          </ac:picMkLst>
        </pc:picChg>
        <pc:picChg chg="del">
          <ac:chgData name="Boon Jun" userId="b9b2384c46af58b4" providerId="LiveId" clId="{07FA4B2E-902A-4B46-B455-FA227D8539BA}" dt="2020-02-13T13:51:43.922" v="2908" actId="478"/>
          <ac:picMkLst>
            <pc:docMk/>
            <pc:sldMk cId="2457063894" sldId="283"/>
            <ac:picMk id="2050" creationId="{EDAA3C66-9856-43C0-9E71-DF9C9727AB29}"/>
          </ac:picMkLst>
        </pc:picChg>
      </pc:sldChg>
      <pc:sldChg chg="addSp delSp modSp add">
        <pc:chgData name="Boon Jun" userId="b9b2384c46af58b4" providerId="LiveId" clId="{07FA4B2E-902A-4B46-B455-FA227D8539BA}" dt="2020-02-13T14:53:58.485" v="3821" actId="478"/>
        <pc:sldMkLst>
          <pc:docMk/>
          <pc:sldMk cId="3063102901" sldId="284"/>
        </pc:sldMkLst>
        <pc:spChg chg="mod">
          <ac:chgData name="Boon Jun" userId="b9b2384c46af58b4" providerId="LiveId" clId="{07FA4B2E-902A-4B46-B455-FA227D8539BA}" dt="2020-02-13T13:56:29.574" v="2972" actId="20577"/>
          <ac:spMkLst>
            <pc:docMk/>
            <pc:sldMk cId="3063102901" sldId="284"/>
            <ac:spMk id="10" creationId="{45E2ABB5-AA4B-4A0D-9553-8D9F0D57F433}"/>
          </ac:spMkLst>
        </pc:spChg>
        <pc:spChg chg="add mod">
          <ac:chgData name="Boon Jun" userId="b9b2384c46af58b4" providerId="LiveId" clId="{07FA4B2E-902A-4B46-B455-FA227D8539BA}" dt="2020-02-13T14:02:08.197" v="3226" actId="2711"/>
          <ac:spMkLst>
            <pc:docMk/>
            <pc:sldMk cId="3063102901" sldId="284"/>
            <ac:spMk id="14" creationId="{791D7063-6504-44BC-ABF6-C0FCAFAF8160}"/>
          </ac:spMkLst>
        </pc:spChg>
        <pc:spChg chg="add del mod">
          <ac:chgData name="Boon Jun" userId="b9b2384c46af58b4" providerId="LiveId" clId="{07FA4B2E-902A-4B46-B455-FA227D8539BA}" dt="2020-02-13T14:00:48.458" v="3225" actId="1076"/>
          <ac:spMkLst>
            <pc:docMk/>
            <pc:sldMk cId="3063102901" sldId="284"/>
            <ac:spMk id="15" creationId="{D986C221-6C06-496E-A9B5-A3B055059838}"/>
          </ac:spMkLst>
        </pc:spChg>
        <pc:spChg chg="add mod">
          <ac:chgData name="Boon Jun" userId="b9b2384c46af58b4" providerId="LiveId" clId="{07FA4B2E-902A-4B46-B455-FA227D8539BA}" dt="2020-02-13T14:00:48.458" v="3225" actId="1076"/>
          <ac:spMkLst>
            <pc:docMk/>
            <pc:sldMk cId="3063102901" sldId="284"/>
            <ac:spMk id="16" creationId="{00958EA9-2343-42C8-8BDA-89DFF475B52D}"/>
          </ac:spMkLst>
        </pc:spChg>
        <pc:spChg chg="add mod">
          <ac:chgData name="Boon Jun" userId="b9b2384c46af58b4" providerId="LiveId" clId="{07FA4B2E-902A-4B46-B455-FA227D8539BA}" dt="2020-02-13T14:00:48.458" v="3225" actId="1076"/>
          <ac:spMkLst>
            <pc:docMk/>
            <pc:sldMk cId="3063102901" sldId="284"/>
            <ac:spMk id="18" creationId="{376BAC12-FE09-4CB4-B6B0-94EE46E72BF4}"/>
          </ac:spMkLst>
        </pc:spChg>
        <pc:spChg chg="del">
          <ac:chgData name="Boon Jun" userId="b9b2384c46af58b4" providerId="LiveId" clId="{07FA4B2E-902A-4B46-B455-FA227D8539BA}" dt="2020-02-13T13:56:37.828" v="2975" actId="478"/>
          <ac:spMkLst>
            <pc:docMk/>
            <pc:sldMk cId="3063102901" sldId="284"/>
            <ac:spMk id="20" creationId="{B2FAB1E0-6DF9-48A8-BF90-EFC2AD90DB28}"/>
          </ac:spMkLst>
        </pc:spChg>
        <pc:graphicFrameChg chg="del">
          <ac:chgData name="Boon Jun" userId="b9b2384c46af58b4" providerId="LiveId" clId="{07FA4B2E-902A-4B46-B455-FA227D8539BA}" dt="2020-02-13T13:56:37.828" v="2975" actId="478"/>
          <ac:graphicFrameMkLst>
            <pc:docMk/>
            <pc:sldMk cId="3063102901" sldId="284"/>
            <ac:graphicFrameMk id="5" creationId="{1219424E-77CF-47E6-AAE0-BC062A0DC967}"/>
          </ac:graphicFrameMkLst>
        </pc:graphicFrameChg>
        <pc:picChg chg="del">
          <ac:chgData name="Boon Jun" userId="b9b2384c46af58b4" providerId="LiveId" clId="{07FA4B2E-902A-4B46-B455-FA227D8539BA}" dt="2020-02-13T14:53:56.642" v="3819" actId="478"/>
          <ac:picMkLst>
            <pc:docMk/>
            <pc:sldMk cId="3063102901" sldId="284"/>
            <ac:picMk id="19" creationId="{2C9D18F4-DF60-4C50-9850-912CD1CB918E}"/>
          </ac:picMkLst>
        </pc:picChg>
        <pc:picChg chg="del">
          <ac:chgData name="Boon Jun" userId="b9b2384c46af58b4" providerId="LiveId" clId="{07FA4B2E-902A-4B46-B455-FA227D8539BA}" dt="2020-02-13T14:53:58.485" v="3821" actId="478"/>
          <ac:picMkLst>
            <pc:docMk/>
            <pc:sldMk cId="3063102901" sldId="284"/>
            <ac:picMk id="21" creationId="{1EAAFDD7-270D-40BB-B235-F2B7DF98EC72}"/>
          </ac:picMkLst>
        </pc:picChg>
        <pc:picChg chg="add">
          <ac:chgData name="Boon Jun" userId="b9b2384c46af58b4" providerId="LiveId" clId="{07FA4B2E-902A-4B46-B455-FA227D8539BA}" dt="2020-02-13T14:53:57.220" v="3820"/>
          <ac:picMkLst>
            <pc:docMk/>
            <pc:sldMk cId="3063102901" sldId="284"/>
            <ac:picMk id="22" creationId="{1ED43997-9DC2-40AF-87B5-ABEEF7AC0CD1}"/>
          </ac:picMkLst>
        </pc:picChg>
      </pc:sldChg>
      <pc:sldChg chg="addSp delSp add ord">
        <pc:chgData name="Boon Jun" userId="b9b2384c46af58b4" providerId="LiveId" clId="{07FA4B2E-902A-4B46-B455-FA227D8539BA}" dt="2020-02-13T14:54:21.196" v="3833" actId="478"/>
        <pc:sldMkLst>
          <pc:docMk/>
          <pc:sldMk cId="1029338606" sldId="285"/>
        </pc:sldMkLst>
        <pc:picChg chg="add">
          <ac:chgData name="Boon Jun" userId="b9b2384c46af58b4" providerId="LiveId" clId="{07FA4B2E-902A-4B46-B455-FA227D8539BA}" dt="2020-02-13T14:54:19.896" v="3832"/>
          <ac:picMkLst>
            <pc:docMk/>
            <pc:sldMk cId="1029338606" sldId="285"/>
            <ac:picMk id="14" creationId="{6299479E-D349-42F1-868F-8A806D9DB685}"/>
          </ac:picMkLst>
        </pc:picChg>
        <pc:picChg chg="del">
          <ac:chgData name="Boon Jun" userId="b9b2384c46af58b4" providerId="LiveId" clId="{07FA4B2E-902A-4B46-B455-FA227D8539BA}" dt="2020-02-13T14:54:19.403" v="3831" actId="478"/>
          <ac:picMkLst>
            <pc:docMk/>
            <pc:sldMk cId="1029338606" sldId="285"/>
            <ac:picMk id="19" creationId="{2C9D18F4-DF60-4C50-9850-912CD1CB918E}"/>
          </ac:picMkLst>
        </pc:picChg>
        <pc:picChg chg="del">
          <ac:chgData name="Boon Jun" userId="b9b2384c46af58b4" providerId="LiveId" clId="{07FA4B2E-902A-4B46-B455-FA227D8539BA}" dt="2020-02-13T14:54:21.196" v="3833" actId="478"/>
          <ac:picMkLst>
            <pc:docMk/>
            <pc:sldMk cId="1029338606" sldId="285"/>
            <ac:picMk id="21" creationId="{1EAAFDD7-270D-40BB-B235-F2B7DF98EC72}"/>
          </ac:picMkLst>
        </pc:picChg>
      </pc:sldChg>
      <pc:sldChg chg="addSp delSp modSp add">
        <pc:chgData name="Boon Jun" userId="b9b2384c46af58b4" providerId="LiveId" clId="{07FA4B2E-902A-4B46-B455-FA227D8539BA}" dt="2020-02-13T15:21:24.074" v="4222" actId="1035"/>
        <pc:sldMkLst>
          <pc:docMk/>
          <pc:sldMk cId="121191856" sldId="286"/>
        </pc:sldMkLst>
        <pc:spChg chg="mod">
          <ac:chgData name="Boon Jun" userId="b9b2384c46af58b4" providerId="LiveId" clId="{07FA4B2E-902A-4B46-B455-FA227D8539BA}" dt="2020-02-13T15:06:04.078" v="3843" actId="20577"/>
          <ac:spMkLst>
            <pc:docMk/>
            <pc:sldMk cId="121191856" sldId="286"/>
            <ac:spMk id="2" creationId="{FF21E304-E4E0-438B-AB07-1B8DC03AFC6F}"/>
          </ac:spMkLst>
        </pc:spChg>
        <pc:spChg chg="del">
          <ac:chgData name="Boon Jun" userId="b9b2384c46af58b4" providerId="LiveId" clId="{07FA4B2E-902A-4B46-B455-FA227D8539BA}" dt="2020-02-13T15:06:16.481" v="3845" actId="478"/>
          <ac:spMkLst>
            <pc:docMk/>
            <pc:sldMk cId="121191856" sldId="286"/>
            <ac:spMk id="10" creationId="{45E2ABB5-AA4B-4A0D-9553-8D9F0D57F433}"/>
          </ac:spMkLst>
        </pc:spChg>
        <pc:spChg chg="del">
          <ac:chgData name="Boon Jun" userId="b9b2384c46af58b4" providerId="LiveId" clId="{07FA4B2E-902A-4B46-B455-FA227D8539BA}" dt="2020-02-13T15:06:00.646" v="3836" actId="478"/>
          <ac:spMkLst>
            <pc:docMk/>
            <pc:sldMk cId="121191856" sldId="286"/>
            <ac:spMk id="12" creationId="{A57D88D3-310F-49F1-9E41-B24B393DB265}"/>
          </ac:spMkLst>
        </pc:spChg>
        <pc:spChg chg="add mod">
          <ac:chgData name="Boon Jun" userId="b9b2384c46af58b4" providerId="LiveId" clId="{07FA4B2E-902A-4B46-B455-FA227D8539BA}" dt="2020-02-13T15:21:00.427" v="4135" actId="164"/>
          <ac:spMkLst>
            <pc:docMk/>
            <pc:sldMk cId="121191856" sldId="286"/>
            <ac:spMk id="15" creationId="{62E3146B-EFCC-4AD4-9349-4B9B8494A7D7}"/>
          </ac:spMkLst>
        </pc:spChg>
        <pc:spChg chg="add mod">
          <ac:chgData name="Boon Jun" userId="b9b2384c46af58b4" providerId="LiveId" clId="{07FA4B2E-902A-4B46-B455-FA227D8539BA}" dt="2020-02-13T15:21:03.436" v="4136" actId="164"/>
          <ac:spMkLst>
            <pc:docMk/>
            <pc:sldMk cId="121191856" sldId="286"/>
            <ac:spMk id="18" creationId="{A8A804C9-385C-4793-8993-F9BBBE363F55}"/>
          </ac:spMkLst>
        </pc:spChg>
        <pc:spChg chg="add mod">
          <ac:chgData name="Boon Jun" userId="b9b2384c46af58b4" providerId="LiveId" clId="{07FA4B2E-902A-4B46-B455-FA227D8539BA}" dt="2020-02-13T15:21:05.293" v="4137" actId="164"/>
          <ac:spMkLst>
            <pc:docMk/>
            <pc:sldMk cId="121191856" sldId="286"/>
            <ac:spMk id="22" creationId="{9407FE9A-CB6A-4BB5-98A9-0A7530DAB2B7}"/>
          </ac:spMkLst>
        </pc:spChg>
        <pc:grpChg chg="add mod">
          <ac:chgData name="Boon Jun" userId="b9b2384c46af58b4" providerId="LiveId" clId="{07FA4B2E-902A-4B46-B455-FA227D8539BA}" dt="2020-02-13T15:21:24.074" v="4222" actId="1035"/>
          <ac:grpSpMkLst>
            <pc:docMk/>
            <pc:sldMk cId="121191856" sldId="286"/>
            <ac:grpSpMk id="21" creationId="{9BB594AB-AF97-4B45-866B-E85B013877C8}"/>
          </ac:grpSpMkLst>
        </pc:grpChg>
        <pc:grpChg chg="add mod">
          <ac:chgData name="Boon Jun" userId="b9b2384c46af58b4" providerId="LiveId" clId="{07FA4B2E-902A-4B46-B455-FA227D8539BA}" dt="2020-02-13T15:21:24.074" v="4222" actId="1035"/>
          <ac:grpSpMkLst>
            <pc:docMk/>
            <pc:sldMk cId="121191856" sldId="286"/>
            <ac:grpSpMk id="23" creationId="{B12609BB-8476-4B28-9114-7B4259486364}"/>
          </ac:grpSpMkLst>
        </pc:grpChg>
        <pc:grpChg chg="add mod">
          <ac:chgData name="Boon Jun" userId="b9b2384c46af58b4" providerId="LiveId" clId="{07FA4B2E-902A-4B46-B455-FA227D8539BA}" dt="2020-02-13T15:21:24.074" v="4222" actId="1035"/>
          <ac:grpSpMkLst>
            <pc:docMk/>
            <pc:sldMk cId="121191856" sldId="286"/>
            <ac:grpSpMk id="25" creationId="{EA049BB6-60A9-47A8-9E46-3677317C6F8A}"/>
          </ac:grpSpMkLst>
        </pc:grpChg>
        <pc:graphicFrameChg chg="del">
          <ac:chgData name="Boon Jun" userId="b9b2384c46af58b4" providerId="LiveId" clId="{07FA4B2E-902A-4B46-B455-FA227D8539BA}" dt="2020-02-13T15:06:00.646" v="3836" actId="478"/>
          <ac:graphicFrameMkLst>
            <pc:docMk/>
            <pc:sldMk cId="121191856" sldId="286"/>
            <ac:graphicFrameMk id="24" creationId="{8D2CBF1B-7348-4101-8C58-4653FB35D38A}"/>
          </ac:graphicFrameMkLst>
        </pc:graphicFrameChg>
        <pc:picChg chg="add mod">
          <ac:chgData name="Boon Jun" userId="b9b2384c46af58b4" providerId="LiveId" clId="{07FA4B2E-902A-4B46-B455-FA227D8539BA}" dt="2020-02-13T15:21:00.427" v="4135" actId="164"/>
          <ac:picMkLst>
            <pc:docMk/>
            <pc:sldMk cId="121191856" sldId="286"/>
            <ac:picMk id="4" creationId="{AFE09240-54CE-4BCB-81B5-43C2E84F514E}"/>
          </ac:picMkLst>
        </pc:picChg>
        <pc:picChg chg="add mod">
          <ac:chgData name="Boon Jun" userId="b9b2384c46af58b4" providerId="LiveId" clId="{07FA4B2E-902A-4B46-B455-FA227D8539BA}" dt="2020-02-13T15:21:03.436" v="4136" actId="164"/>
          <ac:picMkLst>
            <pc:docMk/>
            <pc:sldMk cId="121191856" sldId="286"/>
            <ac:picMk id="6" creationId="{320BC816-E47B-4120-BD37-FE16566C38DA}"/>
          </ac:picMkLst>
        </pc:picChg>
        <pc:picChg chg="del">
          <ac:chgData name="Boon Jun" userId="b9b2384c46af58b4" providerId="LiveId" clId="{07FA4B2E-902A-4B46-B455-FA227D8539BA}" dt="2020-02-13T15:06:07.442" v="3844" actId="478"/>
          <ac:picMkLst>
            <pc:docMk/>
            <pc:sldMk cId="121191856" sldId="286"/>
            <ac:picMk id="7" creationId="{0F454814-B50C-4698-B6C0-6DE90A930257}"/>
          </ac:picMkLst>
        </pc:picChg>
        <pc:picChg chg="del">
          <ac:chgData name="Boon Jun" userId="b9b2384c46af58b4" providerId="LiveId" clId="{07FA4B2E-902A-4B46-B455-FA227D8539BA}" dt="2020-02-13T15:06:07.442" v="3844" actId="478"/>
          <ac:picMkLst>
            <pc:docMk/>
            <pc:sldMk cId="121191856" sldId="286"/>
            <ac:picMk id="9" creationId="{4484A587-4DE2-4E0E-BD31-1E5371FF1617}"/>
          </ac:picMkLst>
        </pc:picChg>
        <pc:picChg chg="del">
          <ac:chgData name="Boon Jun" userId="b9b2384c46af58b4" providerId="LiveId" clId="{07FA4B2E-902A-4B46-B455-FA227D8539BA}" dt="2020-02-13T15:06:07.442" v="3844" actId="478"/>
          <ac:picMkLst>
            <pc:docMk/>
            <pc:sldMk cId="121191856" sldId="286"/>
            <ac:picMk id="11" creationId="{787A3D66-E702-4786-9334-AA8574247486}"/>
          </ac:picMkLst>
        </pc:picChg>
        <pc:picChg chg="del">
          <ac:chgData name="Boon Jun" userId="b9b2384c46af58b4" providerId="LiveId" clId="{07FA4B2E-902A-4B46-B455-FA227D8539BA}" dt="2020-02-13T15:06:07.442" v="3844" actId="478"/>
          <ac:picMkLst>
            <pc:docMk/>
            <pc:sldMk cId="121191856" sldId="286"/>
            <ac:picMk id="13" creationId="{10818EE9-430A-4CC4-BD02-5BDDEF750326}"/>
          </ac:picMkLst>
        </pc:picChg>
        <pc:picChg chg="del">
          <ac:chgData name="Boon Jun" userId="b9b2384c46af58b4" providerId="LiveId" clId="{07FA4B2E-902A-4B46-B455-FA227D8539BA}" dt="2020-02-13T15:06:07.442" v="3844" actId="478"/>
          <ac:picMkLst>
            <pc:docMk/>
            <pc:sldMk cId="121191856" sldId="286"/>
            <ac:picMk id="14" creationId="{6299479E-D349-42F1-868F-8A806D9DB685}"/>
          </ac:picMkLst>
        </pc:picChg>
        <pc:picChg chg="add del mod">
          <ac:chgData name="Boon Jun" userId="b9b2384c46af58b4" providerId="LiveId" clId="{07FA4B2E-902A-4B46-B455-FA227D8539BA}" dt="2020-02-13T15:18:27.702" v="3984" actId="478"/>
          <ac:picMkLst>
            <pc:docMk/>
            <pc:sldMk cId="121191856" sldId="286"/>
            <ac:picMk id="16" creationId="{3F8519C8-0C9B-4C00-9D66-AA17CC8520F4}"/>
          </ac:picMkLst>
        </pc:picChg>
        <pc:picChg chg="del">
          <ac:chgData name="Boon Jun" userId="b9b2384c46af58b4" providerId="LiveId" clId="{07FA4B2E-902A-4B46-B455-FA227D8539BA}" dt="2020-02-13T15:06:07.442" v="3844" actId="478"/>
          <ac:picMkLst>
            <pc:docMk/>
            <pc:sldMk cId="121191856" sldId="286"/>
            <ac:picMk id="17" creationId="{2AB76BBD-A7C0-47CD-8857-DAAB96FDAC61}"/>
          </ac:picMkLst>
        </pc:picChg>
        <pc:picChg chg="add mod">
          <ac:chgData name="Boon Jun" userId="b9b2384c46af58b4" providerId="LiveId" clId="{07FA4B2E-902A-4B46-B455-FA227D8539BA}" dt="2020-02-13T15:21:05.293" v="4137" actId="164"/>
          <ac:picMkLst>
            <pc:docMk/>
            <pc:sldMk cId="121191856" sldId="286"/>
            <ac:picMk id="20" creationId="{A4E3651D-B90B-40AE-B9D6-37FB0D8231AE}"/>
          </ac:picMkLst>
        </pc:picChg>
      </pc:sldChg>
      <pc:sldChg chg="addSp delSp modSp add">
        <pc:chgData name="Boon Jun" userId="b9b2384c46af58b4" providerId="LiveId" clId="{07FA4B2E-902A-4B46-B455-FA227D8539BA}" dt="2020-02-13T15:31:03.344" v="4444" actId="20577"/>
        <pc:sldMkLst>
          <pc:docMk/>
          <pc:sldMk cId="1410071435" sldId="287"/>
        </pc:sldMkLst>
        <pc:graphicFrameChg chg="modGraphic">
          <ac:chgData name="Boon Jun" userId="b9b2384c46af58b4" providerId="LiveId" clId="{07FA4B2E-902A-4B46-B455-FA227D8539BA}" dt="2020-02-13T15:31:03.344" v="4444" actId="20577"/>
          <ac:graphicFrameMkLst>
            <pc:docMk/>
            <pc:sldMk cId="1410071435" sldId="287"/>
            <ac:graphicFrameMk id="3" creationId="{B5B65770-B6E3-400C-872F-727B877060EE}"/>
          </ac:graphicFrameMkLst>
        </pc:graphicFrameChg>
        <pc:picChg chg="del">
          <ac:chgData name="Boon Jun" userId="b9b2384c46af58b4" providerId="LiveId" clId="{07FA4B2E-902A-4B46-B455-FA227D8539BA}" dt="2020-02-13T15:30:24.763" v="4401" actId="478"/>
          <ac:picMkLst>
            <pc:docMk/>
            <pc:sldMk cId="1410071435" sldId="287"/>
            <ac:picMk id="15" creationId="{C7A484BE-4A97-49CD-B03B-9CF61532E229}"/>
          </ac:picMkLst>
        </pc:picChg>
        <pc:picChg chg="add mod ord">
          <ac:chgData name="Boon Jun" userId="b9b2384c46af58b4" providerId="LiveId" clId="{07FA4B2E-902A-4B46-B455-FA227D8539BA}" dt="2020-02-13T15:30:23.676" v="4400" actId="167"/>
          <ac:picMkLst>
            <pc:docMk/>
            <pc:sldMk cId="1410071435" sldId="287"/>
            <ac:picMk id="16" creationId="{D88545E4-F933-43BE-91F6-7F0583A61B7F}"/>
          </ac:picMkLst>
        </pc:picChg>
      </pc:sldChg>
      <pc:sldChg chg="addSp delSp modSp add">
        <pc:chgData name="Boon Jun" userId="b9b2384c46af58b4" providerId="LiveId" clId="{07FA4B2E-902A-4B46-B455-FA227D8539BA}" dt="2020-02-13T15:31:57.512" v="4454" actId="1076"/>
        <pc:sldMkLst>
          <pc:docMk/>
          <pc:sldMk cId="958400579" sldId="288"/>
        </pc:sldMkLst>
        <pc:graphicFrameChg chg="del">
          <ac:chgData name="Boon Jun" userId="b9b2384c46af58b4" providerId="LiveId" clId="{07FA4B2E-902A-4B46-B455-FA227D8539BA}" dt="2020-02-13T15:31:14.873" v="4446" actId="478"/>
          <ac:graphicFrameMkLst>
            <pc:docMk/>
            <pc:sldMk cId="958400579" sldId="288"/>
            <ac:graphicFrameMk id="3" creationId="{B5B65770-B6E3-400C-872F-727B877060EE}"/>
          </ac:graphicFrameMkLst>
        </pc:graphicFrameChg>
        <pc:picChg chg="add mod">
          <ac:chgData name="Boon Jun" userId="b9b2384c46af58b4" providerId="LiveId" clId="{07FA4B2E-902A-4B46-B455-FA227D8539BA}" dt="2020-02-13T15:31:26.044" v="4450" actId="1076"/>
          <ac:picMkLst>
            <pc:docMk/>
            <pc:sldMk cId="958400579" sldId="288"/>
            <ac:picMk id="15" creationId="{1C5E297C-E221-40BF-91B5-E558927FF0C5}"/>
          </ac:picMkLst>
        </pc:picChg>
        <pc:picChg chg="del">
          <ac:chgData name="Boon Jun" userId="b9b2384c46af58b4" providerId="LiveId" clId="{07FA4B2E-902A-4B46-B455-FA227D8539BA}" dt="2020-02-13T15:31:14.873" v="4446" actId="478"/>
          <ac:picMkLst>
            <pc:docMk/>
            <pc:sldMk cId="958400579" sldId="288"/>
            <ac:picMk id="16" creationId="{D88545E4-F933-43BE-91F6-7F0583A61B7F}"/>
          </ac:picMkLst>
        </pc:picChg>
        <pc:picChg chg="add mod">
          <ac:chgData name="Boon Jun" userId="b9b2384c46af58b4" providerId="LiveId" clId="{07FA4B2E-902A-4B46-B455-FA227D8539BA}" dt="2020-02-13T15:31:57.512" v="4454" actId="1076"/>
          <ac:picMkLst>
            <pc:docMk/>
            <pc:sldMk cId="958400579" sldId="288"/>
            <ac:picMk id="18" creationId="{CF102800-9C9E-4F68-AD4E-857AC68FB8CD}"/>
          </ac:picMkLst>
        </pc:picChg>
      </pc:sldChg>
      <pc:sldChg chg="addSp modSp add">
        <pc:chgData name="Boon Jun" userId="b9b2384c46af58b4" providerId="LiveId" clId="{07FA4B2E-902A-4B46-B455-FA227D8539BA}" dt="2020-02-13T15:35:02.444" v="4547" actId="20577"/>
        <pc:sldMkLst>
          <pc:docMk/>
          <pc:sldMk cId="710032340" sldId="289"/>
        </pc:sldMkLst>
        <pc:spChg chg="mod">
          <ac:chgData name="Boon Jun" userId="b9b2384c46af58b4" providerId="LiveId" clId="{07FA4B2E-902A-4B46-B455-FA227D8539BA}" dt="2020-02-13T15:34:25.936" v="4526" actId="1076"/>
          <ac:spMkLst>
            <pc:docMk/>
            <pc:sldMk cId="710032340" sldId="289"/>
            <ac:spMk id="18" creationId="{246CA023-9845-437A-B011-CE82C4B1DF36}"/>
          </ac:spMkLst>
        </pc:spChg>
        <pc:spChg chg="add mod">
          <ac:chgData name="Boon Jun" userId="b9b2384c46af58b4" providerId="LiveId" clId="{07FA4B2E-902A-4B46-B455-FA227D8539BA}" dt="2020-02-13T15:35:02.444" v="4547" actId="20577"/>
          <ac:spMkLst>
            <pc:docMk/>
            <pc:sldMk cId="710032340" sldId="289"/>
            <ac:spMk id="22" creationId="{0F2A1647-8C07-4CE6-9EB4-07FCBC9C257B}"/>
          </ac:spMkLst>
        </pc:spChg>
      </pc:sldChg>
    </pc:docChg>
  </pc:docChgLst>
  <pc:docChgLst>
    <pc:chgData name="Boon Jun" userId="b9b2384c46af58b4" providerId="LiveId" clId="{D4FFD855-904D-4A26-8473-2185EA92CFC7}"/>
    <pc:docChg chg="custSel addSld delSld modSld sldOrd">
      <pc:chgData name="Boon Jun" userId="b9b2384c46af58b4" providerId="LiveId" clId="{D4FFD855-904D-4A26-8473-2185EA92CFC7}" dt="2020-02-14T02:44:48.898" v="187" actId="20577"/>
      <pc:docMkLst>
        <pc:docMk/>
      </pc:docMkLst>
      <pc:sldChg chg="modSp">
        <pc:chgData name="Boon Jun" userId="b9b2384c46af58b4" providerId="LiveId" clId="{D4FFD855-904D-4A26-8473-2185EA92CFC7}" dt="2020-02-14T02:06:42.493" v="113" actId="20577"/>
        <pc:sldMkLst>
          <pc:docMk/>
          <pc:sldMk cId="1506440028" sldId="258"/>
        </pc:sldMkLst>
        <pc:spChg chg="mod">
          <ac:chgData name="Boon Jun" userId="b9b2384c46af58b4" providerId="LiveId" clId="{D4FFD855-904D-4A26-8473-2185EA92CFC7}" dt="2020-02-14T02:06:42.493" v="113" actId="20577"/>
          <ac:spMkLst>
            <pc:docMk/>
            <pc:sldMk cId="1506440028" sldId="258"/>
            <ac:spMk id="6" creationId="{CA9F073F-09BD-4E0F-90F1-0AE8145C3969}"/>
          </ac:spMkLst>
        </pc:spChg>
      </pc:sldChg>
      <pc:sldChg chg="modSp">
        <pc:chgData name="Boon Jun" userId="b9b2384c46af58b4" providerId="LiveId" clId="{D4FFD855-904D-4A26-8473-2185EA92CFC7}" dt="2020-02-14T02:39:57.493" v="170" actId="20577"/>
        <pc:sldMkLst>
          <pc:docMk/>
          <pc:sldMk cId="4288803398" sldId="261"/>
        </pc:sldMkLst>
        <pc:spChg chg="mod">
          <ac:chgData name="Boon Jun" userId="b9b2384c46af58b4" providerId="LiveId" clId="{D4FFD855-904D-4A26-8473-2185EA92CFC7}" dt="2020-02-14T02:39:57.493" v="170" actId="20577"/>
          <ac:spMkLst>
            <pc:docMk/>
            <pc:sldMk cId="4288803398" sldId="261"/>
            <ac:spMk id="34" creationId="{ADA85AC4-4E67-4EC9-8959-12B9FA7B0155}"/>
          </ac:spMkLst>
        </pc:spChg>
      </pc:sldChg>
      <pc:sldChg chg="ord">
        <pc:chgData name="Boon Jun" userId="b9b2384c46af58b4" providerId="LiveId" clId="{D4FFD855-904D-4A26-8473-2185EA92CFC7}" dt="2020-02-14T01:21:00.424" v="5"/>
        <pc:sldMkLst>
          <pc:docMk/>
          <pc:sldMk cId="1800494445" sldId="264"/>
        </pc:sldMkLst>
      </pc:sldChg>
      <pc:sldChg chg="modSp ord">
        <pc:chgData name="Boon Jun" userId="b9b2384c46af58b4" providerId="LiveId" clId="{D4FFD855-904D-4A26-8473-2185EA92CFC7}" dt="2020-02-14T02:40:03.827" v="178" actId="20577"/>
        <pc:sldMkLst>
          <pc:docMk/>
          <pc:sldMk cId="3686962177" sldId="265"/>
        </pc:sldMkLst>
        <pc:spChg chg="mod">
          <ac:chgData name="Boon Jun" userId="b9b2384c46af58b4" providerId="LiveId" clId="{D4FFD855-904D-4A26-8473-2185EA92CFC7}" dt="2020-02-14T02:40:03.827" v="178" actId="20577"/>
          <ac:spMkLst>
            <pc:docMk/>
            <pc:sldMk cId="3686962177" sldId="265"/>
            <ac:spMk id="2" creationId="{FF21E304-E4E0-438B-AB07-1B8DC03AFC6F}"/>
          </ac:spMkLst>
        </pc:spChg>
      </pc:sldChg>
      <pc:sldChg chg="modSp">
        <pc:chgData name="Boon Jun" userId="b9b2384c46af58b4" providerId="LiveId" clId="{D4FFD855-904D-4A26-8473-2185EA92CFC7}" dt="2020-02-14T02:40:22.893" v="182"/>
        <pc:sldMkLst>
          <pc:docMk/>
          <pc:sldMk cId="636087106" sldId="266"/>
        </pc:sldMkLst>
        <pc:spChg chg="mod">
          <ac:chgData name="Boon Jun" userId="b9b2384c46af58b4" providerId="LiveId" clId="{D4FFD855-904D-4A26-8473-2185EA92CFC7}" dt="2020-02-14T02:40:22.893" v="182"/>
          <ac:spMkLst>
            <pc:docMk/>
            <pc:sldMk cId="636087106" sldId="266"/>
            <ac:spMk id="2" creationId="{FF21E304-E4E0-438B-AB07-1B8DC03AFC6F}"/>
          </ac:spMkLst>
        </pc:spChg>
      </pc:sldChg>
      <pc:sldChg chg="modSp">
        <pc:chgData name="Boon Jun" userId="b9b2384c46af58b4" providerId="LiveId" clId="{D4FFD855-904D-4A26-8473-2185EA92CFC7}" dt="2020-02-14T01:24:15.320" v="9" actId="14100"/>
        <pc:sldMkLst>
          <pc:docMk/>
          <pc:sldMk cId="1764059947" sldId="268"/>
        </pc:sldMkLst>
        <pc:spChg chg="mod">
          <ac:chgData name="Boon Jun" userId="b9b2384c46af58b4" providerId="LiveId" clId="{D4FFD855-904D-4A26-8473-2185EA92CFC7}" dt="2020-02-14T01:24:15.320" v="9" actId="14100"/>
          <ac:spMkLst>
            <pc:docMk/>
            <pc:sldMk cId="1764059947" sldId="268"/>
            <ac:spMk id="10" creationId="{371E5979-22FB-4EB1-B438-B2EA29F23B0D}"/>
          </ac:spMkLst>
        </pc:spChg>
      </pc:sldChg>
      <pc:sldChg chg="modSp">
        <pc:chgData name="Boon Jun" userId="b9b2384c46af58b4" providerId="LiveId" clId="{D4FFD855-904D-4A26-8473-2185EA92CFC7}" dt="2020-02-14T02:40:14.800" v="180"/>
        <pc:sldMkLst>
          <pc:docMk/>
          <pc:sldMk cId="1379808267" sldId="272"/>
        </pc:sldMkLst>
        <pc:spChg chg="mod">
          <ac:chgData name="Boon Jun" userId="b9b2384c46af58b4" providerId="LiveId" clId="{D4FFD855-904D-4A26-8473-2185EA92CFC7}" dt="2020-02-14T02:40:14.800" v="180"/>
          <ac:spMkLst>
            <pc:docMk/>
            <pc:sldMk cId="1379808267" sldId="272"/>
            <ac:spMk id="2" creationId="{FF21E304-E4E0-438B-AB07-1B8DC03AFC6F}"/>
          </ac:spMkLst>
        </pc:spChg>
      </pc:sldChg>
      <pc:sldChg chg="modSp">
        <pc:chgData name="Boon Jun" userId="b9b2384c46af58b4" providerId="LiveId" clId="{D4FFD855-904D-4A26-8473-2185EA92CFC7}" dt="2020-02-14T02:40:19.094" v="181"/>
        <pc:sldMkLst>
          <pc:docMk/>
          <pc:sldMk cId="2499887071" sldId="273"/>
        </pc:sldMkLst>
        <pc:spChg chg="mod">
          <ac:chgData name="Boon Jun" userId="b9b2384c46af58b4" providerId="LiveId" clId="{D4FFD855-904D-4A26-8473-2185EA92CFC7}" dt="2020-02-14T02:40:19.094" v="181"/>
          <ac:spMkLst>
            <pc:docMk/>
            <pc:sldMk cId="2499887071" sldId="273"/>
            <ac:spMk id="2" creationId="{FF21E304-E4E0-438B-AB07-1B8DC03AFC6F}"/>
          </ac:spMkLst>
        </pc:spChg>
      </pc:sldChg>
      <pc:sldChg chg="modSp">
        <pc:chgData name="Boon Jun" userId="b9b2384c46af58b4" providerId="LiveId" clId="{D4FFD855-904D-4A26-8473-2185EA92CFC7}" dt="2020-02-14T02:44:48.898" v="187" actId="20577"/>
        <pc:sldMkLst>
          <pc:docMk/>
          <pc:sldMk cId="2192696132" sldId="278"/>
        </pc:sldMkLst>
        <pc:graphicFrameChg chg="modGraphic">
          <ac:chgData name="Boon Jun" userId="b9b2384c46af58b4" providerId="LiveId" clId="{D4FFD855-904D-4A26-8473-2185EA92CFC7}" dt="2020-02-14T02:44:48.898" v="187" actId="20577"/>
          <ac:graphicFrameMkLst>
            <pc:docMk/>
            <pc:sldMk cId="2192696132" sldId="278"/>
            <ac:graphicFrameMk id="5" creationId="{1219424E-77CF-47E6-AAE0-BC062A0DC967}"/>
          </ac:graphicFrameMkLst>
        </pc:graphicFrameChg>
      </pc:sldChg>
      <pc:sldChg chg="modSp">
        <pc:chgData name="Boon Jun" userId="b9b2384c46af58b4" providerId="LiveId" clId="{D4FFD855-904D-4A26-8473-2185EA92CFC7}" dt="2020-02-14T02:40:09.823" v="179"/>
        <pc:sldMkLst>
          <pc:docMk/>
          <pc:sldMk cId="2457063894" sldId="283"/>
        </pc:sldMkLst>
        <pc:spChg chg="mod">
          <ac:chgData name="Boon Jun" userId="b9b2384c46af58b4" providerId="LiveId" clId="{D4FFD855-904D-4A26-8473-2185EA92CFC7}" dt="2020-02-14T02:40:09.823" v="179"/>
          <ac:spMkLst>
            <pc:docMk/>
            <pc:sldMk cId="2457063894" sldId="283"/>
            <ac:spMk id="2" creationId="{FF21E304-E4E0-438B-AB07-1B8DC03AFC6F}"/>
          </ac:spMkLst>
        </pc:spChg>
      </pc:sldChg>
      <pc:sldChg chg="addSp delSp">
        <pc:chgData name="Boon Jun" userId="b9b2384c46af58b4" providerId="LiveId" clId="{D4FFD855-904D-4A26-8473-2185EA92CFC7}" dt="2020-02-14T02:30:52.106" v="148"/>
        <pc:sldMkLst>
          <pc:docMk/>
          <pc:sldMk cId="3063102901" sldId="284"/>
        </pc:sldMkLst>
        <pc:spChg chg="del">
          <ac:chgData name="Boon Jun" userId="b9b2384c46af58b4" providerId="LiveId" clId="{D4FFD855-904D-4A26-8473-2185EA92CFC7}" dt="2020-02-14T02:30:45.251" v="147" actId="478"/>
          <ac:spMkLst>
            <pc:docMk/>
            <pc:sldMk cId="3063102901" sldId="284"/>
            <ac:spMk id="14" creationId="{791D7063-6504-44BC-ABF6-C0FCAFAF8160}"/>
          </ac:spMkLst>
        </pc:spChg>
        <pc:spChg chg="del">
          <ac:chgData name="Boon Jun" userId="b9b2384c46af58b4" providerId="LiveId" clId="{D4FFD855-904D-4A26-8473-2185EA92CFC7}" dt="2020-02-14T02:30:45.251" v="147" actId="478"/>
          <ac:spMkLst>
            <pc:docMk/>
            <pc:sldMk cId="3063102901" sldId="284"/>
            <ac:spMk id="15" creationId="{D986C221-6C06-496E-A9B5-A3B055059838}"/>
          </ac:spMkLst>
        </pc:spChg>
        <pc:spChg chg="del">
          <ac:chgData name="Boon Jun" userId="b9b2384c46af58b4" providerId="LiveId" clId="{D4FFD855-904D-4A26-8473-2185EA92CFC7}" dt="2020-02-14T02:30:45.251" v="147" actId="478"/>
          <ac:spMkLst>
            <pc:docMk/>
            <pc:sldMk cId="3063102901" sldId="284"/>
            <ac:spMk id="16" creationId="{00958EA9-2343-42C8-8BDA-89DFF475B52D}"/>
          </ac:spMkLst>
        </pc:spChg>
        <pc:spChg chg="del">
          <ac:chgData name="Boon Jun" userId="b9b2384c46af58b4" providerId="LiveId" clId="{D4FFD855-904D-4A26-8473-2185EA92CFC7}" dt="2020-02-14T02:30:45.251" v="147" actId="478"/>
          <ac:spMkLst>
            <pc:docMk/>
            <pc:sldMk cId="3063102901" sldId="284"/>
            <ac:spMk id="18" creationId="{376BAC12-FE09-4CB4-B6B0-94EE46E72BF4}"/>
          </ac:spMkLst>
        </pc:spChg>
        <pc:spChg chg="add">
          <ac:chgData name="Boon Jun" userId="b9b2384c46af58b4" providerId="LiveId" clId="{D4FFD855-904D-4A26-8473-2185EA92CFC7}" dt="2020-02-14T02:30:52.106" v="148"/>
          <ac:spMkLst>
            <pc:docMk/>
            <pc:sldMk cId="3063102901" sldId="284"/>
            <ac:spMk id="19" creationId="{F743011E-2556-4A28-8809-A22977FD19FB}"/>
          </ac:spMkLst>
        </pc:spChg>
        <pc:spChg chg="add">
          <ac:chgData name="Boon Jun" userId="b9b2384c46af58b4" providerId="LiveId" clId="{D4FFD855-904D-4A26-8473-2185EA92CFC7}" dt="2020-02-14T02:30:52.106" v="148"/>
          <ac:spMkLst>
            <pc:docMk/>
            <pc:sldMk cId="3063102901" sldId="284"/>
            <ac:spMk id="20" creationId="{2067DBF6-5BD0-45E6-943E-9A7B04089933}"/>
          </ac:spMkLst>
        </pc:spChg>
        <pc:spChg chg="add">
          <ac:chgData name="Boon Jun" userId="b9b2384c46af58b4" providerId="LiveId" clId="{D4FFD855-904D-4A26-8473-2185EA92CFC7}" dt="2020-02-14T02:30:52.106" v="148"/>
          <ac:spMkLst>
            <pc:docMk/>
            <pc:sldMk cId="3063102901" sldId="284"/>
            <ac:spMk id="21" creationId="{153C7D8F-0C03-4C66-9F85-77C8D732178C}"/>
          </ac:spMkLst>
        </pc:spChg>
        <pc:spChg chg="add">
          <ac:chgData name="Boon Jun" userId="b9b2384c46af58b4" providerId="LiveId" clId="{D4FFD855-904D-4A26-8473-2185EA92CFC7}" dt="2020-02-14T02:30:52.106" v="148"/>
          <ac:spMkLst>
            <pc:docMk/>
            <pc:sldMk cId="3063102901" sldId="284"/>
            <ac:spMk id="23" creationId="{7161BF57-654A-43A0-8E62-30000369DDE8}"/>
          </ac:spMkLst>
        </pc:spChg>
        <pc:picChg chg="add">
          <ac:chgData name="Boon Jun" userId="b9b2384c46af58b4" providerId="LiveId" clId="{D4FFD855-904D-4A26-8473-2185EA92CFC7}" dt="2020-02-14T02:30:52.106" v="148"/>
          <ac:picMkLst>
            <pc:docMk/>
            <pc:sldMk cId="3063102901" sldId="284"/>
            <ac:picMk id="24" creationId="{D04923DE-DA12-40F8-8569-1E992BE802F6}"/>
          </ac:picMkLst>
        </pc:picChg>
        <pc:picChg chg="add">
          <ac:chgData name="Boon Jun" userId="b9b2384c46af58b4" providerId="LiveId" clId="{D4FFD855-904D-4A26-8473-2185EA92CFC7}" dt="2020-02-14T02:30:52.106" v="148"/>
          <ac:picMkLst>
            <pc:docMk/>
            <pc:sldMk cId="3063102901" sldId="284"/>
            <ac:picMk id="25" creationId="{DBB049A8-284C-4A1C-9A10-764CFF012409}"/>
          </ac:picMkLst>
        </pc:picChg>
        <pc:picChg chg="add">
          <ac:chgData name="Boon Jun" userId="b9b2384c46af58b4" providerId="LiveId" clId="{D4FFD855-904D-4A26-8473-2185EA92CFC7}" dt="2020-02-14T02:30:52.106" v="148"/>
          <ac:picMkLst>
            <pc:docMk/>
            <pc:sldMk cId="3063102901" sldId="284"/>
            <ac:picMk id="26" creationId="{610E376F-8225-44E5-838F-30E7ABA2D4D8}"/>
          </ac:picMkLst>
        </pc:picChg>
      </pc:sldChg>
      <pc:sldChg chg="modSp">
        <pc:chgData name="Boon Jun" userId="b9b2384c46af58b4" providerId="LiveId" clId="{D4FFD855-904D-4A26-8473-2185EA92CFC7}" dt="2020-02-14T02:40:24.852" v="183"/>
        <pc:sldMkLst>
          <pc:docMk/>
          <pc:sldMk cId="1410071435" sldId="287"/>
        </pc:sldMkLst>
        <pc:spChg chg="mod">
          <ac:chgData name="Boon Jun" userId="b9b2384c46af58b4" providerId="LiveId" clId="{D4FFD855-904D-4A26-8473-2185EA92CFC7}" dt="2020-02-14T02:40:24.852" v="183"/>
          <ac:spMkLst>
            <pc:docMk/>
            <pc:sldMk cId="1410071435" sldId="287"/>
            <ac:spMk id="2" creationId="{FF21E304-E4E0-438B-AB07-1B8DC03AFC6F}"/>
          </ac:spMkLst>
        </pc:spChg>
      </pc:sldChg>
      <pc:sldChg chg="modSp">
        <pc:chgData name="Boon Jun" userId="b9b2384c46af58b4" providerId="LiveId" clId="{D4FFD855-904D-4A26-8473-2185EA92CFC7}" dt="2020-02-14T02:40:28.645" v="185"/>
        <pc:sldMkLst>
          <pc:docMk/>
          <pc:sldMk cId="958400579" sldId="288"/>
        </pc:sldMkLst>
        <pc:spChg chg="mod">
          <ac:chgData name="Boon Jun" userId="b9b2384c46af58b4" providerId="LiveId" clId="{D4FFD855-904D-4A26-8473-2185EA92CFC7}" dt="2020-02-14T02:40:28.645" v="185"/>
          <ac:spMkLst>
            <pc:docMk/>
            <pc:sldMk cId="958400579" sldId="288"/>
            <ac:spMk id="2" creationId="{FF21E304-E4E0-438B-AB07-1B8DC03AFC6F}"/>
          </ac:spMkLst>
        </pc:spChg>
        <pc:picChg chg="mod">
          <ac:chgData name="Boon Jun" userId="b9b2384c46af58b4" providerId="LiveId" clId="{D4FFD855-904D-4A26-8473-2185EA92CFC7}" dt="2020-02-14T01:22:33.450" v="8" actId="1076"/>
          <ac:picMkLst>
            <pc:docMk/>
            <pc:sldMk cId="958400579" sldId="288"/>
            <ac:picMk id="18" creationId="{CF102800-9C9E-4F68-AD4E-857AC68FB8CD}"/>
          </ac:picMkLst>
        </pc:picChg>
      </pc:sldChg>
      <pc:sldChg chg="addSp delSp modSp add">
        <pc:chgData name="Boon Jun" userId="b9b2384c46af58b4" providerId="LiveId" clId="{D4FFD855-904D-4A26-8473-2185EA92CFC7}" dt="2020-02-14T01:32:12.376" v="55" actId="1076"/>
        <pc:sldMkLst>
          <pc:docMk/>
          <pc:sldMk cId="3786095886" sldId="290"/>
        </pc:sldMkLst>
        <pc:spChg chg="del">
          <ac:chgData name="Boon Jun" userId="b9b2384c46af58b4" providerId="LiveId" clId="{D4FFD855-904D-4A26-8473-2185EA92CFC7}" dt="2020-02-14T01:26:14.560" v="11" actId="478"/>
          <ac:spMkLst>
            <pc:docMk/>
            <pc:sldMk cId="3786095886" sldId="290"/>
            <ac:spMk id="10" creationId="{371E5979-22FB-4EB1-B438-B2EA29F23B0D}"/>
          </ac:spMkLst>
        </pc:spChg>
        <pc:spChg chg="del">
          <ac:chgData name="Boon Jun" userId="b9b2384c46af58b4" providerId="LiveId" clId="{D4FFD855-904D-4A26-8473-2185EA92CFC7}" dt="2020-02-14T01:26:14.560" v="11" actId="478"/>
          <ac:spMkLst>
            <pc:docMk/>
            <pc:sldMk cId="3786095886" sldId="290"/>
            <ac:spMk id="14" creationId="{F060D061-0A96-49B1-ABD1-5C94995E59E2}"/>
          </ac:spMkLst>
        </pc:spChg>
        <pc:spChg chg="del">
          <ac:chgData name="Boon Jun" userId="b9b2384c46af58b4" providerId="LiveId" clId="{D4FFD855-904D-4A26-8473-2185EA92CFC7}" dt="2020-02-14T01:26:14.560" v="11" actId="478"/>
          <ac:spMkLst>
            <pc:docMk/>
            <pc:sldMk cId="3786095886" sldId="290"/>
            <ac:spMk id="15" creationId="{CC7AB7C4-16E9-4CA8-A878-B4CF7F1ECE56}"/>
          </ac:spMkLst>
        </pc:spChg>
        <pc:spChg chg="add mod">
          <ac:chgData name="Boon Jun" userId="b9b2384c46af58b4" providerId="LiveId" clId="{D4FFD855-904D-4A26-8473-2185EA92CFC7}" dt="2020-02-14T01:26:47.183" v="17" actId="20577"/>
          <ac:spMkLst>
            <pc:docMk/>
            <pc:sldMk cId="3786095886" sldId="290"/>
            <ac:spMk id="16" creationId="{92E213CB-930E-42D4-BCA6-6F40C86528FF}"/>
          </ac:spMkLst>
        </pc:spChg>
        <pc:spChg chg="add mod">
          <ac:chgData name="Boon Jun" userId="b9b2384c46af58b4" providerId="LiveId" clId="{D4FFD855-904D-4A26-8473-2185EA92CFC7}" dt="2020-02-14T01:32:10.615" v="54" actId="164"/>
          <ac:spMkLst>
            <pc:docMk/>
            <pc:sldMk cId="3786095886" sldId="290"/>
            <ac:spMk id="23" creationId="{DE86AFA9-46A2-4028-82CC-730BEC33C7C7}"/>
          </ac:spMkLst>
        </pc:spChg>
        <pc:spChg chg="add mod">
          <ac:chgData name="Boon Jun" userId="b9b2384c46af58b4" providerId="LiveId" clId="{D4FFD855-904D-4A26-8473-2185EA92CFC7}" dt="2020-02-14T01:32:10.615" v="54" actId="164"/>
          <ac:spMkLst>
            <pc:docMk/>
            <pc:sldMk cId="3786095886" sldId="290"/>
            <ac:spMk id="24" creationId="{14EB9F72-1547-4A81-90B5-75828A5DBA65}"/>
          </ac:spMkLst>
        </pc:spChg>
        <pc:grpChg chg="add mod">
          <ac:chgData name="Boon Jun" userId="b9b2384c46af58b4" providerId="LiveId" clId="{D4FFD855-904D-4A26-8473-2185EA92CFC7}" dt="2020-02-14T01:32:12.376" v="55" actId="1076"/>
          <ac:grpSpMkLst>
            <pc:docMk/>
            <pc:sldMk cId="3786095886" sldId="290"/>
            <ac:grpSpMk id="3" creationId="{3A77AD3A-C4AF-49B8-90E5-1FD10CB7B9B4}"/>
          </ac:grpSpMkLst>
        </pc:grpChg>
        <pc:grpChg chg="add del">
          <ac:chgData name="Boon Jun" userId="b9b2384c46af58b4" providerId="LiveId" clId="{D4FFD855-904D-4A26-8473-2185EA92CFC7}" dt="2020-02-14T01:28:22.720" v="19" actId="478"/>
          <ac:grpSpMkLst>
            <pc:docMk/>
            <pc:sldMk cId="3786095886" sldId="290"/>
            <ac:grpSpMk id="18" creationId="{6ABC6672-9155-4C89-BA2A-ADF508B13EC3}"/>
          </ac:grpSpMkLst>
        </pc:grpChg>
        <pc:picChg chg="del">
          <ac:chgData name="Boon Jun" userId="b9b2384c46af58b4" providerId="LiveId" clId="{D4FFD855-904D-4A26-8473-2185EA92CFC7}" dt="2020-02-14T01:26:14.560" v="11" actId="478"/>
          <ac:picMkLst>
            <pc:docMk/>
            <pc:sldMk cId="3786095886" sldId="290"/>
            <ac:picMk id="4" creationId="{2879D750-7A4C-4F57-9DD0-B9B1BE6696E2}"/>
          </ac:picMkLst>
        </pc:picChg>
        <pc:picChg chg="del">
          <ac:chgData name="Boon Jun" userId="b9b2384c46af58b4" providerId="LiveId" clId="{D4FFD855-904D-4A26-8473-2185EA92CFC7}" dt="2020-02-14T01:26:14.560" v="11" actId="478"/>
          <ac:picMkLst>
            <pc:docMk/>
            <pc:sldMk cId="3786095886" sldId="290"/>
            <ac:picMk id="6" creationId="{AEFB87E6-C6E7-40EF-8C60-5D16275EDF6B}"/>
          </ac:picMkLst>
        </pc:picChg>
        <pc:picChg chg="del">
          <ac:chgData name="Boon Jun" userId="b9b2384c46af58b4" providerId="LiveId" clId="{D4FFD855-904D-4A26-8473-2185EA92CFC7}" dt="2020-02-14T01:26:14.560" v="11" actId="478"/>
          <ac:picMkLst>
            <pc:docMk/>
            <pc:sldMk cId="3786095886" sldId="290"/>
            <ac:picMk id="12" creationId="{05DA79EC-A89A-486F-86B9-391389F25AC3}"/>
          </ac:picMkLst>
        </pc:picChg>
        <pc:picChg chg="add del mod">
          <ac:chgData name="Boon Jun" userId="b9b2384c46af58b4" providerId="LiveId" clId="{D4FFD855-904D-4A26-8473-2185EA92CFC7}" dt="2020-02-14T01:31:01.495" v="37" actId="478"/>
          <ac:picMkLst>
            <pc:docMk/>
            <pc:sldMk cId="3786095886" sldId="290"/>
            <ac:picMk id="1026" creationId="{2067AC53-F0F8-48DD-A37B-5F55352A8B83}"/>
          </ac:picMkLst>
        </pc:picChg>
        <pc:picChg chg="add mod">
          <ac:chgData name="Boon Jun" userId="b9b2384c46af58b4" providerId="LiveId" clId="{D4FFD855-904D-4A26-8473-2185EA92CFC7}" dt="2020-02-14T01:32:10.615" v="54" actId="164"/>
          <ac:picMkLst>
            <pc:docMk/>
            <pc:sldMk cId="3786095886" sldId="290"/>
            <ac:picMk id="1028" creationId="{B9848AF2-B000-4721-944C-799DD8D3409D}"/>
          </ac:picMkLst>
        </pc:picChg>
      </pc:sldChg>
      <pc:sldChg chg="addSp delSp modSp add">
        <pc:chgData name="Boon Jun" userId="b9b2384c46af58b4" providerId="LiveId" clId="{D4FFD855-904D-4A26-8473-2185EA92CFC7}" dt="2020-02-14T02:11:56.613" v="144" actId="1076"/>
        <pc:sldMkLst>
          <pc:docMk/>
          <pc:sldMk cId="2291047902" sldId="291"/>
        </pc:sldMkLst>
        <pc:spChg chg="del">
          <ac:chgData name="Boon Jun" userId="b9b2384c46af58b4" providerId="LiveId" clId="{D4FFD855-904D-4A26-8473-2185EA92CFC7}" dt="2020-02-14T01:53:25.027" v="57" actId="478"/>
          <ac:spMkLst>
            <pc:docMk/>
            <pc:sldMk cId="2291047902" sldId="291"/>
            <ac:spMk id="4" creationId="{5E578772-EAAE-458D-B830-1F5DD458FA24}"/>
          </ac:spMkLst>
        </pc:spChg>
        <pc:spChg chg="del">
          <ac:chgData name="Boon Jun" userId="b9b2384c46af58b4" providerId="LiveId" clId="{D4FFD855-904D-4A26-8473-2185EA92CFC7}" dt="2020-02-14T01:53:25.027" v="57" actId="478"/>
          <ac:spMkLst>
            <pc:docMk/>
            <pc:sldMk cId="2291047902" sldId="291"/>
            <ac:spMk id="12" creationId="{97B40F1B-4516-4D95-A0FA-4B9FA0017862}"/>
          </ac:spMkLst>
        </pc:spChg>
        <pc:spChg chg="del">
          <ac:chgData name="Boon Jun" userId="b9b2384c46af58b4" providerId="LiveId" clId="{D4FFD855-904D-4A26-8473-2185EA92CFC7}" dt="2020-02-14T01:53:25.027" v="57" actId="478"/>
          <ac:spMkLst>
            <pc:docMk/>
            <pc:sldMk cId="2291047902" sldId="291"/>
            <ac:spMk id="14" creationId="{F748641D-FD57-4755-ABCE-CBB2DD3DA4C4}"/>
          </ac:spMkLst>
        </pc:spChg>
        <pc:spChg chg="del">
          <ac:chgData name="Boon Jun" userId="b9b2384c46af58b4" providerId="LiveId" clId="{D4FFD855-904D-4A26-8473-2185EA92CFC7}" dt="2020-02-14T01:53:25.027" v="57" actId="478"/>
          <ac:spMkLst>
            <pc:docMk/>
            <pc:sldMk cId="2291047902" sldId="291"/>
            <ac:spMk id="16" creationId="{ED19E5FB-A0EC-4411-9C07-2B0CA55826C8}"/>
          </ac:spMkLst>
        </pc:spChg>
        <pc:graphicFrameChg chg="del">
          <ac:chgData name="Boon Jun" userId="b9b2384c46af58b4" providerId="LiveId" clId="{D4FFD855-904D-4A26-8473-2185EA92CFC7}" dt="2020-02-14T01:53:25.027" v="57" actId="478"/>
          <ac:graphicFrameMkLst>
            <pc:docMk/>
            <pc:sldMk cId="2291047902" sldId="291"/>
            <ac:graphicFrameMk id="15" creationId="{F5D3B438-9BE1-48D5-AFE4-85AAF9E603B9}"/>
          </ac:graphicFrameMkLst>
        </pc:graphicFrameChg>
        <pc:picChg chg="add mod">
          <ac:chgData name="Boon Jun" userId="b9b2384c46af58b4" providerId="LiveId" clId="{D4FFD855-904D-4A26-8473-2185EA92CFC7}" dt="2020-02-14T02:11:56.613" v="144" actId="1076"/>
          <ac:picMkLst>
            <pc:docMk/>
            <pc:sldMk cId="2291047902" sldId="291"/>
            <ac:picMk id="5" creationId="{D927BABE-3B1D-46D3-9A32-AD6B9FC5E817}"/>
          </ac:picMkLst>
        </pc:picChg>
        <pc:picChg chg="add del mod">
          <ac:chgData name="Boon Jun" userId="b9b2384c46af58b4" providerId="LiveId" clId="{D4FFD855-904D-4A26-8473-2185EA92CFC7}" dt="2020-02-14T02:09:26.168" v="115" actId="478"/>
          <ac:picMkLst>
            <pc:docMk/>
            <pc:sldMk cId="2291047902" sldId="291"/>
            <ac:picMk id="8" creationId="{65D3839D-40E5-4EA4-99F9-E6BC534ABCE0}"/>
          </ac:picMkLst>
        </pc:picChg>
        <pc:picChg chg="add del mod">
          <ac:chgData name="Boon Jun" userId="b9b2384c46af58b4" providerId="LiveId" clId="{D4FFD855-904D-4A26-8473-2185EA92CFC7}" dt="2020-02-14T02:10:56.120" v="137" actId="478"/>
          <ac:picMkLst>
            <pc:docMk/>
            <pc:sldMk cId="2291047902" sldId="291"/>
            <ac:picMk id="19" creationId="{3894D5A9-2324-42CB-A826-0236F1FA1FCD}"/>
          </ac:picMkLst>
        </pc:picChg>
        <pc:picChg chg="add mod">
          <ac:chgData name="Boon Jun" userId="b9b2384c46af58b4" providerId="LiveId" clId="{D4FFD855-904D-4A26-8473-2185EA92CFC7}" dt="2020-02-14T02:11:28.180" v="143" actId="1076"/>
          <ac:picMkLst>
            <pc:docMk/>
            <pc:sldMk cId="2291047902" sldId="291"/>
            <ac:picMk id="21" creationId="{EF765D1A-FCFE-458C-A02A-19E505FCACCA}"/>
          </ac:picMkLst>
        </pc:picChg>
      </pc:sldChg>
      <pc:sldChg chg="add del setBg">
        <pc:chgData name="Boon Jun" userId="b9b2384c46af58b4" providerId="LiveId" clId="{D4FFD855-904D-4A26-8473-2185EA92CFC7}" dt="2020-02-14T02:30:42.593" v="146"/>
        <pc:sldMkLst>
          <pc:docMk/>
          <pc:sldMk cId="3035163587" sldId="292"/>
        </pc:sldMkLst>
      </pc:sldChg>
    </pc:docChg>
  </pc:docChgLst>
  <pc:docChgLst>
    <pc:chgData name="Boon Jun" userId="b9b2384c46af58b4" providerId="LiveId" clId="{9F148B80-0F84-45C5-8623-19582B4AA918}"/>
    <pc:docChg chg="undo custSel addSld modSld sldOrd">
      <pc:chgData name="Boon Jun" userId="b9b2384c46af58b4" providerId="LiveId" clId="{9F148B80-0F84-45C5-8623-19582B4AA918}" dt="2020-02-10T06:38:38.105" v="931" actId="164"/>
      <pc:docMkLst>
        <pc:docMk/>
      </pc:docMkLst>
      <pc:sldChg chg="addSp modSp">
        <pc:chgData name="Boon Jun" userId="b9b2384c46af58b4" providerId="LiveId" clId="{9F148B80-0F84-45C5-8623-19582B4AA918}" dt="2020-02-09T15:52:18.542" v="90" actId="1037"/>
        <pc:sldMkLst>
          <pc:docMk/>
          <pc:sldMk cId="4197969554" sldId="257"/>
        </pc:sldMkLst>
        <pc:spChg chg="mod">
          <ac:chgData name="Boon Jun" userId="b9b2384c46af58b4" providerId="LiveId" clId="{9F148B80-0F84-45C5-8623-19582B4AA918}" dt="2020-02-09T15:51:42.052" v="73" actId="164"/>
          <ac:spMkLst>
            <pc:docMk/>
            <pc:sldMk cId="4197969554" sldId="257"/>
            <ac:spMk id="7" creationId="{6D5BFAF3-8DCE-4CDB-84F4-9BACEA38E558}"/>
          </ac:spMkLst>
        </pc:spChg>
        <pc:spChg chg="mod">
          <ac:chgData name="Boon Jun" userId="b9b2384c46af58b4" providerId="LiveId" clId="{9F148B80-0F84-45C5-8623-19582B4AA918}" dt="2020-02-09T15:51:40.342" v="71" actId="164"/>
          <ac:spMkLst>
            <pc:docMk/>
            <pc:sldMk cId="4197969554" sldId="257"/>
            <ac:spMk id="14" creationId="{7B70EFA9-314F-46F6-93F9-FC52919B0A2F}"/>
          </ac:spMkLst>
        </pc:spChg>
        <pc:spChg chg="mod">
          <ac:chgData name="Boon Jun" userId="b9b2384c46af58b4" providerId="LiveId" clId="{9F148B80-0F84-45C5-8623-19582B4AA918}" dt="2020-02-09T15:51:38.295" v="70" actId="164"/>
          <ac:spMkLst>
            <pc:docMk/>
            <pc:sldMk cId="4197969554" sldId="257"/>
            <ac:spMk id="24" creationId="{F0A22E58-2450-4AC2-9E61-7DBE96D6B3D7}"/>
          </ac:spMkLst>
        </pc:spChg>
        <pc:spChg chg="add mod">
          <ac:chgData name="Boon Jun" userId="b9b2384c46af58b4" providerId="LiveId" clId="{9F148B80-0F84-45C5-8623-19582B4AA918}" dt="2020-02-09T15:51:36.090" v="69" actId="164"/>
          <ac:spMkLst>
            <pc:docMk/>
            <pc:sldMk cId="4197969554" sldId="257"/>
            <ac:spMk id="25" creationId="{6B451F93-22AA-4F81-A8D5-4E864E0A51D1}"/>
          </ac:spMkLst>
        </pc:spChg>
        <pc:spChg chg="add mod">
          <ac:chgData name="Boon Jun" userId="b9b2384c46af58b4" providerId="LiveId" clId="{9F148B80-0F84-45C5-8623-19582B4AA918}" dt="2020-02-09T15:51:36.090" v="69" actId="164"/>
          <ac:spMkLst>
            <pc:docMk/>
            <pc:sldMk cId="4197969554" sldId="257"/>
            <ac:spMk id="26" creationId="{B1B8F9A0-B1E1-4888-BE55-2016914C4E56}"/>
          </ac:spMkLst>
        </pc:spChg>
        <pc:grpChg chg="mod">
          <ac:chgData name="Boon Jun" userId="b9b2384c46af58b4" providerId="LiveId" clId="{9F148B80-0F84-45C5-8623-19582B4AA918}" dt="2020-02-09T15:52:13.623" v="77" actId="408"/>
          <ac:grpSpMkLst>
            <pc:docMk/>
            <pc:sldMk cId="4197969554" sldId="257"/>
            <ac:grpSpMk id="13" creationId="{10971A60-63B2-4465-B7D1-B50D0BFA922E}"/>
          </ac:grpSpMkLst>
        </pc:grpChg>
        <pc:grpChg chg="mod">
          <ac:chgData name="Boon Jun" userId="b9b2384c46af58b4" providerId="LiveId" clId="{9F148B80-0F84-45C5-8623-19582B4AA918}" dt="2020-02-09T15:52:13.623" v="77" actId="408"/>
          <ac:grpSpMkLst>
            <pc:docMk/>
            <pc:sldMk cId="4197969554" sldId="257"/>
            <ac:grpSpMk id="22" creationId="{9D9BDAA2-0FEC-451A-A969-2D365B4D63A0}"/>
          </ac:grpSpMkLst>
        </pc:grpChg>
        <pc:grpChg chg="mod">
          <ac:chgData name="Boon Jun" userId="b9b2384c46af58b4" providerId="LiveId" clId="{9F148B80-0F84-45C5-8623-19582B4AA918}" dt="2020-02-09T15:52:13.623" v="77" actId="408"/>
          <ac:grpSpMkLst>
            <pc:docMk/>
            <pc:sldMk cId="4197969554" sldId="257"/>
            <ac:grpSpMk id="23" creationId="{3DB3128A-7B3D-4A7B-8577-2F458E35E8E8}"/>
          </ac:grpSpMkLst>
        </pc:grpChg>
        <pc:grpChg chg="add mod">
          <ac:chgData name="Boon Jun" userId="b9b2384c46af58b4" providerId="LiveId" clId="{9F148B80-0F84-45C5-8623-19582B4AA918}" dt="2020-02-09T15:52:18.542" v="90" actId="1037"/>
          <ac:grpSpMkLst>
            <pc:docMk/>
            <pc:sldMk cId="4197969554" sldId="257"/>
            <ac:grpSpMk id="27" creationId="{457893AD-8B81-4217-9338-5939A5D67230}"/>
          </ac:grpSpMkLst>
        </pc:grpChg>
        <pc:grpChg chg="add mod">
          <ac:chgData name="Boon Jun" userId="b9b2384c46af58b4" providerId="LiveId" clId="{9F148B80-0F84-45C5-8623-19582B4AA918}" dt="2020-02-09T15:52:18.542" v="90" actId="1037"/>
          <ac:grpSpMkLst>
            <pc:docMk/>
            <pc:sldMk cId="4197969554" sldId="257"/>
            <ac:grpSpMk id="28" creationId="{7CF7D480-5642-4427-A6B5-BECE88DE9CEA}"/>
          </ac:grpSpMkLst>
        </pc:grpChg>
        <pc:grpChg chg="add mod">
          <ac:chgData name="Boon Jun" userId="b9b2384c46af58b4" providerId="LiveId" clId="{9F148B80-0F84-45C5-8623-19582B4AA918}" dt="2020-02-09T15:52:18.542" v="90" actId="1037"/>
          <ac:grpSpMkLst>
            <pc:docMk/>
            <pc:sldMk cId="4197969554" sldId="257"/>
            <ac:grpSpMk id="29" creationId="{167F73E9-DFBF-4E4D-8344-FFB57FCBBA3B}"/>
          </ac:grpSpMkLst>
        </pc:grpChg>
        <pc:grpChg chg="add mod">
          <ac:chgData name="Boon Jun" userId="b9b2384c46af58b4" providerId="LiveId" clId="{9F148B80-0F84-45C5-8623-19582B4AA918}" dt="2020-02-09T15:52:18.542" v="90" actId="1037"/>
          <ac:grpSpMkLst>
            <pc:docMk/>
            <pc:sldMk cId="4197969554" sldId="257"/>
            <ac:grpSpMk id="30" creationId="{01DD4AC3-75ED-47FC-8637-8FAAEFD10B6A}"/>
          </ac:grpSpMkLst>
        </pc:grpChg>
        <pc:picChg chg="mod">
          <ac:chgData name="Boon Jun" userId="b9b2384c46af58b4" providerId="LiveId" clId="{9F148B80-0F84-45C5-8623-19582B4AA918}" dt="2020-02-09T15:51:42.052" v="73" actId="164"/>
          <ac:picMkLst>
            <pc:docMk/>
            <pc:sldMk cId="4197969554" sldId="257"/>
            <ac:picMk id="6" creationId="{E1409364-DDA9-4E43-978F-60FE1B581FF5}"/>
          </ac:picMkLst>
        </pc:picChg>
      </pc:sldChg>
      <pc:sldChg chg="delSp modSp add">
        <pc:chgData name="Boon Jun" userId="b9b2384c46af58b4" providerId="LiveId" clId="{9F148B80-0F84-45C5-8623-19582B4AA918}" dt="2020-02-09T15:55:26.821" v="114" actId="1076"/>
        <pc:sldMkLst>
          <pc:docMk/>
          <pc:sldMk cId="1506440028" sldId="258"/>
        </pc:sldMkLst>
        <pc:spChg chg="mod">
          <ac:chgData name="Boon Jun" userId="b9b2384c46af58b4" providerId="LiveId" clId="{9F148B80-0F84-45C5-8623-19582B4AA918}" dt="2020-02-09T15:55:26.821" v="114" actId="1076"/>
          <ac:spMkLst>
            <pc:docMk/>
            <pc:sldMk cId="1506440028" sldId="258"/>
            <ac:spMk id="2" creationId="{FF21E304-E4E0-438B-AB07-1B8DC03AFC6F}"/>
          </ac:spMkLst>
        </pc:spChg>
        <pc:spChg chg="del">
          <ac:chgData name="Boon Jun" userId="b9b2384c46af58b4" providerId="LiveId" clId="{9F148B80-0F84-45C5-8623-19582B4AA918}" dt="2020-02-09T15:55:05.858" v="93" actId="478"/>
          <ac:spMkLst>
            <pc:docMk/>
            <pc:sldMk cId="1506440028" sldId="258"/>
            <ac:spMk id="3" creationId="{E90E465A-3033-4159-ACA1-F19A702DF04B}"/>
          </ac:spMkLst>
        </pc:spChg>
        <pc:grpChg chg="del">
          <ac:chgData name="Boon Jun" userId="b9b2384c46af58b4" providerId="LiveId" clId="{9F148B80-0F84-45C5-8623-19582B4AA918}" dt="2020-02-09T15:55:01.701" v="92" actId="478"/>
          <ac:grpSpMkLst>
            <pc:docMk/>
            <pc:sldMk cId="1506440028" sldId="258"/>
            <ac:grpSpMk id="27" creationId="{457893AD-8B81-4217-9338-5939A5D67230}"/>
          </ac:grpSpMkLst>
        </pc:grpChg>
        <pc:grpChg chg="del">
          <ac:chgData name="Boon Jun" userId="b9b2384c46af58b4" providerId="LiveId" clId="{9F148B80-0F84-45C5-8623-19582B4AA918}" dt="2020-02-09T15:55:01.701" v="92" actId="478"/>
          <ac:grpSpMkLst>
            <pc:docMk/>
            <pc:sldMk cId="1506440028" sldId="258"/>
            <ac:grpSpMk id="28" creationId="{7CF7D480-5642-4427-A6B5-BECE88DE9CEA}"/>
          </ac:grpSpMkLst>
        </pc:grpChg>
        <pc:grpChg chg="del">
          <ac:chgData name="Boon Jun" userId="b9b2384c46af58b4" providerId="LiveId" clId="{9F148B80-0F84-45C5-8623-19582B4AA918}" dt="2020-02-09T15:55:01.701" v="92" actId="478"/>
          <ac:grpSpMkLst>
            <pc:docMk/>
            <pc:sldMk cId="1506440028" sldId="258"/>
            <ac:grpSpMk id="29" creationId="{167F73E9-DFBF-4E4D-8344-FFB57FCBBA3B}"/>
          </ac:grpSpMkLst>
        </pc:grpChg>
        <pc:grpChg chg="del">
          <ac:chgData name="Boon Jun" userId="b9b2384c46af58b4" providerId="LiveId" clId="{9F148B80-0F84-45C5-8623-19582B4AA918}" dt="2020-02-09T15:55:01.701" v="92" actId="478"/>
          <ac:grpSpMkLst>
            <pc:docMk/>
            <pc:sldMk cId="1506440028" sldId="258"/>
            <ac:grpSpMk id="30" creationId="{01DD4AC3-75ED-47FC-8637-8FAAEFD10B6A}"/>
          </ac:grpSpMkLst>
        </pc:grpChg>
        <pc:cxnChg chg="mod">
          <ac:chgData name="Boon Jun" userId="b9b2384c46af58b4" providerId="LiveId" clId="{9F148B80-0F84-45C5-8623-19582B4AA918}" dt="2020-02-09T15:55:01.701" v="92" actId="478"/>
          <ac:cxnSpMkLst>
            <pc:docMk/>
            <pc:sldMk cId="1506440028" sldId="258"/>
            <ac:cxnSpMk id="21" creationId="{0C91DD63-C43A-477F-9581-8F5BAFED1FDC}"/>
          </ac:cxnSpMkLst>
        </pc:cxnChg>
      </pc:sldChg>
      <pc:sldChg chg="addSp delSp modSp add ord">
        <pc:chgData name="Boon Jun" userId="b9b2384c46af58b4" providerId="LiveId" clId="{9F148B80-0F84-45C5-8623-19582B4AA918}" dt="2020-02-10T06:19:36.453" v="739" actId="1076"/>
        <pc:sldMkLst>
          <pc:docMk/>
          <pc:sldMk cId="3746096488" sldId="259"/>
        </pc:sldMkLst>
        <pc:spChg chg="mod">
          <ac:chgData name="Boon Jun" userId="b9b2384c46af58b4" providerId="LiveId" clId="{9F148B80-0F84-45C5-8623-19582B4AA918}" dt="2020-02-09T15:55:54.977" v="125" actId="20577"/>
          <ac:spMkLst>
            <pc:docMk/>
            <pc:sldMk cId="3746096488" sldId="259"/>
            <ac:spMk id="2" creationId="{FF21E304-E4E0-438B-AB07-1B8DC03AFC6F}"/>
          </ac:spMkLst>
        </pc:spChg>
        <pc:spChg chg="mod topLvl">
          <ac:chgData name="Boon Jun" userId="b9b2384c46af58b4" providerId="LiveId" clId="{9F148B80-0F84-45C5-8623-19582B4AA918}" dt="2020-02-10T06:13:20.293" v="599" actId="12789"/>
          <ac:spMkLst>
            <pc:docMk/>
            <pc:sldMk cId="3746096488" sldId="259"/>
            <ac:spMk id="3" creationId="{E90E465A-3033-4159-ACA1-F19A702DF04B}"/>
          </ac:spMkLst>
        </pc:spChg>
        <pc:spChg chg="add del mod">
          <ac:chgData name="Boon Jun" userId="b9b2384c46af58b4" providerId="LiveId" clId="{9F148B80-0F84-45C5-8623-19582B4AA918}" dt="2020-02-09T16:12:34.734" v="263" actId="478"/>
          <ac:spMkLst>
            <pc:docMk/>
            <pc:sldMk cId="3746096488" sldId="259"/>
            <ac:spMk id="5" creationId="{01ACD266-E699-4067-B9E3-60F6FB9F5E56}"/>
          </ac:spMkLst>
        </pc:spChg>
        <pc:spChg chg="add mod">
          <ac:chgData name="Boon Jun" userId="b9b2384c46af58b4" providerId="LiveId" clId="{9F148B80-0F84-45C5-8623-19582B4AA918}" dt="2020-02-09T16:27:02.142" v="481" actId="164"/>
          <ac:spMkLst>
            <pc:docMk/>
            <pc:sldMk cId="3746096488" sldId="259"/>
            <ac:spMk id="17" creationId="{57EF2410-EB2A-4A1A-B692-7642FFE32EB9}"/>
          </ac:spMkLst>
        </pc:spChg>
        <pc:spChg chg="add mod">
          <ac:chgData name="Boon Jun" userId="b9b2384c46af58b4" providerId="LiveId" clId="{9F148B80-0F84-45C5-8623-19582B4AA918}" dt="2020-02-09T16:31:32.472" v="554" actId="1038"/>
          <ac:spMkLst>
            <pc:docMk/>
            <pc:sldMk cId="3746096488" sldId="259"/>
            <ac:spMk id="20" creationId="{C1C1A51E-241F-4CA6-A7B0-CED67A8F5F08}"/>
          </ac:spMkLst>
        </pc:spChg>
        <pc:spChg chg="add mod">
          <ac:chgData name="Boon Jun" userId="b9b2384c46af58b4" providerId="LiveId" clId="{9F148B80-0F84-45C5-8623-19582B4AA918}" dt="2020-02-10T06:19:04.665" v="726" actId="1035"/>
          <ac:spMkLst>
            <pc:docMk/>
            <pc:sldMk cId="3746096488" sldId="259"/>
            <ac:spMk id="29" creationId="{CD7B650D-4EDA-409C-99F3-DB7B2972DDE5}"/>
          </ac:spMkLst>
        </pc:spChg>
        <pc:spChg chg="add mod">
          <ac:chgData name="Boon Jun" userId="b9b2384c46af58b4" providerId="LiveId" clId="{9F148B80-0F84-45C5-8623-19582B4AA918}" dt="2020-02-10T06:19:14.526" v="736" actId="20577"/>
          <ac:spMkLst>
            <pc:docMk/>
            <pc:sldMk cId="3746096488" sldId="259"/>
            <ac:spMk id="30" creationId="{D9A89644-4198-45D3-8EB0-426E2A16137E}"/>
          </ac:spMkLst>
        </pc:spChg>
        <pc:spChg chg="add mod topLvl">
          <ac:chgData name="Boon Jun" userId="b9b2384c46af58b4" providerId="LiveId" clId="{9F148B80-0F84-45C5-8623-19582B4AA918}" dt="2020-02-10T06:13:29.338" v="600" actId="12789"/>
          <ac:spMkLst>
            <pc:docMk/>
            <pc:sldMk cId="3746096488" sldId="259"/>
            <ac:spMk id="31" creationId="{53A632A5-EF3B-439A-8015-8607DD845908}"/>
          </ac:spMkLst>
        </pc:spChg>
        <pc:spChg chg="add mod topLvl">
          <ac:chgData name="Boon Jun" userId="b9b2384c46af58b4" providerId="LiveId" clId="{9F148B80-0F84-45C5-8623-19582B4AA918}" dt="2020-02-10T06:13:43.301" v="604" actId="1036"/>
          <ac:spMkLst>
            <pc:docMk/>
            <pc:sldMk cId="3746096488" sldId="259"/>
            <ac:spMk id="32" creationId="{D00D21B4-3D5F-4F78-A9A9-E6AB50BB8A39}"/>
          </ac:spMkLst>
        </pc:spChg>
        <pc:spChg chg="add mod topLvl">
          <ac:chgData name="Boon Jun" userId="b9b2384c46af58b4" providerId="LiveId" clId="{9F148B80-0F84-45C5-8623-19582B4AA918}" dt="2020-02-10T06:13:20.293" v="599" actId="12789"/>
          <ac:spMkLst>
            <pc:docMk/>
            <pc:sldMk cId="3746096488" sldId="259"/>
            <ac:spMk id="33" creationId="{612D2671-2D6E-41D1-A1AC-0A09CED8FE84}"/>
          </ac:spMkLst>
        </pc:spChg>
        <pc:spChg chg="mod topLvl">
          <ac:chgData name="Boon Jun" userId="b9b2384c46af58b4" providerId="LiveId" clId="{9F148B80-0F84-45C5-8623-19582B4AA918}" dt="2020-02-10T06:13:29.338" v="600" actId="12789"/>
          <ac:spMkLst>
            <pc:docMk/>
            <pc:sldMk cId="3746096488" sldId="259"/>
            <ac:spMk id="35" creationId="{03477E2C-AE59-40EF-BDA7-AD26F3978304}"/>
          </ac:spMkLst>
        </pc:spChg>
        <pc:spChg chg="mod topLvl">
          <ac:chgData name="Boon Jun" userId="b9b2384c46af58b4" providerId="LiveId" clId="{9F148B80-0F84-45C5-8623-19582B4AA918}" dt="2020-02-10T06:13:43.301" v="604" actId="1036"/>
          <ac:spMkLst>
            <pc:docMk/>
            <pc:sldMk cId="3746096488" sldId="259"/>
            <ac:spMk id="36" creationId="{1787EE2D-CD12-4F53-A8C3-97E2D24C7ABE}"/>
          </ac:spMkLst>
        </pc:spChg>
        <pc:spChg chg="add del mod">
          <ac:chgData name="Boon Jun" userId="b9b2384c46af58b4" providerId="LiveId" clId="{9F148B80-0F84-45C5-8623-19582B4AA918}" dt="2020-02-09T16:13:31.789" v="268" actId="478"/>
          <ac:spMkLst>
            <pc:docMk/>
            <pc:sldMk cId="3746096488" sldId="259"/>
            <ac:spMk id="37" creationId="{47776325-3AC6-42AD-9B90-E136E0DD4EC3}"/>
          </ac:spMkLst>
        </pc:spChg>
        <pc:spChg chg="add del mod">
          <ac:chgData name="Boon Jun" userId="b9b2384c46af58b4" providerId="LiveId" clId="{9F148B80-0F84-45C5-8623-19582B4AA918}" dt="2020-02-09T16:13:29.678" v="267" actId="478"/>
          <ac:spMkLst>
            <pc:docMk/>
            <pc:sldMk cId="3746096488" sldId="259"/>
            <ac:spMk id="38" creationId="{A922C824-E34E-4174-A898-9ACF7CF872CE}"/>
          </ac:spMkLst>
        </pc:spChg>
        <pc:spChg chg="add mod">
          <ac:chgData name="Boon Jun" userId="b9b2384c46af58b4" providerId="LiveId" clId="{9F148B80-0F84-45C5-8623-19582B4AA918}" dt="2020-02-09T16:31:42.852" v="574" actId="404"/>
          <ac:spMkLst>
            <pc:docMk/>
            <pc:sldMk cId="3746096488" sldId="259"/>
            <ac:spMk id="39" creationId="{4A90D4D1-B0BE-4F02-B5EB-DCAAF0DCF6B3}"/>
          </ac:spMkLst>
        </pc:spChg>
        <pc:spChg chg="add mod">
          <ac:chgData name="Boon Jun" userId="b9b2384c46af58b4" providerId="LiveId" clId="{9F148B80-0F84-45C5-8623-19582B4AA918}" dt="2020-02-09T16:31:42.852" v="574" actId="404"/>
          <ac:spMkLst>
            <pc:docMk/>
            <pc:sldMk cId="3746096488" sldId="259"/>
            <ac:spMk id="40" creationId="{8F1B12C2-EF06-4125-B4E9-153CF199ACE3}"/>
          </ac:spMkLst>
        </pc:spChg>
        <pc:spChg chg="add mod">
          <ac:chgData name="Boon Jun" userId="b9b2384c46af58b4" providerId="LiveId" clId="{9F148B80-0F84-45C5-8623-19582B4AA918}" dt="2020-02-09T16:31:42.852" v="574" actId="404"/>
          <ac:spMkLst>
            <pc:docMk/>
            <pc:sldMk cId="3746096488" sldId="259"/>
            <ac:spMk id="41" creationId="{5C7847F8-9F77-402C-86D4-D63B56D497D0}"/>
          </ac:spMkLst>
        </pc:spChg>
        <pc:spChg chg="add mod">
          <ac:chgData name="Boon Jun" userId="b9b2384c46af58b4" providerId="LiveId" clId="{9F148B80-0F84-45C5-8623-19582B4AA918}" dt="2020-02-09T16:31:42.852" v="574" actId="404"/>
          <ac:spMkLst>
            <pc:docMk/>
            <pc:sldMk cId="3746096488" sldId="259"/>
            <ac:spMk id="42" creationId="{F84C77E3-37A4-4296-88CC-211BCF525D1B}"/>
          </ac:spMkLst>
        </pc:spChg>
        <pc:spChg chg="add mod">
          <ac:chgData name="Boon Jun" userId="b9b2384c46af58b4" providerId="LiveId" clId="{9F148B80-0F84-45C5-8623-19582B4AA918}" dt="2020-02-09T16:31:42.852" v="574" actId="404"/>
          <ac:spMkLst>
            <pc:docMk/>
            <pc:sldMk cId="3746096488" sldId="259"/>
            <ac:spMk id="43" creationId="{2390D76B-EBA1-4D5C-9123-7FF664B6D0EE}"/>
          </ac:spMkLst>
        </pc:spChg>
        <pc:spChg chg="add mod">
          <ac:chgData name="Boon Jun" userId="b9b2384c46af58b4" providerId="LiveId" clId="{9F148B80-0F84-45C5-8623-19582B4AA918}" dt="2020-02-09T16:31:42.852" v="574" actId="404"/>
          <ac:spMkLst>
            <pc:docMk/>
            <pc:sldMk cId="3746096488" sldId="259"/>
            <ac:spMk id="44" creationId="{3C1C8036-8A80-4733-BEA0-0E5E0894AF51}"/>
          </ac:spMkLst>
        </pc:spChg>
        <pc:spChg chg="add mod">
          <ac:chgData name="Boon Jun" userId="b9b2384c46af58b4" providerId="LiveId" clId="{9F148B80-0F84-45C5-8623-19582B4AA918}" dt="2020-02-09T16:31:42.852" v="574" actId="404"/>
          <ac:spMkLst>
            <pc:docMk/>
            <pc:sldMk cId="3746096488" sldId="259"/>
            <ac:spMk id="45" creationId="{677D7604-F728-4A7F-B1F4-2146193D6659}"/>
          </ac:spMkLst>
        </pc:spChg>
        <pc:spChg chg="add mod">
          <ac:chgData name="Boon Jun" userId="b9b2384c46af58b4" providerId="LiveId" clId="{9F148B80-0F84-45C5-8623-19582B4AA918}" dt="2020-02-09T16:31:42.852" v="574" actId="404"/>
          <ac:spMkLst>
            <pc:docMk/>
            <pc:sldMk cId="3746096488" sldId="259"/>
            <ac:spMk id="46" creationId="{9E0065DB-1F9E-4922-A043-92BF54691C4B}"/>
          </ac:spMkLst>
        </pc:spChg>
        <pc:spChg chg="add mod">
          <ac:chgData name="Boon Jun" userId="b9b2384c46af58b4" providerId="LiveId" clId="{9F148B80-0F84-45C5-8623-19582B4AA918}" dt="2020-02-09T16:31:42.852" v="574" actId="404"/>
          <ac:spMkLst>
            <pc:docMk/>
            <pc:sldMk cId="3746096488" sldId="259"/>
            <ac:spMk id="47" creationId="{393B4EF7-04C1-4097-B69A-D75391212109}"/>
          </ac:spMkLst>
        </pc:spChg>
        <pc:spChg chg="add mod">
          <ac:chgData name="Boon Jun" userId="b9b2384c46af58b4" providerId="LiveId" clId="{9F148B80-0F84-45C5-8623-19582B4AA918}" dt="2020-02-09T16:31:42.852" v="574" actId="404"/>
          <ac:spMkLst>
            <pc:docMk/>
            <pc:sldMk cId="3746096488" sldId="259"/>
            <ac:spMk id="48" creationId="{C156F3CF-73C5-43D8-846B-5CCDB56CA679}"/>
          </ac:spMkLst>
        </pc:spChg>
        <pc:spChg chg="add mod">
          <ac:chgData name="Boon Jun" userId="b9b2384c46af58b4" providerId="LiveId" clId="{9F148B80-0F84-45C5-8623-19582B4AA918}" dt="2020-02-10T06:19:30.706" v="738" actId="1076"/>
          <ac:spMkLst>
            <pc:docMk/>
            <pc:sldMk cId="3746096488" sldId="259"/>
            <ac:spMk id="49" creationId="{0881D1BF-F847-43E7-88B8-3BCA086398C8}"/>
          </ac:spMkLst>
        </pc:spChg>
        <pc:spChg chg="add mod">
          <ac:chgData name="Boon Jun" userId="b9b2384c46af58b4" providerId="LiveId" clId="{9F148B80-0F84-45C5-8623-19582B4AA918}" dt="2020-02-10T06:17:48.737" v="627" actId="164"/>
          <ac:spMkLst>
            <pc:docMk/>
            <pc:sldMk cId="3746096488" sldId="259"/>
            <ac:spMk id="50" creationId="{ABA80488-D4B5-4881-A2B1-8CD907724DED}"/>
          </ac:spMkLst>
        </pc:spChg>
        <pc:spChg chg="add mod">
          <ac:chgData name="Boon Jun" userId="b9b2384c46af58b4" providerId="LiveId" clId="{9F148B80-0F84-45C5-8623-19582B4AA918}" dt="2020-02-09T16:27:02.142" v="481" actId="164"/>
          <ac:spMkLst>
            <pc:docMk/>
            <pc:sldMk cId="3746096488" sldId="259"/>
            <ac:spMk id="51" creationId="{32945E5A-C7B2-4C00-80A2-93C869309405}"/>
          </ac:spMkLst>
        </pc:spChg>
        <pc:spChg chg="add mod">
          <ac:chgData name="Boon Jun" userId="b9b2384c46af58b4" providerId="LiveId" clId="{9F148B80-0F84-45C5-8623-19582B4AA918}" dt="2020-02-09T16:31:37.050" v="573" actId="1037"/>
          <ac:spMkLst>
            <pc:docMk/>
            <pc:sldMk cId="3746096488" sldId="259"/>
            <ac:spMk id="55" creationId="{3B9E9728-BD76-4FF1-998D-6A92FB8910D0}"/>
          </ac:spMkLst>
        </pc:spChg>
        <pc:grpChg chg="add del mod topLvl">
          <ac:chgData name="Boon Jun" userId="b9b2384c46af58b4" providerId="LiveId" clId="{9F148B80-0F84-45C5-8623-19582B4AA918}" dt="2020-02-10T06:13:10.173" v="598" actId="165"/>
          <ac:grpSpMkLst>
            <pc:docMk/>
            <pc:sldMk cId="3746096488" sldId="259"/>
            <ac:grpSpMk id="4" creationId="{C324A37F-74DC-49D8-A998-B26A87AFDA8E}"/>
          </ac:grpSpMkLst>
        </pc:grpChg>
        <pc:grpChg chg="add mod">
          <ac:chgData name="Boon Jun" userId="b9b2384c46af58b4" providerId="LiveId" clId="{9F148B80-0F84-45C5-8623-19582B4AA918}" dt="2020-02-10T06:19:36.453" v="739" actId="1076"/>
          <ac:grpSpMkLst>
            <pc:docMk/>
            <pc:sldMk cId="3746096488" sldId="259"/>
            <ac:grpSpMk id="5" creationId="{B00F6EE0-48BD-4443-9F92-59CBD04D87A5}"/>
          </ac:grpSpMkLst>
        </pc:grpChg>
        <pc:grpChg chg="add mod">
          <ac:chgData name="Boon Jun" userId="b9b2384c46af58b4" providerId="LiveId" clId="{9F148B80-0F84-45C5-8623-19582B4AA918}" dt="2020-02-09T16:31:53.428" v="575" actId="1076"/>
          <ac:grpSpMkLst>
            <pc:docMk/>
            <pc:sldMk cId="3746096488" sldId="259"/>
            <ac:grpSpMk id="8" creationId="{82177E13-B770-476E-92E0-0C205EA97C83}"/>
          </ac:grpSpMkLst>
        </pc:grpChg>
        <pc:grpChg chg="add del mod">
          <ac:chgData name="Boon Jun" userId="b9b2384c46af58b4" providerId="LiveId" clId="{9F148B80-0F84-45C5-8623-19582B4AA918}" dt="2020-02-10T06:12:47.921" v="595" actId="165"/>
          <ac:grpSpMkLst>
            <pc:docMk/>
            <pc:sldMk cId="3746096488" sldId="259"/>
            <ac:grpSpMk id="9" creationId="{DD21F884-1AC3-4516-B73C-09D37637CCE1}"/>
          </ac:grpSpMkLst>
        </pc:grpChg>
        <pc:grpChg chg="add mod">
          <ac:chgData name="Boon Jun" userId="b9b2384c46af58b4" providerId="LiveId" clId="{9F148B80-0F84-45C5-8623-19582B4AA918}" dt="2020-02-09T16:23:22.669" v="445" actId="164"/>
          <ac:grpSpMkLst>
            <pc:docMk/>
            <pc:sldMk cId="3746096488" sldId="259"/>
            <ac:grpSpMk id="11" creationId="{94E025BC-6858-431E-8CF8-ACF0536ABFDF}"/>
          </ac:grpSpMkLst>
        </pc:grpChg>
        <pc:grpChg chg="add del mod">
          <ac:chgData name="Boon Jun" userId="b9b2384c46af58b4" providerId="LiveId" clId="{9F148B80-0F84-45C5-8623-19582B4AA918}" dt="2020-02-10T06:12:55.930" v="596" actId="165"/>
          <ac:grpSpMkLst>
            <pc:docMk/>
            <pc:sldMk cId="3746096488" sldId="259"/>
            <ac:grpSpMk id="15" creationId="{F4779AEE-3D86-4B4C-A93A-341203AA3CF0}"/>
          </ac:grpSpMkLst>
        </pc:grpChg>
        <pc:grpChg chg="add del mod ord">
          <ac:chgData name="Boon Jun" userId="b9b2384c46af58b4" providerId="LiveId" clId="{9F148B80-0F84-45C5-8623-19582B4AA918}" dt="2020-02-09T16:28:35.473" v="491" actId="478"/>
          <ac:grpSpMkLst>
            <pc:docMk/>
            <pc:sldMk cId="3746096488" sldId="259"/>
            <ac:grpSpMk id="18" creationId="{064D759E-68C5-4198-A30C-B491FEA3612C}"/>
          </ac:grpSpMkLst>
        </pc:grpChg>
        <pc:grpChg chg="del">
          <ac:chgData name="Boon Jun" userId="b9b2384c46af58b4" providerId="LiveId" clId="{9F148B80-0F84-45C5-8623-19582B4AA918}" dt="2020-02-09T15:56:04.889" v="126" actId="478"/>
          <ac:grpSpMkLst>
            <pc:docMk/>
            <pc:sldMk cId="3746096488" sldId="259"/>
            <ac:grpSpMk id="27" creationId="{457893AD-8B81-4217-9338-5939A5D67230}"/>
          </ac:grpSpMkLst>
        </pc:grpChg>
        <pc:grpChg chg="del">
          <ac:chgData name="Boon Jun" userId="b9b2384c46af58b4" providerId="LiveId" clId="{9F148B80-0F84-45C5-8623-19582B4AA918}" dt="2020-02-09T15:56:04.889" v="126" actId="478"/>
          <ac:grpSpMkLst>
            <pc:docMk/>
            <pc:sldMk cId="3746096488" sldId="259"/>
            <ac:grpSpMk id="28" creationId="{7CF7D480-5642-4427-A6B5-BECE88DE9CEA}"/>
          </ac:grpSpMkLst>
        </pc:grpChg>
        <pc:grpChg chg="del">
          <ac:chgData name="Boon Jun" userId="b9b2384c46af58b4" providerId="LiveId" clId="{9F148B80-0F84-45C5-8623-19582B4AA918}" dt="2020-02-09T15:56:04.889" v="126" actId="478"/>
          <ac:grpSpMkLst>
            <pc:docMk/>
            <pc:sldMk cId="3746096488" sldId="259"/>
            <ac:grpSpMk id="29" creationId="{167F73E9-DFBF-4E4D-8344-FFB57FCBBA3B}"/>
          </ac:grpSpMkLst>
        </pc:grpChg>
        <pc:grpChg chg="del">
          <ac:chgData name="Boon Jun" userId="b9b2384c46af58b4" providerId="LiveId" clId="{9F148B80-0F84-45C5-8623-19582B4AA918}" dt="2020-02-09T15:56:04.889" v="126" actId="478"/>
          <ac:grpSpMkLst>
            <pc:docMk/>
            <pc:sldMk cId="3746096488" sldId="259"/>
            <ac:grpSpMk id="30" creationId="{01DD4AC3-75ED-47FC-8637-8FAAEFD10B6A}"/>
          </ac:grpSpMkLst>
        </pc:grpChg>
        <pc:grpChg chg="add del mod topLvl">
          <ac:chgData name="Boon Jun" userId="b9b2384c46af58b4" providerId="LiveId" clId="{9F148B80-0F84-45C5-8623-19582B4AA918}" dt="2020-02-10T06:13:02.219" v="597" actId="165"/>
          <ac:grpSpMkLst>
            <pc:docMk/>
            <pc:sldMk cId="3746096488" sldId="259"/>
            <ac:grpSpMk id="34" creationId="{CB64F0AB-E377-4C4F-BC04-3ABD2689C489}"/>
          </ac:grpSpMkLst>
        </pc:grpChg>
        <pc:grpChg chg="add del mod ord">
          <ac:chgData name="Boon Jun" userId="b9b2384c46af58b4" providerId="LiveId" clId="{9F148B80-0F84-45C5-8623-19582B4AA918}" dt="2020-02-09T16:28:33.833" v="490" actId="478"/>
          <ac:grpSpMkLst>
            <pc:docMk/>
            <pc:sldMk cId="3746096488" sldId="259"/>
            <ac:grpSpMk id="52" creationId="{86AAF5FA-5CCE-4698-8475-ED3C1C6CFBF3}"/>
          </ac:grpSpMkLst>
        </pc:grpChg>
        <pc:cxnChg chg="mod">
          <ac:chgData name="Boon Jun" userId="b9b2384c46af58b4" providerId="LiveId" clId="{9F148B80-0F84-45C5-8623-19582B4AA918}" dt="2020-02-09T15:56:04.889" v="126" actId="478"/>
          <ac:cxnSpMkLst>
            <pc:docMk/>
            <pc:sldMk cId="3746096488" sldId="259"/>
            <ac:cxnSpMk id="21" creationId="{0C91DD63-C43A-477F-9581-8F5BAFED1FDC}"/>
          </ac:cxnSpMkLst>
        </pc:cxnChg>
      </pc:sldChg>
      <pc:sldChg chg="addSp delSp modSp add">
        <pc:chgData name="Boon Jun" userId="b9b2384c46af58b4" providerId="LiveId" clId="{9F148B80-0F84-45C5-8623-19582B4AA918}" dt="2020-02-10T06:38:38.105" v="931" actId="164"/>
        <pc:sldMkLst>
          <pc:docMk/>
          <pc:sldMk cId="2862181266" sldId="260"/>
        </pc:sldMkLst>
        <pc:spChg chg="mod">
          <ac:chgData name="Boon Jun" userId="b9b2384c46af58b4" providerId="LiveId" clId="{9F148B80-0F84-45C5-8623-19582B4AA918}" dt="2020-02-10T06:38:38.105" v="931" actId="164"/>
          <ac:spMkLst>
            <pc:docMk/>
            <pc:sldMk cId="2862181266" sldId="260"/>
            <ac:spMk id="3" creationId="{E90E465A-3033-4159-ACA1-F19A702DF04B}"/>
          </ac:spMkLst>
        </pc:spChg>
        <pc:spChg chg="add mod">
          <ac:chgData name="Boon Jun" userId="b9b2384c46af58b4" providerId="LiveId" clId="{9F148B80-0F84-45C5-8623-19582B4AA918}" dt="2020-02-10T06:38:38.105" v="931" actId="164"/>
          <ac:spMkLst>
            <pc:docMk/>
            <pc:sldMk cId="2862181266" sldId="260"/>
            <ac:spMk id="4" creationId="{DFA25FDE-B4E6-473C-9212-FCBC25FEE979}"/>
          </ac:spMkLst>
        </pc:spChg>
        <pc:spChg chg="del">
          <ac:chgData name="Boon Jun" userId="b9b2384c46af58b4" providerId="LiveId" clId="{9F148B80-0F84-45C5-8623-19582B4AA918}" dt="2020-02-10T06:14:35.909" v="607" actId="478"/>
          <ac:spMkLst>
            <pc:docMk/>
            <pc:sldMk cId="2862181266" sldId="260"/>
            <ac:spMk id="20" creationId="{C1C1A51E-241F-4CA6-A7B0-CED67A8F5F08}"/>
          </ac:spMkLst>
        </pc:spChg>
        <pc:spChg chg="add mod">
          <ac:chgData name="Boon Jun" userId="b9b2384c46af58b4" providerId="LiveId" clId="{9F148B80-0F84-45C5-8623-19582B4AA918}" dt="2020-02-10T06:38:38.105" v="931" actId="164"/>
          <ac:spMkLst>
            <pc:docMk/>
            <pc:sldMk cId="2862181266" sldId="260"/>
            <ac:spMk id="25" creationId="{81885B53-3071-4F58-B08C-6B5CAF5E2F26}"/>
          </ac:spMkLst>
        </pc:spChg>
        <pc:spChg chg="mod">
          <ac:chgData name="Boon Jun" userId="b9b2384c46af58b4" providerId="LiveId" clId="{9F148B80-0F84-45C5-8623-19582B4AA918}" dt="2020-02-10T06:38:38.105" v="931" actId="164"/>
          <ac:spMkLst>
            <pc:docMk/>
            <pc:sldMk cId="2862181266" sldId="260"/>
            <ac:spMk id="31" creationId="{53A632A5-EF3B-439A-8015-8607DD845908}"/>
          </ac:spMkLst>
        </pc:spChg>
        <pc:spChg chg="mod">
          <ac:chgData name="Boon Jun" userId="b9b2384c46af58b4" providerId="LiveId" clId="{9F148B80-0F84-45C5-8623-19582B4AA918}" dt="2020-02-10T06:38:38.105" v="931" actId="164"/>
          <ac:spMkLst>
            <pc:docMk/>
            <pc:sldMk cId="2862181266" sldId="260"/>
            <ac:spMk id="32" creationId="{D00D21B4-3D5F-4F78-A9A9-E6AB50BB8A39}"/>
          </ac:spMkLst>
        </pc:spChg>
        <pc:spChg chg="mod">
          <ac:chgData name="Boon Jun" userId="b9b2384c46af58b4" providerId="LiveId" clId="{9F148B80-0F84-45C5-8623-19582B4AA918}" dt="2020-02-10T06:15:09.679" v="626" actId="1037"/>
          <ac:spMkLst>
            <pc:docMk/>
            <pc:sldMk cId="2862181266" sldId="260"/>
            <ac:spMk id="33" creationId="{612D2671-2D6E-41D1-A1AC-0A09CED8FE84}"/>
          </ac:spMkLst>
        </pc:spChg>
        <pc:spChg chg="mod">
          <ac:chgData name="Boon Jun" userId="b9b2384c46af58b4" providerId="LiveId" clId="{9F148B80-0F84-45C5-8623-19582B4AA918}" dt="2020-02-10T06:38:38.105" v="931" actId="164"/>
          <ac:spMkLst>
            <pc:docMk/>
            <pc:sldMk cId="2862181266" sldId="260"/>
            <ac:spMk id="49" creationId="{0881D1BF-F847-43E7-88B8-3BCA086398C8}"/>
          </ac:spMkLst>
        </pc:spChg>
        <pc:spChg chg="mod">
          <ac:chgData name="Boon Jun" userId="b9b2384c46af58b4" providerId="LiveId" clId="{9F148B80-0F84-45C5-8623-19582B4AA918}" dt="2020-02-10T06:38:38.105" v="931" actId="164"/>
          <ac:spMkLst>
            <pc:docMk/>
            <pc:sldMk cId="2862181266" sldId="260"/>
            <ac:spMk id="50" creationId="{ABA80488-D4B5-4881-A2B1-8CD907724DED}"/>
          </ac:spMkLst>
        </pc:spChg>
        <pc:spChg chg="del">
          <ac:chgData name="Boon Jun" userId="b9b2384c46af58b4" providerId="LiveId" clId="{9F148B80-0F84-45C5-8623-19582B4AA918}" dt="2020-02-10T06:14:37.820" v="608" actId="478"/>
          <ac:spMkLst>
            <pc:docMk/>
            <pc:sldMk cId="2862181266" sldId="260"/>
            <ac:spMk id="55" creationId="{3B9E9728-BD76-4FF1-998D-6A92FB8910D0}"/>
          </ac:spMkLst>
        </pc:spChg>
        <pc:grpChg chg="add mod">
          <ac:chgData name="Boon Jun" userId="b9b2384c46af58b4" providerId="LiveId" clId="{9F148B80-0F84-45C5-8623-19582B4AA918}" dt="2020-02-10T06:38:38.105" v="931" actId="164"/>
          <ac:grpSpMkLst>
            <pc:docMk/>
            <pc:sldMk cId="2862181266" sldId="260"/>
            <ac:grpSpMk id="5" creationId="{97135F8E-F18A-4961-B46E-F7BB3A511C54}"/>
          </ac:grpSpMkLst>
        </pc:grpChg>
        <pc:grpChg chg="del">
          <ac:chgData name="Boon Jun" userId="b9b2384c46af58b4" providerId="LiveId" clId="{9F148B80-0F84-45C5-8623-19582B4AA918}" dt="2020-02-10T06:27:15.946" v="845" actId="478"/>
          <ac:grpSpMkLst>
            <pc:docMk/>
            <pc:sldMk cId="2862181266" sldId="260"/>
            <ac:grpSpMk id="8" creationId="{82177E13-B770-476E-92E0-0C205EA97C83}"/>
          </ac:grpSpMkLst>
        </pc:gr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Gotham Book" pitchFamily="50" charset="0"/>
              <a:ea typeface="+mn-ea"/>
              <a:cs typeface="Gotham Book" pitchFamily="50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Kaggle Score</c:v>
                </c:pt>
              </c:strCache>
            </c:strRef>
          </c:tx>
          <c:spPr>
            <a:solidFill>
              <a:srgbClr val="35609A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EC343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F07-48C2-A501-247ADAEC6340}"/>
              </c:ext>
            </c:extLst>
          </c:dPt>
          <c:cat>
            <c:strRef>
              <c:f>Sheet1!$A$2:$A$3</c:f>
              <c:strCache>
                <c:ptCount val="2"/>
                <c:pt idx="0">
                  <c:v>Random Forest</c:v>
                </c:pt>
                <c:pt idx="1">
                  <c:v>SVM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0.75095000000000001</c:v>
                </c:pt>
                <c:pt idx="1">
                  <c:v>0.70674999999999999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07-48C2-A501-247ADAEC63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8515456"/>
        <c:axId val="98517088"/>
      </c:barChart>
      <c:catAx>
        <c:axId val="98515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Gotham Book" pitchFamily="50" charset="0"/>
                <a:ea typeface="+mn-ea"/>
                <a:cs typeface="Gotham Book" pitchFamily="50" charset="0"/>
              </a:defRPr>
            </a:pPr>
            <a:endParaRPr lang="en-US"/>
          </a:p>
        </c:txPr>
        <c:crossAx val="98517088"/>
        <c:crosses val="autoZero"/>
        <c:auto val="1"/>
        <c:lblAlgn val="ctr"/>
        <c:lblOffset val="100"/>
        <c:noMultiLvlLbl val="0"/>
      </c:catAx>
      <c:valAx>
        <c:axId val="98517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Gotham Book" pitchFamily="50" charset="0"/>
                <a:ea typeface="+mn-ea"/>
                <a:cs typeface="Gotham Book" pitchFamily="50" charset="0"/>
              </a:defRPr>
            </a:pPr>
            <a:endParaRPr lang="en-US"/>
          </a:p>
        </c:txPr>
        <c:crossAx val="98515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Gotham Book" pitchFamily="50" charset="0"/>
              <a:ea typeface="+mn-ea"/>
              <a:cs typeface="Gotham Book" pitchFamily="50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  <a:latin typeface="Gotham Book" pitchFamily="50" charset="0"/>
          <a:cs typeface="Gotham Book" pitchFamily="50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D32EC-C7F5-45B2-A659-1F0F4B0459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E38863-9812-4A83-9F8F-789AC9164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B6956-D7B2-4709-81DA-F0A039EE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60D6-B357-4E61-B05B-B12515D9341B}" type="datetimeFigureOut">
              <a:rPr lang="en-SG" smtClean="0"/>
              <a:t>14/2/2020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2EAA3-40C8-411B-88F9-D66C2998F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DA8D6-D646-4768-B654-4FB41DFC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2759-4516-4F8E-A838-23DDF458D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8706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E03A3-75DB-4EB7-857B-43F65FAAD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35903E-8524-4CD3-9AE4-033107E71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D355-7417-43B1-A1AC-8F9282933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60D6-B357-4E61-B05B-B12515D9341B}" type="datetimeFigureOut">
              <a:rPr lang="en-SG" smtClean="0"/>
              <a:t>14/2/2020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76E0B-89D7-4333-AB53-972EDB0F0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1E9DF-18C3-44C9-B4EF-2CD6183F1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2759-4516-4F8E-A838-23DDF458D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902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A9EE93-EB16-45A5-B16D-A812EB127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E7C98-D865-4983-ABEB-8FF16D1C6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F8995-DF28-45C4-9C25-CE55479E3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60D6-B357-4E61-B05B-B12515D9341B}" type="datetimeFigureOut">
              <a:rPr lang="en-SG" smtClean="0"/>
              <a:t>14/2/2020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46909-0A78-48E3-A2A9-2C9BB677A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5300A-D9D5-43E4-8177-A856982F6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2759-4516-4F8E-A838-23DDF458D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15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CDC7C-FF5D-4FCE-910D-2F08F7E2A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4F369-D1F4-4DDF-9856-33A7C02CA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ECF96-C409-4CB1-BDA2-3357FD18C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60D6-B357-4E61-B05B-B12515D9341B}" type="datetimeFigureOut">
              <a:rPr lang="en-SG" smtClean="0"/>
              <a:t>14/2/2020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C5872-8FAD-4C6B-B0AF-1D1D2F9E7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E28D0-BCFB-467F-9E0B-A145789C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2759-4516-4F8E-A838-23DDF458D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396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2AA4C-EE19-4977-9140-B46AC355F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3DA52-0201-4321-9C63-9C7D7C66D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D9C2D-AA0C-476C-B6F3-A99B66B82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60D6-B357-4E61-B05B-B12515D9341B}" type="datetimeFigureOut">
              <a:rPr lang="en-SG" smtClean="0"/>
              <a:t>14/2/2020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B8710-197C-418A-8C7B-A3C39EFE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95D59-C14D-4E5A-9031-D5D9F4C97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2759-4516-4F8E-A838-23DDF458D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1603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CCD69-20CB-4989-AA2A-B32D70963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C1120-0C2E-46A6-98E8-4314674EC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D0D38-FF76-47F5-AEFD-8B383A018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A93E8-0F90-4932-87C5-D123A3AD1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60D6-B357-4E61-B05B-B12515D9341B}" type="datetimeFigureOut">
              <a:rPr lang="en-SG" smtClean="0"/>
              <a:t>14/2/2020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7AFEB-146D-4D8B-AE61-1295A265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6DC1F-A96B-4B14-A161-F0F57CDA8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2759-4516-4F8E-A838-23DDF458D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8737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F1D9D-8A02-4FFE-8596-6CBF125B7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102E0-14C4-4AC1-8844-DA86DF115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6E777-F9B2-46B9-9FCD-65D3B5091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7B607B-BFBC-4D71-AC4A-667210BF2C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CB9437-C127-413E-8DC9-88F1B4E1D0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B578C3-51FA-41AB-946A-730671850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60D6-B357-4E61-B05B-B12515D9341B}" type="datetimeFigureOut">
              <a:rPr lang="en-SG" smtClean="0"/>
              <a:t>14/2/2020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7830BE-2098-4930-818C-7A86D6A18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DE6999-993D-4719-8AB3-D54CC0F49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2759-4516-4F8E-A838-23DDF458D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249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918FA-F4FF-4AC5-95E6-F83E169E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33B668-F919-4DF6-B997-04074B6E0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60D6-B357-4E61-B05B-B12515D9341B}" type="datetimeFigureOut">
              <a:rPr lang="en-SG" smtClean="0"/>
              <a:t>14/2/2020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38047-B0E6-4690-B98E-9A60CACB9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2F9129-62D2-4B46-82D7-7E8ABCBD0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2759-4516-4F8E-A838-23DDF458D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7696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E1A378-3080-4A7F-AE85-392F660FA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60D6-B357-4E61-B05B-B12515D9341B}" type="datetimeFigureOut">
              <a:rPr lang="en-SG" smtClean="0"/>
              <a:t>14/2/2020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DF6AD7-5938-4D2A-A4B8-AF9FC792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0C73B6-89C1-46E1-8572-C6FAEC0D2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2759-4516-4F8E-A838-23DDF458D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036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3A6C0-C5B5-446C-B540-C5DD4FBE3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2AC3D-E4D5-47AC-A313-D03119E4D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D1A76-4255-42DC-B55F-AEB8CCB49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A9C4E-CDF4-4E36-9413-4555160B3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60D6-B357-4E61-B05B-B12515D9341B}" type="datetimeFigureOut">
              <a:rPr lang="en-SG" smtClean="0"/>
              <a:t>14/2/2020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25D4C-4C2A-4CEC-9A56-159E68EBB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C3752-8E6D-4C94-B7B4-134B5BC73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2759-4516-4F8E-A838-23DDF458D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2014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A329A-F458-4BB0-B881-94A4594B4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F76C11-A548-4A29-8AF4-1FC7B5249D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EF7499-E839-41A6-9813-9B13DDD53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DFAB8-9E20-43AE-8613-F863A3776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60D6-B357-4E61-B05B-B12515D9341B}" type="datetimeFigureOut">
              <a:rPr lang="en-SG" smtClean="0"/>
              <a:t>14/2/2020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70961-263D-41B1-A93F-9F6BC3E42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CF012-8364-4652-9232-A55F21314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2759-4516-4F8E-A838-23DDF458D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3350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0B0124-DC08-4EFE-9CE5-B37296380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C57E5-C1AC-4FF1-819F-9A0EFA601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03915-F2E0-45A3-922B-5223560E9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960D6-B357-4E61-B05B-B12515D9341B}" type="datetimeFigureOut">
              <a:rPr lang="en-SG" smtClean="0"/>
              <a:t>14/2/2020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2BC31-2656-40A7-81F2-CCB0A0A8A9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112E1-5071-4D6B-9978-7C42A73C02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B2759-4516-4F8E-A838-23DDF458D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5666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0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3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26.svg"/><Relationship Id="rId10" Type="http://schemas.openxmlformats.org/officeDocument/2006/relationships/image" Target="../media/image18.png"/><Relationship Id="rId4" Type="http://schemas.openxmlformats.org/officeDocument/2006/relationships/image" Target="../media/image25.png"/><Relationship Id="rId9" Type="http://schemas.openxmlformats.org/officeDocument/2006/relationships/image" Target="../media/image17.svg"/><Relationship Id="rId14" Type="http://schemas.openxmlformats.org/officeDocument/2006/relationships/image" Target="../media/image29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0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3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26.svg"/><Relationship Id="rId10" Type="http://schemas.openxmlformats.org/officeDocument/2006/relationships/image" Target="../media/image18.png"/><Relationship Id="rId4" Type="http://schemas.openxmlformats.org/officeDocument/2006/relationships/image" Target="../media/image25.png"/><Relationship Id="rId9" Type="http://schemas.openxmlformats.org/officeDocument/2006/relationships/image" Target="../media/image17.svg"/><Relationship Id="rId14" Type="http://schemas.openxmlformats.org/officeDocument/2006/relationships/image" Target="../media/image29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0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3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26.svg"/><Relationship Id="rId10" Type="http://schemas.openxmlformats.org/officeDocument/2006/relationships/image" Target="../media/image18.png"/><Relationship Id="rId4" Type="http://schemas.openxmlformats.org/officeDocument/2006/relationships/image" Target="../media/image25.png"/><Relationship Id="rId9" Type="http://schemas.openxmlformats.org/officeDocument/2006/relationships/image" Target="../media/image17.svg"/><Relationship Id="rId14" Type="http://schemas.openxmlformats.org/officeDocument/2006/relationships/image" Target="../media/image29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34.svg"/><Relationship Id="rId18" Type="http://schemas.openxmlformats.org/officeDocument/2006/relationships/image" Target="../media/image2.png"/><Relationship Id="rId3" Type="http://schemas.openxmlformats.org/officeDocument/2006/relationships/image" Target="../media/image23.svg"/><Relationship Id="rId21" Type="http://schemas.openxmlformats.org/officeDocument/2006/relationships/image" Target="../media/image38.svg"/><Relationship Id="rId7" Type="http://schemas.openxmlformats.org/officeDocument/2006/relationships/image" Target="../media/image15.svg"/><Relationship Id="rId12" Type="http://schemas.openxmlformats.org/officeDocument/2006/relationships/image" Target="../media/image33.png"/><Relationship Id="rId17" Type="http://schemas.openxmlformats.org/officeDocument/2006/relationships/image" Target="../media/image36.svg"/><Relationship Id="rId2" Type="http://schemas.openxmlformats.org/officeDocument/2006/relationships/image" Target="../media/image22.png"/><Relationship Id="rId16" Type="http://schemas.openxmlformats.org/officeDocument/2006/relationships/image" Target="../media/image35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5" Type="http://schemas.openxmlformats.org/officeDocument/2006/relationships/image" Target="../media/image21.svg"/><Relationship Id="rId23" Type="http://schemas.openxmlformats.org/officeDocument/2006/relationships/image" Target="../media/image40.svg"/><Relationship Id="rId10" Type="http://schemas.openxmlformats.org/officeDocument/2006/relationships/image" Target="../media/image18.png"/><Relationship Id="rId19" Type="http://schemas.openxmlformats.org/officeDocument/2006/relationships/image" Target="../media/image3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0.png"/><Relationship Id="rId22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9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26.svg"/><Relationship Id="rId10" Type="http://schemas.openxmlformats.org/officeDocument/2006/relationships/image" Target="../media/image18.png"/><Relationship Id="rId4" Type="http://schemas.openxmlformats.org/officeDocument/2006/relationships/image" Target="../media/image25.png"/><Relationship Id="rId9" Type="http://schemas.openxmlformats.org/officeDocument/2006/relationships/image" Target="../media/image17.svg"/><Relationship Id="rId1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svg"/><Relationship Id="rId11" Type="http://schemas.openxmlformats.org/officeDocument/2006/relationships/image" Target="../media/image18.png"/><Relationship Id="rId5" Type="http://schemas.openxmlformats.org/officeDocument/2006/relationships/image" Target="../media/image25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9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9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26.svg"/><Relationship Id="rId15" Type="http://schemas.openxmlformats.org/officeDocument/2006/relationships/image" Target="../media/image44.png"/><Relationship Id="rId10" Type="http://schemas.openxmlformats.org/officeDocument/2006/relationships/image" Target="../media/image18.png"/><Relationship Id="rId4" Type="http://schemas.openxmlformats.org/officeDocument/2006/relationships/image" Target="../media/image25.png"/><Relationship Id="rId9" Type="http://schemas.openxmlformats.org/officeDocument/2006/relationships/image" Target="../media/image17.svg"/><Relationship Id="rId1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0.png"/><Relationship Id="rId3" Type="http://schemas.openxmlformats.org/officeDocument/2006/relationships/image" Target="../media/image11.svg"/><Relationship Id="rId7" Type="http://schemas.openxmlformats.org/officeDocument/2006/relationships/image" Target="../media/image46.svg"/><Relationship Id="rId12" Type="http://schemas.openxmlformats.org/officeDocument/2006/relationships/image" Target="../media/image47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9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1.svg"/><Relationship Id="rId18" Type="http://schemas.openxmlformats.org/officeDocument/2006/relationships/image" Target="../media/image20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50.png"/><Relationship Id="rId17" Type="http://schemas.openxmlformats.org/officeDocument/2006/relationships/image" Target="../media/image55.svg"/><Relationship Id="rId2" Type="http://schemas.openxmlformats.org/officeDocument/2006/relationships/image" Target="../media/image10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5" Type="http://schemas.openxmlformats.org/officeDocument/2006/relationships/image" Target="../media/image53.svg"/><Relationship Id="rId10" Type="http://schemas.openxmlformats.org/officeDocument/2006/relationships/image" Target="../media/image18.png"/><Relationship Id="rId19" Type="http://schemas.openxmlformats.org/officeDocument/2006/relationships/image" Target="../media/image29.svg"/><Relationship Id="rId4" Type="http://schemas.openxmlformats.org/officeDocument/2006/relationships/image" Target="../media/image12.png"/><Relationship Id="rId9" Type="http://schemas.openxmlformats.org/officeDocument/2006/relationships/image" Target="../media/image49.svg"/><Relationship Id="rId1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29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49.svg"/><Relationship Id="rId14" Type="http://schemas.openxmlformats.org/officeDocument/2006/relationships/image" Target="../media/image56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0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58.svg"/><Relationship Id="rId5" Type="http://schemas.openxmlformats.org/officeDocument/2006/relationships/image" Target="../media/image13.svg"/><Relationship Id="rId10" Type="http://schemas.openxmlformats.org/officeDocument/2006/relationships/image" Target="../media/image57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9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9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58.svg"/><Relationship Id="rId5" Type="http://schemas.openxmlformats.org/officeDocument/2006/relationships/image" Target="../media/image13.svg"/><Relationship Id="rId15" Type="http://schemas.openxmlformats.org/officeDocument/2006/relationships/image" Target="../media/image60.png"/><Relationship Id="rId10" Type="http://schemas.openxmlformats.org/officeDocument/2006/relationships/image" Target="../media/image57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5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62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61.jpeg"/><Relationship Id="rId16" Type="http://schemas.openxmlformats.org/officeDocument/2006/relationships/image" Target="../media/image6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64.png"/><Relationship Id="rId10" Type="http://schemas.openxmlformats.org/officeDocument/2006/relationships/image" Target="../media/image15.svg"/><Relationship Id="rId4" Type="http://schemas.openxmlformats.org/officeDocument/2006/relationships/image" Target="../media/image63.pn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67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6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5" Type="http://schemas.openxmlformats.org/officeDocument/2006/relationships/image" Target="../media/image65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6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66.pn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17" Type="http://schemas.openxmlformats.org/officeDocument/2006/relationships/image" Target="../media/image65.svg"/><Relationship Id="rId2" Type="http://schemas.openxmlformats.org/officeDocument/2006/relationships/image" Target="../media/image68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5" Type="http://schemas.openxmlformats.org/officeDocument/2006/relationships/image" Target="../media/image34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70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69.png"/><Relationship Id="rId16" Type="http://schemas.openxmlformats.org/officeDocument/2006/relationships/image" Target="../media/image6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64.png"/><Relationship Id="rId10" Type="http://schemas.openxmlformats.org/officeDocument/2006/relationships/image" Target="../media/image15.svg"/><Relationship Id="rId4" Type="http://schemas.openxmlformats.org/officeDocument/2006/relationships/image" Target="../media/image71.pn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71.pn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5" Type="http://schemas.openxmlformats.org/officeDocument/2006/relationships/image" Target="../media/image65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6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65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6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65.svg"/><Relationship Id="rId18" Type="http://schemas.openxmlformats.org/officeDocument/2006/relationships/image" Target="../media/image33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64.png"/><Relationship Id="rId17" Type="http://schemas.openxmlformats.org/officeDocument/2006/relationships/image" Target="../media/image75.svg"/><Relationship Id="rId2" Type="http://schemas.openxmlformats.org/officeDocument/2006/relationships/image" Target="../media/image10.png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5" Type="http://schemas.openxmlformats.org/officeDocument/2006/relationships/image" Target="../media/image74.svg"/><Relationship Id="rId10" Type="http://schemas.openxmlformats.org/officeDocument/2006/relationships/image" Target="../media/image18.png"/><Relationship Id="rId19" Type="http://schemas.openxmlformats.org/officeDocument/2006/relationships/image" Target="../media/image76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7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65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6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64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7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65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64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7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65.sv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65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6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svg"/><Relationship Id="rId7" Type="http://schemas.openxmlformats.org/officeDocument/2006/relationships/image" Target="../media/image84.sv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5" Type="http://schemas.openxmlformats.org/officeDocument/2006/relationships/image" Target="../media/image82.svg"/><Relationship Id="rId4" Type="http://schemas.openxmlformats.org/officeDocument/2006/relationships/image" Target="../media/image8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21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23.svg"/><Relationship Id="rId10" Type="http://schemas.openxmlformats.org/officeDocument/2006/relationships/image" Target="../media/image16.png"/><Relationship Id="rId4" Type="http://schemas.openxmlformats.org/officeDocument/2006/relationships/image" Target="../media/image22.png"/><Relationship Id="rId9" Type="http://schemas.openxmlformats.org/officeDocument/2006/relationships/image" Target="../media/image15.svg"/><Relationship Id="rId14" Type="http://schemas.openxmlformats.org/officeDocument/2006/relationships/image" Target="../media/image24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8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26.svg"/><Relationship Id="rId15" Type="http://schemas.openxmlformats.org/officeDocument/2006/relationships/image" Target="../media/image29.svg"/><Relationship Id="rId10" Type="http://schemas.openxmlformats.org/officeDocument/2006/relationships/image" Target="../media/image18.png"/><Relationship Id="rId4" Type="http://schemas.openxmlformats.org/officeDocument/2006/relationships/image" Target="../media/image25.png"/><Relationship Id="rId9" Type="http://schemas.openxmlformats.org/officeDocument/2006/relationships/image" Target="../media/image17.svg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1352" y="908791"/>
            <a:ext cx="10189296" cy="3448254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CHICAGO</a:t>
            </a:r>
            <a:r>
              <a:rPr lang="en-SG" dirty="0">
                <a:solidFill>
                  <a:srgbClr val="EC343F"/>
                </a:solidFill>
                <a:latin typeface="Gotham Black" panose="02000603040000020004" pitchFamily="2" charset="0"/>
              </a:rPr>
              <a:t> </a:t>
            </a:r>
            <a:br>
              <a:rPr lang="en-SG" dirty="0">
                <a:solidFill>
                  <a:srgbClr val="EC343F"/>
                </a:solidFill>
                <a:latin typeface="Gotham Black" panose="02000603040000020004" pitchFamily="2" charset="0"/>
              </a:rPr>
            </a:br>
            <a:r>
              <a:rPr lang="en-SG" dirty="0">
                <a:gradFill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</a:gradFill>
                <a:latin typeface="Gotham Black" panose="02000603040000020004" pitchFamily="2" charset="0"/>
              </a:rPr>
              <a:t>WEST NILE VIRUS</a:t>
            </a:r>
            <a:br>
              <a:rPr lang="en-SG" dirty="0">
                <a:gradFill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</a:gradFill>
                <a:latin typeface="Gotham Black" panose="02000603040000020004" pitchFamily="2" charset="0"/>
              </a:rPr>
            </a:br>
            <a:r>
              <a:rPr lang="en-SG" dirty="0">
                <a:gradFill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</a:gradFill>
                <a:latin typeface="Gotham Black" panose="02000603040000020004" pitchFamily="2" charset="0"/>
              </a:rPr>
              <a:t>CONTROL PLAN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2A3B72F5-282A-479A-97A4-317E643BF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752" y="4357045"/>
            <a:ext cx="2705841" cy="27058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C61BCE-46A7-4383-BB8F-186DABC302F4}"/>
              </a:ext>
            </a:extLst>
          </p:cNvPr>
          <p:cNvSpPr txBox="1"/>
          <p:nvPr/>
        </p:nvSpPr>
        <p:spPr>
          <a:xfrm>
            <a:off x="5770854" y="4705893"/>
            <a:ext cx="2694348" cy="1693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dirty="0">
                <a:solidFill>
                  <a:schemeClr val="bg1"/>
                </a:solidFill>
                <a:latin typeface="Gotham Black" panose="02000603040000020004" pitchFamily="2" charset="0"/>
                <a:cs typeface="Gotham Book" pitchFamily="50" charset="0"/>
              </a:rPr>
              <a:t>WESLEY </a:t>
            </a:r>
          </a:p>
          <a:p>
            <a:pPr algn="ctr">
              <a:lnSpc>
                <a:spcPct val="150000"/>
              </a:lnSpc>
            </a:pPr>
            <a:r>
              <a:rPr lang="en-SG" dirty="0">
                <a:solidFill>
                  <a:schemeClr val="bg1"/>
                </a:solidFill>
                <a:latin typeface="Gotham Black" panose="02000603040000020004" pitchFamily="2" charset="0"/>
                <a:cs typeface="Gotham Book" pitchFamily="50" charset="0"/>
              </a:rPr>
              <a:t>RUSSELL </a:t>
            </a:r>
          </a:p>
          <a:p>
            <a:pPr algn="ctr">
              <a:lnSpc>
                <a:spcPct val="150000"/>
              </a:lnSpc>
            </a:pPr>
            <a:r>
              <a:rPr lang="en-SG" dirty="0">
                <a:solidFill>
                  <a:schemeClr val="bg1"/>
                </a:solidFill>
                <a:latin typeface="Gotham Black" panose="02000603040000020004" pitchFamily="2" charset="0"/>
                <a:cs typeface="Gotham Book" pitchFamily="50" charset="0"/>
              </a:rPr>
              <a:t>SATHYA</a:t>
            </a:r>
          </a:p>
          <a:p>
            <a:pPr algn="ctr">
              <a:lnSpc>
                <a:spcPct val="150000"/>
              </a:lnSpc>
            </a:pPr>
            <a:r>
              <a:rPr lang="en-SG" dirty="0">
                <a:solidFill>
                  <a:schemeClr val="bg1"/>
                </a:solidFill>
                <a:latin typeface="Gotham Black" panose="02000603040000020004" pitchFamily="2" charset="0"/>
                <a:cs typeface="Gotham Book" pitchFamily="50" charset="0"/>
              </a:rPr>
              <a:t>BOON JUN</a:t>
            </a:r>
          </a:p>
        </p:txBody>
      </p:sp>
    </p:spTree>
    <p:extLst>
      <p:ext uri="{BB962C8B-B14F-4D97-AF65-F5344CB8AC3E}">
        <p14:creationId xmlns:p14="http://schemas.microsoft.com/office/powerpoint/2010/main" val="2773114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ANALYSIS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A6CB46-CEA3-49AA-8BF8-C9FCB6D65BBD}"/>
              </a:ext>
            </a:extLst>
          </p:cNvPr>
          <p:cNvSpPr txBox="1"/>
          <p:nvPr/>
        </p:nvSpPr>
        <p:spPr>
          <a:xfrm>
            <a:off x="436202" y="509367"/>
            <a:ext cx="747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TRAIN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DAC2CD-A671-49C0-926B-031B9EE53E3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460" y="579073"/>
            <a:ext cx="7580064" cy="5053376"/>
          </a:xfrm>
          <a:prstGeom prst="rect">
            <a:avLst/>
          </a:prstGeom>
        </p:spPr>
      </p:pic>
      <p:pic>
        <p:nvPicPr>
          <p:cNvPr id="18" name="Graphic 17" descr="Piggy Bank">
            <a:extLst>
              <a:ext uri="{FF2B5EF4-FFF2-40B4-BE49-F238E27FC236}">
                <a16:creationId xmlns:a16="http://schemas.microsoft.com/office/drawing/2014/main" id="{1941B363-3234-4188-AAB7-5166EC0772C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063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ANALYSIS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A6CB46-CEA3-49AA-8BF8-C9FCB6D65BBD}"/>
              </a:ext>
            </a:extLst>
          </p:cNvPr>
          <p:cNvSpPr txBox="1"/>
          <p:nvPr/>
        </p:nvSpPr>
        <p:spPr>
          <a:xfrm>
            <a:off x="436202" y="509367"/>
            <a:ext cx="747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TRAIN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CBFAD28F-2239-4638-9A38-E003A3DBC56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48" y="1221748"/>
            <a:ext cx="5953355" cy="428309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C23D55A-30AE-4C8C-88BB-8FE8FAD139FA}"/>
              </a:ext>
            </a:extLst>
          </p:cNvPr>
          <p:cNvSpPr/>
          <p:nvPr/>
        </p:nvSpPr>
        <p:spPr>
          <a:xfrm>
            <a:off x="6809666" y="1456549"/>
            <a:ext cx="4821921" cy="3003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Most number of </a:t>
            </a:r>
            <a:r>
              <a:rPr lang="en-SG" sz="1600" dirty="0" err="1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Wnv</a:t>
            </a:r>
            <a:r>
              <a:rPr lang="en-SG" sz="16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 positive mosquitos in August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SG" sz="1600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Most number of mosquitos in August for species </a:t>
            </a:r>
            <a:r>
              <a:rPr lang="en-SG" sz="1600" dirty="0" err="1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Pipens</a:t>
            </a:r>
            <a:r>
              <a:rPr lang="en-SG" sz="16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 &amp; </a:t>
            </a:r>
            <a:r>
              <a:rPr lang="en-SG" sz="1600" dirty="0" err="1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Pipens</a:t>
            </a:r>
            <a:r>
              <a:rPr lang="en-SG" sz="16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/</a:t>
            </a:r>
            <a:r>
              <a:rPr lang="en-SG" sz="1600" dirty="0" err="1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Restuans</a:t>
            </a:r>
            <a:endParaRPr lang="en-SG" sz="1600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SG" sz="1600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600" dirty="0" err="1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Pipens</a:t>
            </a:r>
            <a:r>
              <a:rPr lang="en-SG" sz="16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 &amp; </a:t>
            </a:r>
            <a:r>
              <a:rPr lang="en-SG" sz="1600" dirty="0" err="1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Pipens</a:t>
            </a:r>
            <a:r>
              <a:rPr lang="en-SG" sz="16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/</a:t>
            </a:r>
            <a:r>
              <a:rPr lang="en-SG" sz="1600" dirty="0" err="1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Restuans</a:t>
            </a:r>
            <a:r>
              <a:rPr lang="en-SG" sz="16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 seem to be the main contributors</a:t>
            </a:r>
          </a:p>
        </p:txBody>
      </p:sp>
      <p:pic>
        <p:nvPicPr>
          <p:cNvPr id="14" name="Graphic 13" descr="Piggy Bank">
            <a:extLst>
              <a:ext uri="{FF2B5EF4-FFF2-40B4-BE49-F238E27FC236}">
                <a16:creationId xmlns:a16="http://schemas.microsoft.com/office/drawing/2014/main" id="{75D1273B-FDEC-4250-8859-4CD78B688F8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808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ANALYSIS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A6CB46-CEA3-49AA-8BF8-C9FCB6D65BBD}"/>
              </a:ext>
            </a:extLst>
          </p:cNvPr>
          <p:cNvSpPr txBox="1"/>
          <p:nvPr/>
        </p:nvSpPr>
        <p:spPr>
          <a:xfrm>
            <a:off x="436202" y="509367"/>
            <a:ext cx="747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TRAIN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23D55A-30AE-4C8C-88BB-8FE8FAD139FA}"/>
              </a:ext>
            </a:extLst>
          </p:cNvPr>
          <p:cNvSpPr/>
          <p:nvPr/>
        </p:nvSpPr>
        <p:spPr>
          <a:xfrm>
            <a:off x="6809666" y="1456549"/>
            <a:ext cx="4821921" cy="374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Sharp drop in no. of </a:t>
            </a:r>
            <a:r>
              <a:rPr lang="en-US" sz="1600" dirty="0" err="1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Wnv</a:t>
            </a:r>
            <a:r>
              <a:rPr lang="en-US" sz="16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 Present cases between 2007 to 2009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Sharp increase between 2011 and 2013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Sharp drop in PIPENS mosquito from 2007 to 2009 and increase from 2011 to 2013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PIPENS mosquito seems to be a major factor affecting whether </a:t>
            </a:r>
            <a:r>
              <a:rPr lang="en-US" sz="1600" dirty="0" err="1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Wnv</a:t>
            </a:r>
            <a:r>
              <a:rPr lang="en-US" sz="16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 is present</a:t>
            </a:r>
          </a:p>
        </p:txBody>
      </p:sp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083F80D5-4EEE-473F-94B1-449EF83762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45" y="1221748"/>
            <a:ext cx="5901478" cy="4283094"/>
          </a:xfrm>
          <a:prstGeom prst="rect">
            <a:avLst/>
          </a:prstGeom>
        </p:spPr>
      </p:pic>
      <p:pic>
        <p:nvPicPr>
          <p:cNvPr id="14" name="Graphic 13" descr="Piggy Bank">
            <a:extLst>
              <a:ext uri="{FF2B5EF4-FFF2-40B4-BE49-F238E27FC236}">
                <a16:creationId xmlns:a16="http://schemas.microsoft.com/office/drawing/2014/main" id="{3E64EA64-8507-44CE-A5A3-F5DA4BEC295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887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CLEANING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pic>
        <p:nvPicPr>
          <p:cNvPr id="19" name="Graphic 18" descr="Eye">
            <a:extLst>
              <a:ext uri="{FF2B5EF4-FFF2-40B4-BE49-F238E27FC236}">
                <a16:creationId xmlns:a16="http://schemas.microsoft.com/office/drawing/2014/main" id="{2C9D18F4-DF60-4C50-9850-912CD1CB918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  <p:pic>
        <p:nvPicPr>
          <p:cNvPr id="21" name="Graphic 20" descr="Piggy Bank">
            <a:extLst>
              <a:ext uri="{FF2B5EF4-FFF2-40B4-BE49-F238E27FC236}">
                <a16:creationId xmlns:a16="http://schemas.microsoft.com/office/drawing/2014/main" id="{1EAAFDD7-270D-40BB-B235-F2B7DF98EC7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540878" y="5966194"/>
            <a:ext cx="360000" cy="36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D6B482-8581-4E1F-80EB-BAF2C7C046BF}"/>
              </a:ext>
            </a:extLst>
          </p:cNvPr>
          <p:cNvSpPr txBox="1"/>
          <p:nvPr/>
        </p:nvSpPr>
        <p:spPr>
          <a:xfrm>
            <a:off x="436202" y="509367"/>
            <a:ext cx="747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WEATHER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E36C3C-2EA0-4990-8385-BB6D2D2AAF11}"/>
              </a:ext>
            </a:extLst>
          </p:cNvPr>
          <p:cNvSpPr/>
          <p:nvPr/>
        </p:nvSpPr>
        <p:spPr>
          <a:xfrm>
            <a:off x="436202" y="1580967"/>
            <a:ext cx="6136048" cy="337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5450" lvl="0" indent="-285750">
              <a:lnSpc>
                <a:spcPct val="150000"/>
              </a:lnSpc>
              <a:buClr>
                <a:srgbClr val="FFFFFF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Gotham Book" pitchFamily="50" charset="0"/>
                <a:cs typeface="Gotham Book" pitchFamily="50" charset="0"/>
              </a:rPr>
              <a:t>Data had no null values there were many missing values and traces which were labelled M and T</a:t>
            </a:r>
          </a:p>
          <a:p>
            <a:pPr marL="7429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FFFF"/>
              </a:solidFill>
              <a:latin typeface="Gotham Book" pitchFamily="50" charset="0"/>
              <a:cs typeface="Gotham Book" pitchFamily="50" charset="0"/>
            </a:endParaRPr>
          </a:p>
          <a:p>
            <a:pPr marL="425450" lvl="0" indent="-285750">
              <a:lnSpc>
                <a:spcPct val="150000"/>
              </a:lnSpc>
              <a:buClr>
                <a:srgbClr val="FFFFFF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Gotham Book" pitchFamily="50" charset="0"/>
                <a:cs typeface="Gotham Book" pitchFamily="50" charset="0"/>
              </a:rPr>
              <a:t>Making references to best fill missing data		 (e.g. </a:t>
            </a:r>
            <a:r>
              <a:rPr lang="en-US" sz="1600" dirty="0" err="1">
                <a:solidFill>
                  <a:srgbClr val="FFFFFF"/>
                </a:solidFill>
                <a:latin typeface="Gotham Book" pitchFamily="50" charset="0"/>
                <a:cs typeface="Gotham Book" pitchFamily="50" charset="0"/>
              </a:rPr>
              <a:t>WetBulb</a:t>
            </a:r>
            <a:r>
              <a:rPr lang="en-US" sz="1600" dirty="0">
                <a:solidFill>
                  <a:srgbClr val="FFFFFF"/>
                </a:solidFill>
                <a:latin typeface="Gotham Book" pitchFamily="50" charset="0"/>
                <a:cs typeface="Gotham Book" pitchFamily="50" charset="0"/>
              </a:rPr>
              <a:t>, </a:t>
            </a:r>
            <a:r>
              <a:rPr lang="en-US" sz="1600" dirty="0" err="1">
                <a:solidFill>
                  <a:srgbClr val="FFFFFF"/>
                </a:solidFill>
                <a:latin typeface="Gotham Book" pitchFamily="50" charset="0"/>
                <a:cs typeface="Gotham Book" pitchFamily="50" charset="0"/>
              </a:rPr>
              <a:t>StnPressure</a:t>
            </a:r>
            <a:r>
              <a:rPr lang="en-US" sz="1600" dirty="0">
                <a:solidFill>
                  <a:srgbClr val="FFFFFF"/>
                </a:solidFill>
                <a:latin typeface="Gotham Book" pitchFamily="50" charset="0"/>
                <a:cs typeface="Gotham Book" pitchFamily="50" charset="0"/>
              </a:rPr>
              <a:t>)</a:t>
            </a:r>
          </a:p>
          <a:p>
            <a:pPr marL="7429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FFFF"/>
              </a:solidFill>
              <a:latin typeface="Gotham Book" pitchFamily="50" charset="0"/>
              <a:cs typeface="Gotham Book" pitchFamily="50" charset="0"/>
            </a:endParaRPr>
          </a:p>
          <a:p>
            <a:pPr marL="425450" lvl="0" indent="-285750">
              <a:lnSpc>
                <a:spcPct val="150000"/>
              </a:lnSpc>
              <a:buClr>
                <a:srgbClr val="FFFFFF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Gotham Book" pitchFamily="50" charset="0"/>
                <a:cs typeface="Gotham Book" pitchFamily="50" charset="0"/>
              </a:rPr>
              <a:t>Dropped columns with low variance or when there is no logical way to input values (e.g. </a:t>
            </a:r>
            <a:r>
              <a:rPr lang="en-US" sz="1600" dirty="0" err="1">
                <a:solidFill>
                  <a:srgbClr val="FFFFFF"/>
                </a:solidFill>
                <a:latin typeface="Gotham Book" pitchFamily="50" charset="0"/>
                <a:cs typeface="Gotham Book" pitchFamily="50" charset="0"/>
              </a:rPr>
              <a:t>SnowFall</a:t>
            </a:r>
            <a:r>
              <a:rPr lang="en-US" sz="1600" dirty="0">
                <a:solidFill>
                  <a:srgbClr val="FFFFFF"/>
                </a:solidFill>
                <a:latin typeface="Gotham Book" pitchFamily="50" charset="0"/>
                <a:cs typeface="Gotham Book" pitchFamily="50" charset="0"/>
              </a:rPr>
              <a:t>, Water1)</a:t>
            </a:r>
          </a:p>
          <a:p>
            <a:pPr marL="457200" lvl="0">
              <a:lnSpc>
                <a:spcPct val="150000"/>
              </a:lnSpc>
            </a:pPr>
            <a:endParaRPr lang="en-US" sz="1600" dirty="0">
              <a:solidFill>
                <a:srgbClr val="FFFFFF"/>
              </a:solidFill>
              <a:latin typeface="Gotham Book" pitchFamily="50" charset="0"/>
              <a:cs typeface="Gotham Book" pitchFamily="50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CF539E5-BEDD-45BE-AF48-F0146077DB89}"/>
              </a:ext>
            </a:extLst>
          </p:cNvPr>
          <p:cNvGrpSpPr/>
          <p:nvPr/>
        </p:nvGrpSpPr>
        <p:grpSpPr>
          <a:xfrm>
            <a:off x="7752104" y="1894040"/>
            <a:ext cx="2823070" cy="2747084"/>
            <a:chOff x="8005715" y="1682683"/>
            <a:chExt cx="2823070" cy="2747084"/>
          </a:xfrm>
        </p:grpSpPr>
        <p:pic>
          <p:nvPicPr>
            <p:cNvPr id="5" name="Graphic 4" descr="Lightning">
              <a:extLst>
                <a:ext uri="{FF2B5EF4-FFF2-40B4-BE49-F238E27FC236}">
                  <a16:creationId xmlns:a16="http://schemas.microsoft.com/office/drawing/2014/main" id="{546D015E-9D7E-43E1-B0E9-EE2921CF5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005715" y="1682683"/>
              <a:ext cx="1274400" cy="1274400"/>
            </a:xfrm>
            <a:prstGeom prst="rect">
              <a:avLst/>
            </a:prstGeom>
          </p:spPr>
        </p:pic>
        <p:pic>
          <p:nvPicPr>
            <p:cNvPr id="8" name="Graphic 7" descr="Sun">
              <a:extLst>
                <a:ext uri="{FF2B5EF4-FFF2-40B4-BE49-F238E27FC236}">
                  <a16:creationId xmlns:a16="http://schemas.microsoft.com/office/drawing/2014/main" id="{0C24B065-DF02-4100-BD40-D5D36AAD2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9554385" y="1682683"/>
              <a:ext cx="1274400" cy="1274400"/>
            </a:xfrm>
            <a:prstGeom prst="rect">
              <a:avLst/>
            </a:prstGeom>
          </p:spPr>
        </p:pic>
        <p:pic>
          <p:nvPicPr>
            <p:cNvPr id="15" name="Graphic 14" descr="Snowflake">
              <a:extLst>
                <a:ext uri="{FF2B5EF4-FFF2-40B4-BE49-F238E27FC236}">
                  <a16:creationId xmlns:a16="http://schemas.microsoft.com/office/drawing/2014/main" id="{73FF9329-86D2-46E7-BEA4-E6458B109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9554385" y="3155367"/>
              <a:ext cx="1274400" cy="1274400"/>
            </a:xfrm>
            <a:prstGeom prst="rect">
              <a:avLst/>
            </a:prstGeom>
          </p:spPr>
        </p:pic>
        <p:pic>
          <p:nvPicPr>
            <p:cNvPr id="18" name="Graphic 17" descr="Moon and stars">
              <a:extLst>
                <a:ext uri="{FF2B5EF4-FFF2-40B4-BE49-F238E27FC236}">
                  <a16:creationId xmlns:a16="http://schemas.microsoft.com/office/drawing/2014/main" id="{928798E6-A5A8-416B-85DB-83C6C9102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8005715" y="3136380"/>
              <a:ext cx="1274400" cy="127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0494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ANALYSIS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pic>
        <p:nvPicPr>
          <p:cNvPr id="10" name="Graphic 9" descr="Piggy Bank">
            <a:extLst>
              <a:ext uri="{FF2B5EF4-FFF2-40B4-BE49-F238E27FC236}">
                <a16:creationId xmlns:a16="http://schemas.microsoft.com/office/drawing/2014/main" id="{D1BAFE31-4B88-499B-99AA-59E33C5948A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  <p:sp>
        <p:nvSpPr>
          <p:cNvPr id="12" name="Google Shape;66;p14">
            <a:extLst>
              <a:ext uri="{FF2B5EF4-FFF2-40B4-BE49-F238E27FC236}">
                <a16:creationId xmlns:a16="http://schemas.microsoft.com/office/drawing/2014/main" id="{7E819E2F-F89A-4E7A-8019-86F87E6B66FD}"/>
              </a:ext>
            </a:extLst>
          </p:cNvPr>
          <p:cNvSpPr txBox="1"/>
          <p:nvPr/>
        </p:nvSpPr>
        <p:spPr>
          <a:xfrm>
            <a:off x="436201" y="1348966"/>
            <a:ext cx="6744787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FFFFFF"/>
                </a:solidFill>
                <a:latin typeface="Gotham Book" pitchFamily="50" charset="0"/>
                <a:cs typeface="Gotham Book" pitchFamily="50" charset="0"/>
              </a:rPr>
              <a:t>Removing Collinear Terms</a:t>
            </a:r>
            <a:endParaRPr dirty="0">
              <a:solidFill>
                <a:srgbClr val="FFFFFF"/>
              </a:solidFill>
              <a:latin typeface="Gotham Book" pitchFamily="50" charset="0"/>
              <a:cs typeface="Gotham Book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6C374E-51AC-489F-8B29-0FC048074748}"/>
              </a:ext>
            </a:extLst>
          </p:cNvPr>
          <p:cNvSpPr txBox="1"/>
          <p:nvPr/>
        </p:nvSpPr>
        <p:spPr>
          <a:xfrm>
            <a:off x="436201" y="509367"/>
            <a:ext cx="31709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WEATHER</a:t>
            </a:r>
          </a:p>
        </p:txBody>
      </p:sp>
      <p:pic>
        <p:nvPicPr>
          <p:cNvPr id="15" name="Google Shape;67;p14">
            <a:extLst>
              <a:ext uri="{FF2B5EF4-FFF2-40B4-BE49-F238E27FC236}">
                <a16:creationId xmlns:a16="http://schemas.microsoft.com/office/drawing/2014/main" id="{C7A484BE-4A97-49CD-B03B-9CF61532E229}"/>
              </a:ext>
            </a:extLst>
          </p:cNvPr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183661" y="626430"/>
            <a:ext cx="4802458" cy="500601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5B65770-B6E3-400C-872F-727B87706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526598"/>
              </p:ext>
            </p:extLst>
          </p:nvPr>
        </p:nvGraphicFramePr>
        <p:xfrm>
          <a:off x="531568" y="2818680"/>
          <a:ext cx="5065664" cy="12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2832">
                  <a:extLst>
                    <a:ext uri="{9D8B030D-6E8A-4147-A177-3AD203B41FA5}">
                      <a16:colId xmlns:a16="http://schemas.microsoft.com/office/drawing/2014/main" val="2415777599"/>
                    </a:ext>
                  </a:extLst>
                </a:gridCol>
                <a:gridCol w="2532832">
                  <a:extLst>
                    <a:ext uri="{9D8B030D-6E8A-4147-A177-3AD203B41FA5}">
                      <a16:colId xmlns:a16="http://schemas.microsoft.com/office/drawing/2014/main" val="2419918738"/>
                    </a:ext>
                  </a:extLst>
                </a:gridCol>
              </a:tblGrid>
              <a:tr h="610320">
                <a:tc>
                  <a:txBody>
                    <a:bodyPr/>
                    <a:lstStyle/>
                    <a:p>
                      <a:r>
                        <a:rPr lang="en-SG" dirty="0" err="1">
                          <a:solidFill>
                            <a:schemeClr val="bg1"/>
                          </a:solidFill>
                          <a:latin typeface="Gotham Bold" panose="02000803030000020004" pitchFamily="2" charset="0"/>
                        </a:rPr>
                        <a:t>AvgSpeed</a:t>
                      </a:r>
                      <a:endParaRPr lang="en-SG" dirty="0">
                        <a:solidFill>
                          <a:schemeClr val="bg1"/>
                        </a:solidFill>
                        <a:latin typeface="Gotham Bold" panose="02000803030000020004" pitchFamily="2" charset="0"/>
                      </a:endParaRPr>
                    </a:p>
                  </a:txBody>
                  <a:tcPr>
                    <a:solidFill>
                      <a:srgbClr val="35609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otham Book" pitchFamily="50" charset="0"/>
                          <a:cs typeface="Gotham Book" pitchFamily="50" charset="0"/>
                        </a:rPr>
                        <a:t>0.034605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171387"/>
                  </a:ext>
                </a:extLst>
              </a:tr>
              <a:tr h="610320">
                <a:tc>
                  <a:txBody>
                    <a:bodyPr/>
                    <a:lstStyle/>
                    <a:p>
                      <a:r>
                        <a:rPr lang="en-SG" dirty="0" err="1">
                          <a:solidFill>
                            <a:schemeClr val="bg1"/>
                          </a:solidFill>
                          <a:latin typeface="Gotham Bold" panose="02000803030000020004" pitchFamily="2" charset="0"/>
                        </a:rPr>
                        <a:t>ResultSpeed</a:t>
                      </a:r>
                      <a:endParaRPr lang="en-SG" dirty="0">
                        <a:solidFill>
                          <a:schemeClr val="bg1"/>
                        </a:solidFill>
                        <a:latin typeface="Gotham Bold" panose="02000803030000020004" pitchFamily="2" charset="0"/>
                      </a:endParaRPr>
                    </a:p>
                  </a:txBody>
                  <a:tcPr>
                    <a:solidFill>
                      <a:srgbClr val="3560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otham Book" pitchFamily="50" charset="0"/>
                          <a:cs typeface="Gotham Book" pitchFamily="50" charset="0"/>
                        </a:rPr>
                        <a:t>0.048893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485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6087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77;p15">
            <a:extLst>
              <a:ext uri="{FF2B5EF4-FFF2-40B4-BE49-F238E27FC236}">
                <a16:creationId xmlns:a16="http://schemas.microsoft.com/office/drawing/2014/main" id="{D88545E4-F933-43BE-91F6-7F0583A61B7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69054" y="626429"/>
            <a:ext cx="4802494" cy="500601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ANALYSIS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pic>
        <p:nvPicPr>
          <p:cNvPr id="10" name="Graphic 9" descr="Piggy Bank">
            <a:extLst>
              <a:ext uri="{FF2B5EF4-FFF2-40B4-BE49-F238E27FC236}">
                <a16:creationId xmlns:a16="http://schemas.microsoft.com/office/drawing/2014/main" id="{D1BAFE31-4B88-499B-99AA-59E33C5948A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  <p:sp>
        <p:nvSpPr>
          <p:cNvPr id="12" name="Google Shape;66;p14">
            <a:extLst>
              <a:ext uri="{FF2B5EF4-FFF2-40B4-BE49-F238E27FC236}">
                <a16:creationId xmlns:a16="http://schemas.microsoft.com/office/drawing/2014/main" id="{7E819E2F-F89A-4E7A-8019-86F87E6B66FD}"/>
              </a:ext>
            </a:extLst>
          </p:cNvPr>
          <p:cNvSpPr txBox="1"/>
          <p:nvPr/>
        </p:nvSpPr>
        <p:spPr>
          <a:xfrm>
            <a:off x="436201" y="1348966"/>
            <a:ext cx="6744787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FFFFFF"/>
                </a:solidFill>
                <a:latin typeface="Gotham Book" pitchFamily="50" charset="0"/>
                <a:cs typeface="Gotham Book" pitchFamily="50" charset="0"/>
              </a:rPr>
              <a:t>Removing Collinear Terms</a:t>
            </a:r>
            <a:endParaRPr dirty="0">
              <a:solidFill>
                <a:srgbClr val="FFFFFF"/>
              </a:solidFill>
              <a:latin typeface="Gotham Book" pitchFamily="50" charset="0"/>
              <a:cs typeface="Gotham Book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6C374E-51AC-489F-8B29-0FC048074748}"/>
              </a:ext>
            </a:extLst>
          </p:cNvPr>
          <p:cNvSpPr txBox="1"/>
          <p:nvPr/>
        </p:nvSpPr>
        <p:spPr>
          <a:xfrm>
            <a:off x="436201" y="509367"/>
            <a:ext cx="31709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WEATHER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5B65770-B6E3-400C-872F-727B87706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760271"/>
              </p:ext>
            </p:extLst>
          </p:nvPr>
        </p:nvGraphicFramePr>
        <p:xfrm>
          <a:off x="531568" y="2818680"/>
          <a:ext cx="5065664" cy="12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2832">
                  <a:extLst>
                    <a:ext uri="{9D8B030D-6E8A-4147-A177-3AD203B41FA5}">
                      <a16:colId xmlns:a16="http://schemas.microsoft.com/office/drawing/2014/main" val="2415777599"/>
                    </a:ext>
                  </a:extLst>
                </a:gridCol>
                <a:gridCol w="2532832">
                  <a:extLst>
                    <a:ext uri="{9D8B030D-6E8A-4147-A177-3AD203B41FA5}">
                      <a16:colId xmlns:a16="http://schemas.microsoft.com/office/drawing/2014/main" val="2419918738"/>
                    </a:ext>
                  </a:extLst>
                </a:gridCol>
              </a:tblGrid>
              <a:tr h="610320">
                <a:tc>
                  <a:txBody>
                    <a:bodyPr/>
                    <a:lstStyle/>
                    <a:p>
                      <a:r>
                        <a:rPr lang="en-SG" dirty="0" err="1">
                          <a:solidFill>
                            <a:schemeClr val="bg1"/>
                          </a:solidFill>
                          <a:latin typeface="Gotham Bold" panose="02000803030000020004" pitchFamily="2" charset="0"/>
                        </a:rPr>
                        <a:t>SeaLevel</a:t>
                      </a:r>
                      <a:endParaRPr lang="en-SG" dirty="0">
                        <a:solidFill>
                          <a:schemeClr val="bg1"/>
                        </a:solidFill>
                        <a:latin typeface="Gotham Bold" panose="02000803030000020004" pitchFamily="2" charset="0"/>
                      </a:endParaRPr>
                    </a:p>
                  </a:txBody>
                  <a:tcPr>
                    <a:solidFill>
                      <a:srgbClr val="35609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otham Book" pitchFamily="50" charset="0"/>
                          <a:cs typeface="Gotham Book" pitchFamily="50" charset="0"/>
                        </a:rPr>
                        <a:t>0.006738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171387"/>
                  </a:ext>
                </a:extLst>
              </a:tr>
              <a:tr h="610320">
                <a:tc>
                  <a:txBody>
                    <a:bodyPr/>
                    <a:lstStyle/>
                    <a:p>
                      <a:r>
                        <a:rPr lang="en-SG" dirty="0" err="1">
                          <a:solidFill>
                            <a:schemeClr val="bg1"/>
                          </a:solidFill>
                          <a:latin typeface="Gotham Bold" panose="02000803030000020004" pitchFamily="2" charset="0"/>
                        </a:rPr>
                        <a:t>StnPressure</a:t>
                      </a:r>
                      <a:endParaRPr lang="en-SG" dirty="0">
                        <a:solidFill>
                          <a:schemeClr val="bg1"/>
                        </a:solidFill>
                        <a:latin typeface="Gotham Bold" panose="02000803030000020004" pitchFamily="2" charset="0"/>
                      </a:endParaRPr>
                    </a:p>
                  </a:txBody>
                  <a:tcPr>
                    <a:solidFill>
                      <a:srgbClr val="3560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otham Book" pitchFamily="50" charset="0"/>
                          <a:cs typeface="Gotham Book" pitchFamily="50" charset="0"/>
                        </a:rPr>
                        <a:t>0.007149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485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0071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ANALYSIS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pic>
        <p:nvPicPr>
          <p:cNvPr id="10" name="Graphic 9" descr="Piggy Bank">
            <a:extLst>
              <a:ext uri="{FF2B5EF4-FFF2-40B4-BE49-F238E27FC236}">
                <a16:creationId xmlns:a16="http://schemas.microsoft.com/office/drawing/2014/main" id="{D1BAFE31-4B88-499B-99AA-59E33C5948A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  <p:sp>
        <p:nvSpPr>
          <p:cNvPr id="12" name="Google Shape;66;p14">
            <a:extLst>
              <a:ext uri="{FF2B5EF4-FFF2-40B4-BE49-F238E27FC236}">
                <a16:creationId xmlns:a16="http://schemas.microsoft.com/office/drawing/2014/main" id="{7E819E2F-F89A-4E7A-8019-86F87E6B66FD}"/>
              </a:ext>
            </a:extLst>
          </p:cNvPr>
          <p:cNvSpPr txBox="1"/>
          <p:nvPr/>
        </p:nvSpPr>
        <p:spPr>
          <a:xfrm>
            <a:off x="436201" y="1348966"/>
            <a:ext cx="6744787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FFFFFF"/>
                </a:solidFill>
                <a:latin typeface="Gotham Book" pitchFamily="50" charset="0"/>
                <a:cs typeface="Gotham Book" pitchFamily="50" charset="0"/>
              </a:rPr>
              <a:t>Removing Collinear Terms</a:t>
            </a:r>
            <a:endParaRPr dirty="0">
              <a:solidFill>
                <a:srgbClr val="FFFFFF"/>
              </a:solidFill>
              <a:latin typeface="Gotham Book" pitchFamily="50" charset="0"/>
              <a:cs typeface="Gotham Book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6C374E-51AC-489F-8B29-0FC048074748}"/>
              </a:ext>
            </a:extLst>
          </p:cNvPr>
          <p:cNvSpPr txBox="1"/>
          <p:nvPr/>
        </p:nvSpPr>
        <p:spPr>
          <a:xfrm>
            <a:off x="436201" y="509367"/>
            <a:ext cx="31709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WEATHER</a:t>
            </a:r>
          </a:p>
        </p:txBody>
      </p:sp>
      <p:pic>
        <p:nvPicPr>
          <p:cNvPr id="15" name="Google Shape;87;p16">
            <a:extLst>
              <a:ext uri="{FF2B5EF4-FFF2-40B4-BE49-F238E27FC236}">
                <a16:creationId xmlns:a16="http://schemas.microsoft.com/office/drawing/2014/main" id="{1C5E297C-E221-40BF-91B5-E558927FF0C5}"/>
              </a:ext>
            </a:extLst>
          </p:cNvPr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096000" y="424928"/>
            <a:ext cx="5261426" cy="5207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88;p16">
            <a:extLst>
              <a:ext uri="{FF2B5EF4-FFF2-40B4-BE49-F238E27FC236}">
                <a16:creationId xmlns:a16="http://schemas.microsoft.com/office/drawing/2014/main" id="{CF102800-9C9E-4F68-AD4E-857AC68FB8CD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587375" y="1963374"/>
            <a:ext cx="2573475" cy="3669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8400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MERGING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3ABB5C7-4D7C-4CD1-82CE-6CFE8E98B0D6}"/>
              </a:ext>
            </a:extLst>
          </p:cNvPr>
          <p:cNvSpPr txBox="1"/>
          <p:nvPr/>
        </p:nvSpPr>
        <p:spPr>
          <a:xfrm>
            <a:off x="436202" y="509367"/>
            <a:ext cx="747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WEATHER + TRAIN/TEST</a:t>
            </a:r>
          </a:p>
        </p:txBody>
      </p:sp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02FD26A9-D4DF-4704-AC8C-895E19A7736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58468" y="294965"/>
            <a:ext cx="4221895" cy="5412686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D5CEA9D9-89D9-41FF-94D8-38F914907667}"/>
              </a:ext>
            </a:extLst>
          </p:cNvPr>
          <p:cNvSpPr/>
          <p:nvPr/>
        </p:nvSpPr>
        <p:spPr>
          <a:xfrm>
            <a:off x="7054873" y="1163917"/>
            <a:ext cx="1596741" cy="348036"/>
          </a:xfrm>
          <a:prstGeom prst="ellipse">
            <a:avLst/>
          </a:prstGeom>
          <a:solidFill>
            <a:srgbClr val="35609A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ok" pitchFamily="50" charset="0"/>
                <a:cs typeface="Gotham Book" pitchFamily="50" charset="0"/>
              </a:rPr>
              <a:t>Station 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5EBEDF3-20CA-460F-A90F-CA2F0B9CE354}"/>
              </a:ext>
            </a:extLst>
          </p:cNvPr>
          <p:cNvSpPr/>
          <p:nvPr/>
        </p:nvSpPr>
        <p:spPr>
          <a:xfrm>
            <a:off x="9355833" y="5159041"/>
            <a:ext cx="1596741" cy="348036"/>
          </a:xfrm>
          <a:prstGeom prst="ellipse">
            <a:avLst/>
          </a:prstGeom>
          <a:solidFill>
            <a:srgbClr val="EC343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ok" pitchFamily="50" charset="0"/>
                <a:cs typeface="Gotham Book" pitchFamily="50" charset="0"/>
              </a:rPr>
              <a:t>Station 2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3BD4CA7-9F63-43D5-9C55-9ED78578F975}"/>
              </a:ext>
            </a:extLst>
          </p:cNvPr>
          <p:cNvSpPr txBox="1">
            <a:spLocks/>
          </p:cNvSpPr>
          <p:nvPr/>
        </p:nvSpPr>
        <p:spPr>
          <a:xfrm>
            <a:off x="436202" y="1417320"/>
            <a:ext cx="5576382" cy="40233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SG" sz="16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Two main weather stations: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Station 1: Chicago O'Hare International Airport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Station 2: Chicago Midway International Airport</a:t>
            </a:r>
          </a:p>
          <a:p>
            <a:pPr algn="l"/>
            <a:endParaRPr lang="en-SG" sz="1600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  <a:p>
            <a:pPr algn="l">
              <a:lnSpc>
                <a:spcPct val="150000"/>
              </a:lnSpc>
            </a:pPr>
            <a:r>
              <a:rPr lang="en-SG" sz="16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Calculate displacement to the weather stations and take information from nearest station when merging to train/test data. </a:t>
            </a:r>
            <a:endParaRPr lang="en-US" sz="1600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</p:txBody>
      </p:sp>
      <p:pic>
        <p:nvPicPr>
          <p:cNvPr id="20" name="Graphic 19" descr="Piggy Bank">
            <a:extLst>
              <a:ext uri="{FF2B5EF4-FFF2-40B4-BE49-F238E27FC236}">
                <a16:creationId xmlns:a16="http://schemas.microsoft.com/office/drawing/2014/main" id="{4F1F826F-7E19-426D-9309-C7679F75C43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934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ENGINEERING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371E5979-22FB-4EB1-B438-B2EA29F23B0D}"/>
              </a:ext>
            </a:extLst>
          </p:cNvPr>
          <p:cNvSpPr txBox="1">
            <a:spLocks/>
          </p:cNvSpPr>
          <p:nvPr/>
        </p:nvSpPr>
        <p:spPr>
          <a:xfrm>
            <a:off x="2884800" y="3912846"/>
            <a:ext cx="8452638" cy="1085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Get rolling mean of different periods for temperature, dewpoint and precipitation</a:t>
            </a:r>
          </a:p>
        </p:txBody>
      </p:sp>
      <p:pic>
        <p:nvPicPr>
          <p:cNvPr id="4" name="Graphic 3" descr="Magnifying glass">
            <a:extLst>
              <a:ext uri="{FF2B5EF4-FFF2-40B4-BE49-F238E27FC236}">
                <a16:creationId xmlns:a16="http://schemas.microsoft.com/office/drawing/2014/main" id="{2879D750-7A4C-4F57-9DD0-B9B1BE6696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39278" y="724697"/>
            <a:ext cx="914400" cy="914400"/>
          </a:xfrm>
          <a:prstGeom prst="rect">
            <a:avLst/>
          </a:prstGeom>
        </p:spPr>
      </p:pic>
      <p:pic>
        <p:nvPicPr>
          <p:cNvPr id="6" name="Graphic 5" descr="Mathematics">
            <a:extLst>
              <a:ext uri="{FF2B5EF4-FFF2-40B4-BE49-F238E27FC236}">
                <a16:creationId xmlns:a16="http://schemas.microsoft.com/office/drawing/2014/main" id="{AEFB87E6-C6E7-40EF-8C60-5D16275EDF6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739278" y="2371364"/>
            <a:ext cx="914400" cy="914400"/>
          </a:xfrm>
          <a:prstGeom prst="rect">
            <a:avLst/>
          </a:prstGeom>
        </p:spPr>
      </p:pic>
      <p:pic>
        <p:nvPicPr>
          <p:cNvPr id="12" name="Graphic 11" descr="Partial sun">
            <a:extLst>
              <a:ext uri="{FF2B5EF4-FFF2-40B4-BE49-F238E27FC236}">
                <a16:creationId xmlns:a16="http://schemas.microsoft.com/office/drawing/2014/main" id="{05DA79EC-A89A-486F-86B9-391389F25AC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739278" y="3912846"/>
            <a:ext cx="914400" cy="9144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060D061-0A96-49B1-ABD1-5C94995E59E2}"/>
              </a:ext>
            </a:extLst>
          </p:cNvPr>
          <p:cNvSpPr/>
          <p:nvPr/>
        </p:nvSpPr>
        <p:spPr>
          <a:xfrm>
            <a:off x="2884800" y="981842"/>
            <a:ext cx="64223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Identify main locations with highest </a:t>
            </a:r>
            <a:r>
              <a:rPr lang="en-US" sz="2000" dirty="0" err="1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WnvPresent</a:t>
            </a:r>
            <a:r>
              <a:rPr lang="en-US" sz="20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7AB7C4-16E9-4CA8-A878-B4CF7F1ECE56}"/>
              </a:ext>
            </a:extLst>
          </p:cNvPr>
          <p:cNvSpPr/>
          <p:nvPr/>
        </p:nvSpPr>
        <p:spPr>
          <a:xfrm>
            <a:off x="2884800" y="2295712"/>
            <a:ext cx="8648982" cy="9618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Calculate the distance from these locations to the rest of the train/test data</a:t>
            </a:r>
          </a:p>
        </p:txBody>
      </p:sp>
      <p:pic>
        <p:nvPicPr>
          <p:cNvPr id="20" name="Graphic 19" descr="Piggy Bank">
            <a:extLst>
              <a:ext uri="{FF2B5EF4-FFF2-40B4-BE49-F238E27FC236}">
                <a16:creationId xmlns:a16="http://schemas.microsoft.com/office/drawing/2014/main" id="{3EE1B200-BA5C-4316-A756-DA3E3354C87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059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ENGINEERING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pic>
        <p:nvPicPr>
          <p:cNvPr id="20" name="Graphic 19" descr="Piggy Bank">
            <a:extLst>
              <a:ext uri="{FF2B5EF4-FFF2-40B4-BE49-F238E27FC236}">
                <a16:creationId xmlns:a16="http://schemas.microsoft.com/office/drawing/2014/main" id="{3EE1B200-BA5C-4316-A756-DA3E3354C87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2E213CB-930E-42D4-BCA6-6F40C86528FF}"/>
              </a:ext>
            </a:extLst>
          </p:cNvPr>
          <p:cNvSpPr txBox="1"/>
          <p:nvPr/>
        </p:nvSpPr>
        <p:spPr>
          <a:xfrm>
            <a:off x="436202" y="509367"/>
            <a:ext cx="747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SMOTE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77AD3A-C4AF-49B8-90E5-1FD10CB7B9B4}"/>
              </a:ext>
            </a:extLst>
          </p:cNvPr>
          <p:cNvGrpSpPr/>
          <p:nvPr/>
        </p:nvGrpSpPr>
        <p:grpSpPr>
          <a:xfrm>
            <a:off x="3155804" y="297506"/>
            <a:ext cx="6305565" cy="5412287"/>
            <a:chOff x="3023691" y="297506"/>
            <a:chExt cx="6305565" cy="5412287"/>
          </a:xfrm>
        </p:grpSpPr>
        <p:pic>
          <p:nvPicPr>
            <p:cNvPr id="1028" name="Picture 4" descr="Image result for thanos balance meme">
              <a:extLst>
                <a:ext uri="{FF2B5EF4-FFF2-40B4-BE49-F238E27FC236}">
                  <a16:creationId xmlns:a16="http://schemas.microsoft.com/office/drawing/2014/main" id="{B9848AF2-B000-4721-944C-799DD8D340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3691" y="297506"/>
              <a:ext cx="6305565" cy="54122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E86AFA9-46A2-4028-82CC-730BEC33C7C7}"/>
                </a:ext>
              </a:extLst>
            </p:cNvPr>
            <p:cNvSpPr/>
            <p:nvPr/>
          </p:nvSpPr>
          <p:spPr>
            <a:xfrm>
              <a:off x="3132175" y="509367"/>
              <a:ext cx="2087302" cy="8748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SG" dirty="0" err="1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Wnv</a:t>
              </a:r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 Present = 0</a:t>
              </a:r>
            </a:p>
            <a:p>
              <a:pPr algn="ctr">
                <a:lnSpc>
                  <a:spcPct val="150000"/>
                </a:lnSpc>
              </a:pPr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50%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4EB9F72-1547-4A81-90B5-75828A5DBA65}"/>
                </a:ext>
              </a:extLst>
            </p:cNvPr>
            <p:cNvSpPr/>
            <p:nvPr/>
          </p:nvSpPr>
          <p:spPr>
            <a:xfrm>
              <a:off x="7019084" y="1823890"/>
              <a:ext cx="2005550" cy="8748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SG" dirty="0" err="1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Wnv</a:t>
              </a:r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 Present = 1</a:t>
              </a:r>
            </a:p>
            <a:p>
              <a:pPr algn="ctr">
                <a:lnSpc>
                  <a:spcPct val="150000"/>
                </a:lnSpc>
              </a:pPr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50%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6095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INTRODUCTION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0E465A-3033-4159-ACA1-F19A702DF04B}"/>
              </a:ext>
            </a:extLst>
          </p:cNvPr>
          <p:cNvSpPr txBox="1"/>
          <p:nvPr/>
        </p:nvSpPr>
        <p:spPr>
          <a:xfrm>
            <a:off x="436201" y="628737"/>
            <a:ext cx="7569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WHAT IS WEST NILE VIRUS (WNV)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1DD4AC3-75ED-47FC-8637-8FAAEFD10B6A}"/>
              </a:ext>
            </a:extLst>
          </p:cNvPr>
          <p:cNvGrpSpPr/>
          <p:nvPr/>
        </p:nvGrpSpPr>
        <p:grpSpPr>
          <a:xfrm>
            <a:off x="634072" y="2258943"/>
            <a:ext cx="2694348" cy="2544607"/>
            <a:chOff x="557872" y="2258943"/>
            <a:chExt cx="2694348" cy="2544607"/>
          </a:xfrm>
        </p:grpSpPr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id="{E1409364-DDA9-4E43-978F-60FE1B581F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49" t="16514" r="15970" b="19314"/>
            <a:stretch/>
          </p:blipFill>
          <p:spPr>
            <a:xfrm>
              <a:off x="1143232" y="2258943"/>
              <a:ext cx="1410058" cy="135701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D5BFAF3-8DCE-4CDB-84F4-9BACEA38E558}"/>
                </a:ext>
              </a:extLst>
            </p:cNvPr>
            <p:cNvSpPr txBox="1"/>
            <p:nvPr/>
          </p:nvSpPr>
          <p:spPr>
            <a:xfrm>
              <a:off x="557872" y="3880220"/>
              <a:ext cx="269434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Leading cause of mosquito borne disease in USA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67F73E9-DFBF-4E4D-8344-FFB57FCBBA3B}"/>
              </a:ext>
            </a:extLst>
          </p:cNvPr>
          <p:cNvGrpSpPr/>
          <p:nvPr/>
        </p:nvGrpSpPr>
        <p:grpSpPr>
          <a:xfrm>
            <a:off x="3385249" y="2428764"/>
            <a:ext cx="2694348" cy="2204964"/>
            <a:chOff x="3129576" y="2258943"/>
            <a:chExt cx="2694348" cy="220496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0971A60-63B2-4465-B7D1-B50D0BFA922E}"/>
                </a:ext>
              </a:extLst>
            </p:cNvPr>
            <p:cNvGrpSpPr/>
            <p:nvPr/>
          </p:nvGrpSpPr>
          <p:grpSpPr>
            <a:xfrm>
              <a:off x="3949700" y="2258943"/>
              <a:ext cx="1371600" cy="1303940"/>
              <a:chOff x="4927600" y="2313675"/>
              <a:chExt cx="1371600" cy="1303940"/>
            </a:xfrm>
          </p:grpSpPr>
          <p:pic>
            <p:nvPicPr>
              <p:cNvPr id="10" name="Graphic 9" descr="Sun">
                <a:extLst>
                  <a:ext uri="{FF2B5EF4-FFF2-40B4-BE49-F238E27FC236}">
                    <a16:creationId xmlns:a16="http://schemas.microsoft.com/office/drawing/2014/main" id="{AAEDB981-ECFC-4BD8-9A4A-051D167ED5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927600" y="231367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2" name="Graphic 11" descr="Leaf">
                <a:extLst>
                  <a:ext uri="{FF2B5EF4-FFF2-40B4-BE49-F238E27FC236}">
                    <a16:creationId xmlns:a16="http://schemas.microsoft.com/office/drawing/2014/main" id="{DA77C069-FC41-4F82-B716-93F803385D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384800" y="2703215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B70EFA9-314F-46F6-93F9-FC52919B0A2F}"/>
                </a:ext>
              </a:extLst>
            </p:cNvPr>
            <p:cNvSpPr txBox="1"/>
            <p:nvPr/>
          </p:nvSpPr>
          <p:spPr>
            <a:xfrm>
              <a:off x="3129576" y="3817576"/>
              <a:ext cx="26943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Summer </a:t>
              </a:r>
            </a:p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through fall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CF7D480-5642-4427-A6B5-BECE88DE9CEA}"/>
              </a:ext>
            </a:extLst>
          </p:cNvPr>
          <p:cNvGrpSpPr/>
          <p:nvPr/>
        </p:nvGrpSpPr>
        <p:grpSpPr>
          <a:xfrm>
            <a:off x="6136426" y="2471634"/>
            <a:ext cx="2694348" cy="2119224"/>
            <a:chOff x="5796214" y="2403700"/>
            <a:chExt cx="2694348" cy="211922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DB3128A-7B3D-4A7B-8577-2F458E35E8E8}"/>
                </a:ext>
              </a:extLst>
            </p:cNvPr>
            <p:cNvGrpSpPr/>
            <p:nvPr/>
          </p:nvGrpSpPr>
          <p:grpSpPr>
            <a:xfrm>
              <a:off x="6621624" y="2403700"/>
              <a:ext cx="1043529" cy="1043529"/>
              <a:chOff x="6615635" y="2316685"/>
              <a:chExt cx="1043529" cy="1043529"/>
            </a:xfrm>
          </p:grpSpPr>
          <p:pic>
            <p:nvPicPr>
              <p:cNvPr id="16" name="Graphic 15" descr="Needle">
                <a:extLst>
                  <a:ext uri="{FF2B5EF4-FFF2-40B4-BE49-F238E27FC236}">
                    <a16:creationId xmlns:a16="http://schemas.microsoft.com/office/drawing/2014/main" id="{A9EFC9A5-4352-414B-8EC1-9C93D9C250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680200" y="238125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9D9BDAA2-0FEC-451A-A969-2D365B4D63A0}"/>
                  </a:ext>
                </a:extLst>
              </p:cNvPr>
              <p:cNvGrpSpPr/>
              <p:nvPr/>
            </p:nvGrpSpPr>
            <p:grpSpPr>
              <a:xfrm>
                <a:off x="6615635" y="2316685"/>
                <a:ext cx="1043529" cy="1043529"/>
                <a:chOff x="6572250" y="1962150"/>
                <a:chExt cx="1440000" cy="1440000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1714192C-7A53-4ED5-970E-9DA8EA95651A}"/>
                    </a:ext>
                  </a:extLst>
                </p:cNvPr>
                <p:cNvSpPr/>
                <p:nvPr/>
              </p:nvSpPr>
              <p:spPr>
                <a:xfrm>
                  <a:off x="6572250" y="1962150"/>
                  <a:ext cx="1440000" cy="1440000"/>
                </a:xfrm>
                <a:prstGeom prst="ellipse">
                  <a:avLst/>
                </a:prstGeom>
                <a:noFill/>
                <a:ln w="762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0C91DD63-C43A-477F-9581-8F5BAFED1FDC}"/>
                    </a:ext>
                  </a:extLst>
                </p:cNvPr>
                <p:cNvCxnSpPr>
                  <a:stCxn id="19" idx="1"/>
                  <a:endCxn id="19" idx="5"/>
                </p:cNvCxnSpPr>
                <p:nvPr/>
              </p:nvCxnSpPr>
              <p:spPr>
                <a:xfrm>
                  <a:off x="6783133" y="2173033"/>
                  <a:ext cx="1018234" cy="1018234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0A22E58-2450-4AC2-9E61-7DBE96D6B3D7}"/>
                </a:ext>
              </a:extLst>
            </p:cNvPr>
            <p:cNvSpPr txBox="1"/>
            <p:nvPr/>
          </p:nvSpPr>
          <p:spPr>
            <a:xfrm>
              <a:off x="5796214" y="3876593"/>
              <a:ext cx="26943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No vaccine,</a:t>
              </a:r>
            </a:p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No medications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57893AD-8B81-4217-9338-5939A5D67230}"/>
              </a:ext>
            </a:extLst>
          </p:cNvPr>
          <p:cNvGrpSpPr/>
          <p:nvPr/>
        </p:nvGrpSpPr>
        <p:grpSpPr>
          <a:xfrm>
            <a:off x="8887602" y="2692775"/>
            <a:ext cx="2694348" cy="1676942"/>
            <a:chOff x="8811402" y="2509965"/>
            <a:chExt cx="2694348" cy="167694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B451F93-22AA-4F81-A8D5-4E864E0A51D1}"/>
                </a:ext>
              </a:extLst>
            </p:cNvPr>
            <p:cNvSpPr txBox="1"/>
            <p:nvPr/>
          </p:nvSpPr>
          <p:spPr>
            <a:xfrm>
              <a:off x="9060114" y="2509965"/>
              <a:ext cx="21969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4800" dirty="0">
                  <a:solidFill>
                    <a:schemeClr val="bg1"/>
                  </a:solidFill>
                  <a:latin typeface="Gotham Bold" panose="02000803030000020004" pitchFamily="2" charset="0"/>
                  <a:cs typeface="Gotham Book" pitchFamily="50" charset="0"/>
                </a:rPr>
                <a:t>1 </a:t>
              </a:r>
              <a:r>
                <a:rPr lang="en-SG" sz="3600" dirty="0">
                  <a:solidFill>
                    <a:schemeClr val="bg1"/>
                  </a:solidFill>
                  <a:latin typeface="Gotham Bold" panose="02000803030000020004" pitchFamily="2" charset="0"/>
                  <a:cs typeface="Gotham Book" pitchFamily="50" charset="0"/>
                </a:rPr>
                <a:t>IN</a:t>
              </a:r>
              <a:r>
                <a:rPr lang="en-SG" sz="4800" dirty="0">
                  <a:solidFill>
                    <a:schemeClr val="bg1"/>
                  </a:solidFill>
                  <a:latin typeface="Gotham Bold" panose="02000803030000020004" pitchFamily="2" charset="0"/>
                  <a:cs typeface="Gotham Book" pitchFamily="50" charset="0"/>
                </a:rPr>
                <a:t> 5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1B8F9A0-B1E1-4888-BE55-2016914C4E56}"/>
                </a:ext>
              </a:extLst>
            </p:cNvPr>
            <p:cNvSpPr txBox="1"/>
            <p:nvPr/>
          </p:nvSpPr>
          <p:spPr>
            <a:xfrm>
              <a:off x="8811402" y="3817575"/>
              <a:ext cx="2694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Developed symptoms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7969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MODELLING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7B40F1B-4516-4D95-A0FA-4B9FA0017862}"/>
              </a:ext>
            </a:extLst>
          </p:cNvPr>
          <p:cNvSpPr/>
          <p:nvPr/>
        </p:nvSpPr>
        <p:spPr>
          <a:xfrm>
            <a:off x="704526" y="690230"/>
            <a:ext cx="2559034" cy="9618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RANDOM FOREST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CLASSIFIER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48641D-FD57-4755-ABCE-CBB2DD3DA4C4}"/>
              </a:ext>
            </a:extLst>
          </p:cNvPr>
          <p:cNvSpPr/>
          <p:nvPr/>
        </p:nvSpPr>
        <p:spPr>
          <a:xfrm>
            <a:off x="8845083" y="763059"/>
            <a:ext cx="2642391" cy="9618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SUPPORT VECTOR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CLASSIFIER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F5D3B438-9BE1-48D5-AFE4-85AAF9E603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5658066"/>
              </p:ext>
            </p:extLst>
          </p:nvPr>
        </p:nvGraphicFramePr>
        <p:xfrm>
          <a:off x="3896854" y="1332273"/>
          <a:ext cx="4398292" cy="4053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E578772-EAAE-458D-B830-1F5DD458FA24}"/>
              </a:ext>
            </a:extLst>
          </p:cNvPr>
          <p:cNvSpPr/>
          <p:nvPr/>
        </p:nvSpPr>
        <p:spPr>
          <a:xfrm>
            <a:off x="1121467" y="2857410"/>
            <a:ext cx="17251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Gotham Bold" panose="02000803030000020004" pitchFamily="2" charset="0"/>
                <a:cs typeface="Gotham Book" pitchFamily="50" charset="0"/>
              </a:rPr>
              <a:t>0.75095</a:t>
            </a:r>
            <a:endParaRPr lang="en-SG" sz="2800" dirty="0">
              <a:solidFill>
                <a:schemeClr val="bg1"/>
              </a:solidFill>
              <a:latin typeface="Gotham Bold" panose="02000803030000020004" pitchFamily="2" charset="0"/>
              <a:cs typeface="Gotham Book" pitchFamily="50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19E5FB-A0EC-4411-9C07-2B0CA55826C8}"/>
              </a:ext>
            </a:extLst>
          </p:cNvPr>
          <p:cNvSpPr/>
          <p:nvPr/>
        </p:nvSpPr>
        <p:spPr>
          <a:xfrm>
            <a:off x="9303702" y="2857410"/>
            <a:ext cx="17331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Gotham Bold" panose="02000803030000020004" pitchFamily="2" charset="0"/>
                <a:cs typeface="Gotham Book" pitchFamily="50" charset="0"/>
              </a:rPr>
              <a:t>0.70679</a:t>
            </a:r>
            <a:endParaRPr lang="en-SG" sz="2800" dirty="0">
              <a:solidFill>
                <a:schemeClr val="bg1"/>
              </a:solidFill>
              <a:latin typeface="Gotham Bold" panose="02000803030000020004" pitchFamily="2" charset="0"/>
              <a:cs typeface="Gotham Book" pitchFamily="50" charset="0"/>
            </a:endParaRPr>
          </a:p>
        </p:txBody>
      </p:sp>
      <p:pic>
        <p:nvPicPr>
          <p:cNvPr id="18" name="Graphic 17" descr="Piggy Bank">
            <a:extLst>
              <a:ext uri="{FF2B5EF4-FFF2-40B4-BE49-F238E27FC236}">
                <a16:creationId xmlns:a16="http://schemas.microsoft.com/office/drawing/2014/main" id="{7C7A62CD-CD8D-4FAC-929F-A22A075F414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0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MODELLING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pic>
        <p:nvPicPr>
          <p:cNvPr id="18" name="Graphic 17" descr="Piggy Bank">
            <a:extLst>
              <a:ext uri="{FF2B5EF4-FFF2-40B4-BE49-F238E27FC236}">
                <a16:creationId xmlns:a16="http://schemas.microsoft.com/office/drawing/2014/main" id="{7C7A62CD-CD8D-4FAC-929F-A22A075F414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27BABE-3B1D-46D3-9A32-AD6B9FC5E81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614" y="354630"/>
            <a:ext cx="2861594" cy="52082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528D03-BFA8-5645-AEF2-566FF30F8FD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21411" y="354630"/>
            <a:ext cx="8310203" cy="520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047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3A0848DF-A269-4310-9200-B5B2A5293F80}"/>
              </a:ext>
            </a:extLst>
          </p:cNvPr>
          <p:cNvGrpSpPr/>
          <p:nvPr/>
        </p:nvGrpSpPr>
        <p:grpSpPr>
          <a:xfrm>
            <a:off x="5319329" y="379121"/>
            <a:ext cx="5192242" cy="5253328"/>
            <a:chOff x="2044420" y="1094142"/>
            <a:chExt cx="4269767" cy="4320000"/>
          </a:xfrm>
        </p:grpSpPr>
        <p:pic>
          <p:nvPicPr>
            <p:cNvPr id="1026" name="Picture 2" descr="Image result for kanye west meme">
              <a:extLst>
                <a:ext uri="{FF2B5EF4-FFF2-40B4-BE49-F238E27FC236}">
                  <a16:creationId xmlns:a16="http://schemas.microsoft.com/office/drawing/2014/main" id="{BAF15449-2383-4B4B-998D-F4E4ED2DC1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4420" y="1094142"/>
              <a:ext cx="4269767" cy="43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A close up of a map&#10;&#10;Description automatically generated">
              <a:extLst>
                <a:ext uri="{FF2B5EF4-FFF2-40B4-BE49-F238E27FC236}">
                  <a16:creationId xmlns:a16="http://schemas.microsoft.com/office/drawing/2014/main" id="{AB3BFC04-D7A4-4DAE-8E8F-8F1A148FB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5826" y="3375133"/>
              <a:ext cx="2137647" cy="1954800"/>
            </a:xfrm>
            <a:prstGeom prst="rect">
              <a:avLst/>
            </a:prstGeom>
          </p:spPr>
        </p:pic>
        <p:pic>
          <p:nvPicPr>
            <p:cNvPr id="14" name="Picture 13" descr="A close up of a map&#10;&#10;Description automatically generated">
              <a:extLst>
                <a:ext uri="{FF2B5EF4-FFF2-40B4-BE49-F238E27FC236}">
                  <a16:creationId xmlns:a16="http://schemas.microsoft.com/office/drawing/2014/main" id="{614EB4F5-08D9-4A33-8DFB-3D9372841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3386" y="1214331"/>
              <a:ext cx="2138101" cy="195521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COST ANALYSIS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E2ABB5-AA4B-4A0D-9553-8D9F0D57F433}"/>
              </a:ext>
            </a:extLst>
          </p:cNvPr>
          <p:cNvSpPr txBox="1"/>
          <p:nvPr/>
        </p:nvSpPr>
        <p:spPr>
          <a:xfrm>
            <a:off x="436202" y="509367"/>
            <a:ext cx="747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SPRAY DATA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857ACB-06DA-42A2-B009-DA5DAF07A526}"/>
              </a:ext>
            </a:extLst>
          </p:cNvPr>
          <p:cNvSpPr/>
          <p:nvPr/>
        </p:nvSpPr>
        <p:spPr>
          <a:xfrm>
            <a:off x="436202" y="2068019"/>
            <a:ext cx="3180766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2011 data limited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Analyse only on 2013</a:t>
            </a:r>
          </a:p>
        </p:txBody>
      </p:sp>
      <p:pic>
        <p:nvPicPr>
          <p:cNvPr id="16" name="Graphic 15" descr="Piggy Bank">
            <a:extLst>
              <a:ext uri="{FF2B5EF4-FFF2-40B4-BE49-F238E27FC236}">
                <a16:creationId xmlns:a16="http://schemas.microsoft.com/office/drawing/2014/main" id="{5B85F150-14F3-4D89-A22C-8243856372A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769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COST ANALYSIS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E2ABB5-AA4B-4A0D-9553-8D9F0D57F433}"/>
              </a:ext>
            </a:extLst>
          </p:cNvPr>
          <p:cNvSpPr txBox="1"/>
          <p:nvPr/>
        </p:nvSpPr>
        <p:spPr>
          <a:xfrm>
            <a:off x="436202" y="509367"/>
            <a:ext cx="747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2013 SPRAY DATA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1A09FB53-B480-43EA-BF51-1165BDFCD5D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810" y="1312449"/>
            <a:ext cx="4724081" cy="4320000"/>
          </a:xfrm>
          <a:prstGeom prst="rect">
            <a:avLst/>
          </a:prstGeom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B0C6816B-0D15-4574-A76A-778D709CA8D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90" y="1312449"/>
            <a:ext cx="4724081" cy="43200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452A63B-48F2-48C5-81B3-285FC0421F98}"/>
              </a:ext>
            </a:extLst>
          </p:cNvPr>
          <p:cNvSpPr/>
          <p:nvPr/>
        </p:nvSpPr>
        <p:spPr>
          <a:xfrm>
            <a:off x="2243927" y="1514649"/>
            <a:ext cx="718056" cy="70683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3EC70CF-418E-449B-8F23-60C0331C3AF1}"/>
              </a:ext>
            </a:extLst>
          </p:cNvPr>
          <p:cNvSpPr/>
          <p:nvPr/>
        </p:nvSpPr>
        <p:spPr>
          <a:xfrm>
            <a:off x="7428675" y="1514648"/>
            <a:ext cx="718056" cy="70683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56E65F0-7028-48A5-9D66-1E5927A60C4C}"/>
              </a:ext>
            </a:extLst>
          </p:cNvPr>
          <p:cNvSpPr/>
          <p:nvPr/>
        </p:nvSpPr>
        <p:spPr>
          <a:xfrm>
            <a:off x="3450972" y="4096100"/>
            <a:ext cx="718056" cy="706837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02A4A20-F180-4BE1-966A-15E3B0B8B041}"/>
              </a:ext>
            </a:extLst>
          </p:cNvPr>
          <p:cNvSpPr/>
          <p:nvPr/>
        </p:nvSpPr>
        <p:spPr>
          <a:xfrm>
            <a:off x="8661070" y="4096099"/>
            <a:ext cx="718056" cy="706837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8" name="Graphic 17" descr="Piggy Bank">
            <a:extLst>
              <a:ext uri="{FF2B5EF4-FFF2-40B4-BE49-F238E27FC236}">
                <a16:creationId xmlns:a16="http://schemas.microsoft.com/office/drawing/2014/main" id="{79472066-32F0-4E0E-A35D-54AF76FD288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495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E4A3E851-53C2-4981-A4C0-DF59EC730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587" y="1312449"/>
            <a:ext cx="4724081" cy="4320000"/>
          </a:xfrm>
          <a:prstGeom prst="rect">
            <a:avLst/>
          </a:prstGeom>
        </p:spPr>
      </p:pic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96E2515F-812A-4896-A3E9-3459D7DA7C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67" y="1312449"/>
            <a:ext cx="4724081" cy="432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COST ANALYSIS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pic>
        <p:nvPicPr>
          <p:cNvPr id="19" name="Graphic 18" descr="Eye">
            <a:extLst>
              <a:ext uri="{FF2B5EF4-FFF2-40B4-BE49-F238E27FC236}">
                <a16:creationId xmlns:a16="http://schemas.microsoft.com/office/drawing/2014/main" id="{2C9D18F4-DF60-4C50-9850-912CD1CB918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  <p:pic>
        <p:nvPicPr>
          <p:cNvPr id="21" name="Graphic 20" descr="Piggy Bank">
            <a:extLst>
              <a:ext uri="{FF2B5EF4-FFF2-40B4-BE49-F238E27FC236}">
                <a16:creationId xmlns:a16="http://schemas.microsoft.com/office/drawing/2014/main" id="{1EAAFDD7-270D-40BB-B235-F2B7DF98EC7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540878" y="5966194"/>
            <a:ext cx="360000" cy="36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E2ABB5-AA4B-4A0D-9553-8D9F0D57F433}"/>
              </a:ext>
            </a:extLst>
          </p:cNvPr>
          <p:cNvSpPr txBox="1"/>
          <p:nvPr/>
        </p:nvSpPr>
        <p:spPr>
          <a:xfrm>
            <a:off x="436202" y="509367"/>
            <a:ext cx="747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2013 SPRAY DATA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52A63B-48F2-48C5-81B3-285FC0421F98}"/>
              </a:ext>
            </a:extLst>
          </p:cNvPr>
          <p:cNvSpPr/>
          <p:nvPr/>
        </p:nvSpPr>
        <p:spPr>
          <a:xfrm>
            <a:off x="2227097" y="1514649"/>
            <a:ext cx="718056" cy="70683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3EC70CF-418E-449B-8F23-60C0331C3AF1}"/>
              </a:ext>
            </a:extLst>
          </p:cNvPr>
          <p:cNvSpPr/>
          <p:nvPr/>
        </p:nvSpPr>
        <p:spPr>
          <a:xfrm>
            <a:off x="7411845" y="1514648"/>
            <a:ext cx="718056" cy="70683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56E65F0-7028-48A5-9D66-1E5927A60C4C}"/>
              </a:ext>
            </a:extLst>
          </p:cNvPr>
          <p:cNvSpPr/>
          <p:nvPr/>
        </p:nvSpPr>
        <p:spPr>
          <a:xfrm>
            <a:off x="2781222" y="2070267"/>
            <a:ext cx="718056" cy="706837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02A4A20-F180-4BE1-966A-15E3B0B8B041}"/>
              </a:ext>
            </a:extLst>
          </p:cNvPr>
          <p:cNvSpPr/>
          <p:nvPr/>
        </p:nvSpPr>
        <p:spPr>
          <a:xfrm>
            <a:off x="7982281" y="2034939"/>
            <a:ext cx="718056" cy="706837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51443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8DA958F2-4DF7-4E1D-A79A-F416BF8A7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144" y="1820045"/>
            <a:ext cx="3739898" cy="3420000"/>
          </a:xfrm>
          <a:prstGeom prst="rect">
            <a:avLst/>
          </a:prstGeom>
        </p:spPr>
      </p:pic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9D9EEEB0-333C-4085-BD69-E22774B35E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59" y="1819800"/>
            <a:ext cx="3739898" cy="3420000"/>
          </a:xfrm>
          <a:prstGeom prst="rect">
            <a:avLst/>
          </a:prstGeom>
        </p:spPr>
      </p:pic>
      <p:pic>
        <p:nvPicPr>
          <p:cNvPr id="18" name="Picture 17" descr="A close up of a map&#10;&#10;Description automatically generated">
            <a:extLst>
              <a:ext uri="{FF2B5EF4-FFF2-40B4-BE49-F238E27FC236}">
                <a16:creationId xmlns:a16="http://schemas.microsoft.com/office/drawing/2014/main" id="{33AC5C74-A0BF-4AB5-9B50-DA4EF9325D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201" y="1820045"/>
            <a:ext cx="3739898" cy="342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COST ANALYSIS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E2ABB5-AA4B-4A0D-9553-8D9F0D57F433}"/>
              </a:ext>
            </a:extLst>
          </p:cNvPr>
          <p:cNvSpPr txBox="1"/>
          <p:nvPr/>
        </p:nvSpPr>
        <p:spPr>
          <a:xfrm>
            <a:off x="436202" y="509367"/>
            <a:ext cx="747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2013 SPRAY DATA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52A63B-48F2-48C5-81B3-285FC0421F98}"/>
              </a:ext>
            </a:extLst>
          </p:cNvPr>
          <p:cNvSpPr/>
          <p:nvPr/>
        </p:nvSpPr>
        <p:spPr>
          <a:xfrm>
            <a:off x="1413673" y="2496366"/>
            <a:ext cx="718056" cy="70683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3EC70CF-418E-449B-8F23-60C0331C3AF1}"/>
              </a:ext>
            </a:extLst>
          </p:cNvPr>
          <p:cNvSpPr/>
          <p:nvPr/>
        </p:nvSpPr>
        <p:spPr>
          <a:xfrm>
            <a:off x="5442799" y="2496366"/>
            <a:ext cx="718056" cy="70683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56E65F0-7028-48A5-9D66-1E5927A60C4C}"/>
              </a:ext>
            </a:extLst>
          </p:cNvPr>
          <p:cNvSpPr/>
          <p:nvPr/>
        </p:nvSpPr>
        <p:spPr>
          <a:xfrm>
            <a:off x="6684021" y="3806372"/>
            <a:ext cx="718056" cy="706837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02A4A20-F180-4BE1-966A-15E3B0B8B041}"/>
              </a:ext>
            </a:extLst>
          </p:cNvPr>
          <p:cNvSpPr/>
          <p:nvPr/>
        </p:nvSpPr>
        <p:spPr>
          <a:xfrm>
            <a:off x="10720878" y="3806372"/>
            <a:ext cx="718056" cy="706837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8975DDF-66A9-42F2-924A-4733D9B3E150}"/>
              </a:ext>
            </a:extLst>
          </p:cNvPr>
          <p:cNvSpPr/>
          <p:nvPr/>
        </p:nvSpPr>
        <p:spPr>
          <a:xfrm>
            <a:off x="9461369" y="2496366"/>
            <a:ext cx="718056" cy="70683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4" name="Graphic 23" descr="Piggy Bank">
            <a:extLst>
              <a:ext uri="{FF2B5EF4-FFF2-40B4-BE49-F238E27FC236}">
                <a16:creationId xmlns:a16="http://schemas.microsoft.com/office/drawing/2014/main" id="{3795309C-1B17-4AEC-BA89-4DF89F331B2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173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066112C7-3DF8-48D8-9122-D02E5F299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570" y="1312449"/>
            <a:ext cx="4724082" cy="4320001"/>
          </a:xfrm>
          <a:prstGeom prst="rect">
            <a:avLst/>
          </a:prstGeom>
        </p:spPr>
      </p:pic>
      <p:pic>
        <p:nvPicPr>
          <p:cNvPr id="18" name="Picture 17" descr="A close up of a map&#10;&#10;Description automatically generated">
            <a:extLst>
              <a:ext uri="{FF2B5EF4-FFF2-40B4-BE49-F238E27FC236}">
                <a16:creationId xmlns:a16="http://schemas.microsoft.com/office/drawing/2014/main" id="{EF557AB6-24EE-4197-94E4-2B7F19067C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69" y="1312449"/>
            <a:ext cx="4724082" cy="432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COST ANALYSIS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E2ABB5-AA4B-4A0D-9553-8D9F0D57F433}"/>
              </a:ext>
            </a:extLst>
          </p:cNvPr>
          <p:cNvSpPr txBox="1"/>
          <p:nvPr/>
        </p:nvSpPr>
        <p:spPr>
          <a:xfrm>
            <a:off x="436202" y="509367"/>
            <a:ext cx="747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2013 SPRAY DATA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52A63B-48F2-48C5-81B3-285FC0421F98}"/>
              </a:ext>
            </a:extLst>
          </p:cNvPr>
          <p:cNvSpPr/>
          <p:nvPr/>
        </p:nvSpPr>
        <p:spPr>
          <a:xfrm>
            <a:off x="2084054" y="2361732"/>
            <a:ext cx="718056" cy="70683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3EC70CF-418E-449B-8F23-60C0331C3AF1}"/>
              </a:ext>
            </a:extLst>
          </p:cNvPr>
          <p:cNvSpPr/>
          <p:nvPr/>
        </p:nvSpPr>
        <p:spPr>
          <a:xfrm>
            <a:off x="7213076" y="2361731"/>
            <a:ext cx="718056" cy="70683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Graphic 14" descr="Piggy Bank">
            <a:extLst>
              <a:ext uri="{FF2B5EF4-FFF2-40B4-BE49-F238E27FC236}">
                <a16:creationId xmlns:a16="http://schemas.microsoft.com/office/drawing/2014/main" id="{88491E05-25CD-4DFF-82C2-6C27561BA1C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3178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COST ANALYSIS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E2ABB5-AA4B-4A0D-9553-8D9F0D57F433}"/>
              </a:ext>
            </a:extLst>
          </p:cNvPr>
          <p:cNvSpPr txBox="1"/>
          <p:nvPr/>
        </p:nvSpPr>
        <p:spPr>
          <a:xfrm>
            <a:off x="436202" y="509367"/>
            <a:ext cx="747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2013 SPRAY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86C221-6C06-496E-A9B5-A3B055059838}"/>
              </a:ext>
            </a:extLst>
          </p:cNvPr>
          <p:cNvSpPr txBox="1"/>
          <p:nvPr/>
        </p:nvSpPr>
        <p:spPr>
          <a:xfrm>
            <a:off x="2744136" y="1384728"/>
            <a:ext cx="7656228" cy="1290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Spraying worked but with short term effect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SG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Sprayed areas often lagged by at least 1 week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219424E-77CF-47E6-AAE0-BC062A0DC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471023"/>
              </p:ext>
            </p:extLst>
          </p:nvPr>
        </p:nvGraphicFramePr>
        <p:xfrm>
          <a:off x="2032000" y="2973870"/>
          <a:ext cx="8128000" cy="1909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66438406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662424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6590799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7470137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3294359"/>
                    </a:ext>
                  </a:extLst>
                </a:gridCol>
              </a:tblGrid>
              <a:tr h="51359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Year</a:t>
                      </a:r>
                    </a:p>
                  </a:txBody>
                  <a:tcPr marL="4763" marR="4763" marT="4763" marB="0" anchor="ctr">
                    <a:solidFill>
                      <a:srgbClr val="3560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 Total Spray Count</a:t>
                      </a:r>
                    </a:p>
                  </a:txBody>
                  <a:tcPr marL="4763" marR="4763" marT="4763" marB="0" anchor="ctr">
                    <a:solidFill>
                      <a:srgbClr val="3560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 Total Mosquitos with </a:t>
                      </a:r>
                      <a:r>
                        <a:rPr lang="en-SG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Wnv</a:t>
                      </a:r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 +</a:t>
                      </a:r>
                      <a:r>
                        <a:rPr lang="en-SG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Ve</a:t>
                      </a:r>
                      <a:endParaRPr lang="en-SG" sz="1400" b="0" i="0" u="none" strike="noStrike" dirty="0">
                        <a:solidFill>
                          <a:schemeClr val="bg1"/>
                        </a:solidFill>
                        <a:effectLst/>
                        <a:latin typeface="Gotham Bold" panose="02000803030000020004" pitchFamily="2" charset="0"/>
                        <a:cs typeface="Gotham Book" pitchFamily="50" charset="0"/>
                      </a:endParaRPr>
                    </a:p>
                  </a:txBody>
                  <a:tcPr marL="4763" marR="4763" marT="4763" marB="0" anchor="ctr">
                    <a:gradFill>
                      <a:gsLst>
                        <a:gs pos="99000">
                          <a:srgbClr val="35609A"/>
                        </a:gs>
                        <a:gs pos="0">
                          <a:srgbClr val="EC343F"/>
                        </a:gs>
                      </a:gsLst>
                      <a:lin ang="108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 No. of </a:t>
                      </a:r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Wnv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 Human case*</a:t>
                      </a:r>
                    </a:p>
                  </a:txBody>
                  <a:tcPr marL="4763" marR="4763" marT="4763" marB="0" anchor="ctr">
                    <a:solidFill>
                      <a:srgbClr val="EC34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 Ratio of </a:t>
                      </a:r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Wnv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Mos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 : Human</a:t>
                      </a:r>
                    </a:p>
                  </a:txBody>
                  <a:tcPr marL="4763" marR="4763" marT="4763" marB="0" anchor="ctr">
                    <a:solidFill>
                      <a:srgbClr val="EC34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562709"/>
                  </a:ext>
                </a:extLst>
              </a:tr>
              <a:tr h="441408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2011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1668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50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8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6.25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05669"/>
                  </a:ext>
                </a:extLst>
              </a:tr>
              <a:tr h="441408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2013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12626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199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37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5.38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1777811"/>
                  </a:ext>
                </a:extLst>
              </a:tr>
              <a:tr h="51359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Differences (2013/2011)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 7.57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 3.98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 4.63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0.86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360381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2FAB1E0-6DF9-48A8-BF90-EFC2AD90DB28}"/>
              </a:ext>
            </a:extLst>
          </p:cNvPr>
          <p:cNvSpPr txBox="1"/>
          <p:nvPr/>
        </p:nvSpPr>
        <p:spPr>
          <a:xfrm>
            <a:off x="1943448" y="5004242"/>
            <a:ext cx="40085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*Source: Chicago Department of Public Health (CDPH)</a:t>
            </a:r>
          </a:p>
        </p:txBody>
      </p:sp>
      <p:pic>
        <p:nvPicPr>
          <p:cNvPr id="14" name="Graphic 13" descr="Piggy Bank">
            <a:extLst>
              <a:ext uri="{FF2B5EF4-FFF2-40B4-BE49-F238E27FC236}">
                <a16:creationId xmlns:a16="http://schemas.microsoft.com/office/drawing/2014/main" id="{B54FB08D-C996-4E14-B5F3-BBA159DC400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6961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COST ANALYSIS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E2ABB5-AA4B-4A0D-9553-8D9F0D57F433}"/>
              </a:ext>
            </a:extLst>
          </p:cNvPr>
          <p:cNvSpPr txBox="1"/>
          <p:nvPr/>
        </p:nvSpPr>
        <p:spPr>
          <a:xfrm>
            <a:off x="436202" y="509367"/>
            <a:ext cx="747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COST ESTIMATION</a:t>
            </a:r>
          </a:p>
        </p:txBody>
      </p:sp>
      <p:pic>
        <p:nvPicPr>
          <p:cNvPr id="22" name="Graphic 21" descr="Piggy Bank">
            <a:extLst>
              <a:ext uri="{FF2B5EF4-FFF2-40B4-BE49-F238E27FC236}">
                <a16:creationId xmlns:a16="http://schemas.microsoft.com/office/drawing/2014/main" id="{1ED43997-9DC2-40AF-87B5-ABEEF7AC0CD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743011E-2556-4A28-8809-A22977FD19FB}"/>
              </a:ext>
            </a:extLst>
          </p:cNvPr>
          <p:cNvSpPr txBox="1"/>
          <p:nvPr/>
        </p:nvSpPr>
        <p:spPr>
          <a:xfrm>
            <a:off x="3221555" y="1587517"/>
            <a:ext cx="7656228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12626 spray to eliminate 14 traps with +</a:t>
            </a:r>
            <a:r>
              <a:rPr lang="en-SG" dirty="0" err="1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ve</a:t>
            </a: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 </a:t>
            </a:r>
            <a:r>
              <a:rPr lang="en-SG" dirty="0" err="1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Wnv</a:t>
            </a:r>
            <a:endParaRPr lang="en-SG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67DBF6-5BD0-45E6-943E-9A7B04089933}"/>
              </a:ext>
            </a:extLst>
          </p:cNvPr>
          <p:cNvSpPr txBox="1"/>
          <p:nvPr/>
        </p:nvSpPr>
        <p:spPr>
          <a:xfrm>
            <a:off x="3697805" y="2145870"/>
            <a:ext cx="7656228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12626/14 = </a:t>
            </a:r>
            <a:r>
              <a:rPr lang="en-SG" dirty="0">
                <a:solidFill>
                  <a:schemeClr val="bg1"/>
                </a:solidFill>
                <a:latin typeface="Gotham Bold" panose="02000803030000020004" pitchFamily="2" charset="0"/>
                <a:cs typeface="Gotham Book" pitchFamily="50" charset="0"/>
              </a:rPr>
              <a:t>902 spray/+</a:t>
            </a:r>
            <a:r>
              <a:rPr lang="en-SG" dirty="0" err="1">
                <a:solidFill>
                  <a:schemeClr val="bg1"/>
                </a:solidFill>
                <a:latin typeface="Gotham Bold" panose="02000803030000020004" pitchFamily="2" charset="0"/>
                <a:cs typeface="Gotham Book" pitchFamily="50" charset="0"/>
              </a:rPr>
              <a:t>ve</a:t>
            </a:r>
            <a:r>
              <a:rPr lang="en-SG" dirty="0">
                <a:solidFill>
                  <a:schemeClr val="bg1"/>
                </a:solidFill>
                <a:latin typeface="Gotham Bold" panose="02000803030000020004" pitchFamily="2" charset="0"/>
                <a:cs typeface="Gotham Book" pitchFamily="50" charset="0"/>
              </a:rPr>
              <a:t> </a:t>
            </a:r>
            <a:r>
              <a:rPr lang="en-SG" dirty="0" err="1">
                <a:solidFill>
                  <a:schemeClr val="bg1"/>
                </a:solidFill>
                <a:latin typeface="Gotham Bold" panose="02000803030000020004" pitchFamily="2" charset="0"/>
                <a:cs typeface="Gotham Book" pitchFamily="50" charset="0"/>
              </a:rPr>
              <a:t>Wnv</a:t>
            </a:r>
            <a:r>
              <a:rPr lang="en-SG" dirty="0">
                <a:solidFill>
                  <a:schemeClr val="bg1"/>
                </a:solidFill>
                <a:latin typeface="Gotham Bold" panose="02000803030000020004" pitchFamily="2" charset="0"/>
                <a:cs typeface="Gotham Book" pitchFamily="50" charset="0"/>
              </a:rPr>
              <a:t> trap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3C7D8F-0C03-4C66-9F85-77C8D732178C}"/>
              </a:ext>
            </a:extLst>
          </p:cNvPr>
          <p:cNvSpPr txBox="1"/>
          <p:nvPr/>
        </p:nvSpPr>
        <p:spPr>
          <a:xfrm>
            <a:off x="3221555" y="3133616"/>
            <a:ext cx="7656228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Average price per spray: USD 100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61BF57-654A-43A0-8E62-30000369DDE8}"/>
              </a:ext>
            </a:extLst>
          </p:cNvPr>
          <p:cNvSpPr txBox="1"/>
          <p:nvPr/>
        </p:nvSpPr>
        <p:spPr>
          <a:xfrm>
            <a:off x="3206581" y="4264218"/>
            <a:ext cx="6975235" cy="87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Visually inspect 10 weeks plot or calculate no. of trap require to spray if option is chosen in 2013</a:t>
            </a:r>
          </a:p>
        </p:txBody>
      </p:sp>
      <p:pic>
        <p:nvPicPr>
          <p:cNvPr id="24" name="Graphic 23" descr="Money">
            <a:extLst>
              <a:ext uri="{FF2B5EF4-FFF2-40B4-BE49-F238E27FC236}">
                <a16:creationId xmlns:a16="http://schemas.microsoft.com/office/drawing/2014/main" id="{D04923DE-DA12-40F8-8569-1E992BE802F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58761" y="2906094"/>
            <a:ext cx="914400" cy="914400"/>
          </a:xfrm>
          <a:prstGeom prst="rect">
            <a:avLst/>
          </a:prstGeom>
        </p:spPr>
      </p:pic>
      <p:pic>
        <p:nvPicPr>
          <p:cNvPr id="25" name="Graphic 24" descr="Mathematics">
            <a:extLst>
              <a:ext uri="{FF2B5EF4-FFF2-40B4-BE49-F238E27FC236}">
                <a16:creationId xmlns:a16="http://schemas.microsoft.com/office/drawing/2014/main" id="{DBB049A8-284C-4A1C-9A10-764CFF01240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958761" y="1656679"/>
            <a:ext cx="914400" cy="914400"/>
          </a:xfrm>
          <a:prstGeom prst="rect">
            <a:avLst/>
          </a:prstGeom>
        </p:spPr>
      </p:pic>
      <p:pic>
        <p:nvPicPr>
          <p:cNvPr id="26" name="Graphic 25" descr="Eye">
            <a:extLst>
              <a:ext uri="{FF2B5EF4-FFF2-40B4-BE49-F238E27FC236}">
                <a16:creationId xmlns:a16="http://schemas.microsoft.com/office/drawing/2014/main" id="{610E376F-8225-44E5-838F-30E7ABA2D4D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958761" y="426421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102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COST ANALYSIS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E2ABB5-AA4B-4A0D-9553-8D9F0D57F433}"/>
              </a:ext>
            </a:extLst>
          </p:cNvPr>
          <p:cNvSpPr txBox="1"/>
          <p:nvPr/>
        </p:nvSpPr>
        <p:spPr>
          <a:xfrm>
            <a:off x="436202" y="509366"/>
            <a:ext cx="747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RECOMMENDATIONS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6CA023-9845-437A-B011-CE82C4B1DF36}"/>
              </a:ext>
            </a:extLst>
          </p:cNvPr>
          <p:cNvSpPr txBox="1"/>
          <p:nvPr/>
        </p:nvSpPr>
        <p:spPr>
          <a:xfrm>
            <a:off x="2290970" y="2876559"/>
            <a:ext cx="1840019" cy="486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sz="2000" dirty="0">
                <a:solidFill>
                  <a:schemeClr val="bg1"/>
                </a:solidFill>
                <a:latin typeface="Gotham Bold" panose="02000803030000020004" pitchFamily="2" charset="0"/>
                <a:cs typeface="Gotham Book" pitchFamily="50" charset="0"/>
              </a:rPr>
              <a:t>OPTION 1</a:t>
            </a:r>
          </a:p>
        </p:txBody>
      </p:sp>
      <p:pic>
        <p:nvPicPr>
          <p:cNvPr id="34" name="Graphic 33" descr="Piggy Bank">
            <a:extLst>
              <a:ext uri="{FF2B5EF4-FFF2-40B4-BE49-F238E27FC236}">
                <a16:creationId xmlns:a16="http://schemas.microsoft.com/office/drawing/2014/main" id="{52E776D2-6B2B-408B-9EE7-D4DA6B86EB6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8F1A97C-9C36-4021-88A3-D3A66BF73067}"/>
              </a:ext>
            </a:extLst>
          </p:cNvPr>
          <p:cNvSpPr txBox="1"/>
          <p:nvPr/>
        </p:nvSpPr>
        <p:spPr>
          <a:xfrm>
            <a:off x="5430610" y="1998081"/>
            <a:ext cx="5542498" cy="2243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sz="24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Total: 199 Traps</a:t>
            </a:r>
          </a:p>
          <a:p>
            <a:pPr>
              <a:lnSpc>
                <a:spcPct val="150000"/>
              </a:lnSpc>
            </a:pPr>
            <a:endParaRPr lang="en-SG" sz="2400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  <a:p>
            <a:pPr>
              <a:lnSpc>
                <a:spcPct val="150000"/>
              </a:lnSpc>
            </a:pPr>
            <a:r>
              <a:rPr lang="en-SG" sz="24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Total cost: </a:t>
            </a:r>
          </a:p>
          <a:p>
            <a:pPr>
              <a:lnSpc>
                <a:spcPct val="150000"/>
              </a:lnSpc>
            </a:pPr>
            <a:r>
              <a:rPr lang="en-SG" sz="24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199 * 902 * 100 = </a:t>
            </a:r>
            <a:r>
              <a:rPr lang="en-US" sz="24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$17,946,957</a:t>
            </a:r>
            <a:r>
              <a:rPr lang="en-SG" sz="24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1237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INTRODUCTION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0E465A-3033-4159-ACA1-F19A702DF04B}"/>
              </a:ext>
            </a:extLst>
          </p:cNvPr>
          <p:cNvSpPr txBox="1"/>
          <p:nvPr/>
        </p:nvSpPr>
        <p:spPr>
          <a:xfrm>
            <a:off x="436202" y="628737"/>
            <a:ext cx="6472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CHICAGO</a:t>
            </a:r>
          </a:p>
        </p:txBody>
      </p:sp>
      <p:pic>
        <p:nvPicPr>
          <p:cNvPr id="1030" name="Picture 6" descr="Image result for chicago government logo">
            <a:extLst>
              <a:ext uri="{FF2B5EF4-FFF2-40B4-BE49-F238E27FC236}">
                <a16:creationId xmlns:a16="http://schemas.microsoft.com/office/drawing/2014/main" id="{ECAEA6A6-62F0-47FB-8ECD-C3E93CF9A5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6" t="1769" r="3023" b="4671"/>
          <a:stretch/>
        </p:blipFill>
        <p:spPr bwMode="auto">
          <a:xfrm>
            <a:off x="10559113" y="437564"/>
            <a:ext cx="1196685" cy="119668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D0E9EB-BDF4-4725-A965-DC1F5A2F80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819" t="41880" r="10228" b="17138"/>
          <a:stretch/>
        </p:blipFill>
        <p:spPr>
          <a:xfrm>
            <a:off x="649180" y="1864252"/>
            <a:ext cx="4788913" cy="29767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2B4361-1A2B-4948-B18E-4124A2399EAD}"/>
              </a:ext>
            </a:extLst>
          </p:cNvPr>
          <p:cNvSpPr txBox="1"/>
          <p:nvPr/>
        </p:nvSpPr>
        <p:spPr>
          <a:xfrm>
            <a:off x="5796497" y="1864252"/>
            <a:ext cx="6136047" cy="2952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First </a:t>
            </a:r>
            <a:r>
              <a:rPr lang="en-SG" dirty="0" err="1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Wnv</a:t>
            </a: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 case: 225 in 2002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SG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Implemented city wide surveillance &amp; mosquito control measures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SG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Continues to have one of the most robust mosquito control program in the 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FABC0D-EF10-42E9-9533-E86364055205}"/>
              </a:ext>
            </a:extLst>
          </p:cNvPr>
          <p:cNvSpPr txBox="1"/>
          <p:nvPr/>
        </p:nvSpPr>
        <p:spPr>
          <a:xfrm>
            <a:off x="585873" y="4897499"/>
            <a:ext cx="40085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Source: Chicago Department of Public Health (CDPH)</a:t>
            </a:r>
          </a:p>
        </p:txBody>
      </p:sp>
    </p:spTree>
    <p:extLst>
      <p:ext uri="{BB962C8B-B14F-4D97-AF65-F5344CB8AC3E}">
        <p14:creationId xmlns:p14="http://schemas.microsoft.com/office/powerpoint/2010/main" val="21285701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COST ANALYSIS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E2ABB5-AA4B-4A0D-9553-8D9F0D57F433}"/>
              </a:ext>
            </a:extLst>
          </p:cNvPr>
          <p:cNvSpPr txBox="1"/>
          <p:nvPr/>
        </p:nvSpPr>
        <p:spPr>
          <a:xfrm>
            <a:off x="436202" y="509366"/>
            <a:ext cx="747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RECOMMENDATIONS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6CA023-9845-437A-B011-CE82C4B1DF36}"/>
              </a:ext>
            </a:extLst>
          </p:cNvPr>
          <p:cNvSpPr txBox="1"/>
          <p:nvPr/>
        </p:nvSpPr>
        <p:spPr>
          <a:xfrm>
            <a:off x="2124676" y="1434853"/>
            <a:ext cx="1840019" cy="486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sz="2000" dirty="0">
                <a:solidFill>
                  <a:schemeClr val="bg1"/>
                </a:solidFill>
                <a:latin typeface="Gotham Bold" panose="02000803030000020004" pitchFamily="2" charset="0"/>
                <a:cs typeface="Gotham Book" pitchFamily="50" charset="0"/>
              </a:rPr>
              <a:t>OPTION 2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5B1BB044-1F2F-469E-A88D-0E798FBC315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957" y="329971"/>
            <a:ext cx="5569578" cy="509317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BB9EB41-82D2-4691-8E65-B07C7B73DE00}"/>
              </a:ext>
            </a:extLst>
          </p:cNvPr>
          <p:cNvSpPr txBox="1"/>
          <p:nvPr/>
        </p:nvSpPr>
        <p:spPr>
          <a:xfrm>
            <a:off x="8517274" y="2101087"/>
            <a:ext cx="395197" cy="447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dirty="0">
                <a:latin typeface="Gotham Bold" panose="02000803030000020004" pitchFamily="2" charset="0"/>
                <a:cs typeface="Gotham Book" pitchFamily="50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51A177-3E78-40CA-B744-7DCACF4BE529}"/>
              </a:ext>
            </a:extLst>
          </p:cNvPr>
          <p:cNvSpPr txBox="1"/>
          <p:nvPr/>
        </p:nvSpPr>
        <p:spPr>
          <a:xfrm>
            <a:off x="8381859" y="1512991"/>
            <a:ext cx="395197" cy="447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dirty="0">
                <a:latin typeface="Gotham Bold" panose="02000803030000020004" pitchFamily="2" charset="0"/>
                <a:cs typeface="Gotham Book" pitchFamily="50" charset="0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D3737E-4601-4FC4-94E0-477644ED185E}"/>
              </a:ext>
            </a:extLst>
          </p:cNvPr>
          <p:cNvSpPr txBox="1"/>
          <p:nvPr/>
        </p:nvSpPr>
        <p:spPr>
          <a:xfrm>
            <a:off x="7986662" y="1810311"/>
            <a:ext cx="395197" cy="447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dirty="0">
                <a:latin typeface="Gotham Bold" panose="02000803030000020004" pitchFamily="2" charset="0"/>
                <a:cs typeface="Gotham Book" pitchFamily="50" charset="0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202F8B-07E7-4C74-8933-1CC1498B87B3}"/>
              </a:ext>
            </a:extLst>
          </p:cNvPr>
          <p:cNvSpPr txBox="1"/>
          <p:nvPr/>
        </p:nvSpPr>
        <p:spPr>
          <a:xfrm>
            <a:off x="8219067" y="1267264"/>
            <a:ext cx="395197" cy="447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dirty="0">
                <a:latin typeface="Gotham Bold" panose="02000803030000020004" pitchFamily="2" charset="0"/>
                <a:cs typeface="Gotham Book" pitchFamily="50" charset="0"/>
              </a:rPr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42C695-DF4C-41FA-93E7-A3B958740D89}"/>
              </a:ext>
            </a:extLst>
          </p:cNvPr>
          <p:cNvSpPr txBox="1"/>
          <p:nvPr/>
        </p:nvSpPr>
        <p:spPr>
          <a:xfrm>
            <a:off x="7629338" y="1434853"/>
            <a:ext cx="395197" cy="447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dirty="0">
                <a:latin typeface="Gotham Bold" panose="02000803030000020004" pitchFamily="2" charset="0"/>
                <a:cs typeface="Gotham Book" pitchFamily="50" charset="0"/>
              </a:rPr>
              <a:t>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584885-C1DD-40E0-84DB-6D5EDAF5394C}"/>
              </a:ext>
            </a:extLst>
          </p:cNvPr>
          <p:cNvSpPr txBox="1"/>
          <p:nvPr/>
        </p:nvSpPr>
        <p:spPr>
          <a:xfrm>
            <a:off x="8304765" y="3429000"/>
            <a:ext cx="395197" cy="447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dirty="0">
                <a:latin typeface="Gotham Bold" panose="02000803030000020004" pitchFamily="2" charset="0"/>
                <a:cs typeface="Gotham Book" pitchFamily="50" charset="0"/>
              </a:rPr>
              <a:t>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19E6DF-3AF1-433F-A87C-C01FD2AA4FD9}"/>
              </a:ext>
            </a:extLst>
          </p:cNvPr>
          <p:cNvSpPr txBox="1"/>
          <p:nvPr/>
        </p:nvSpPr>
        <p:spPr>
          <a:xfrm>
            <a:off x="8886172" y="3219068"/>
            <a:ext cx="395197" cy="447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dirty="0">
                <a:latin typeface="Gotham Bold" panose="02000803030000020004" pitchFamily="2" charset="0"/>
                <a:cs typeface="Gotham Book" pitchFamily="50" charset="0"/>
              </a:rPr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CA707A-405A-4752-A497-2183FB319984}"/>
              </a:ext>
            </a:extLst>
          </p:cNvPr>
          <p:cNvSpPr txBox="1"/>
          <p:nvPr/>
        </p:nvSpPr>
        <p:spPr>
          <a:xfrm>
            <a:off x="9911124" y="3219068"/>
            <a:ext cx="395197" cy="447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dirty="0">
                <a:latin typeface="Gotham Bold" panose="02000803030000020004" pitchFamily="2" charset="0"/>
                <a:cs typeface="Gotham Book" pitchFamily="50" charset="0"/>
              </a:rPr>
              <a:t>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3C77C4-4AB6-4DCF-A28F-7BAFE60E750B}"/>
              </a:ext>
            </a:extLst>
          </p:cNvPr>
          <p:cNvSpPr txBox="1"/>
          <p:nvPr/>
        </p:nvSpPr>
        <p:spPr>
          <a:xfrm>
            <a:off x="9421417" y="2836908"/>
            <a:ext cx="395197" cy="447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dirty="0">
                <a:latin typeface="Gotham Bold" panose="02000803030000020004" pitchFamily="2" charset="0"/>
                <a:cs typeface="Gotham Book" pitchFamily="50" charset="0"/>
              </a:rPr>
              <a:t>9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91BD48-A2BC-4922-9211-B5977732032A}"/>
              </a:ext>
            </a:extLst>
          </p:cNvPr>
          <p:cNvSpPr txBox="1"/>
          <p:nvPr/>
        </p:nvSpPr>
        <p:spPr>
          <a:xfrm>
            <a:off x="9985114" y="2786082"/>
            <a:ext cx="510852" cy="447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dirty="0">
                <a:latin typeface="Gotham Bold" panose="02000803030000020004" pitchFamily="2" charset="0"/>
                <a:cs typeface="Gotham Book" pitchFamily="50" charset="0"/>
              </a:rPr>
              <a:t>10</a:t>
            </a:r>
          </a:p>
        </p:txBody>
      </p:sp>
      <p:pic>
        <p:nvPicPr>
          <p:cNvPr id="34" name="Graphic 33" descr="Piggy Bank">
            <a:extLst>
              <a:ext uri="{FF2B5EF4-FFF2-40B4-BE49-F238E27FC236}">
                <a16:creationId xmlns:a16="http://schemas.microsoft.com/office/drawing/2014/main" id="{52E776D2-6B2B-408B-9EE7-D4DA6B86EB6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F2A1647-8C07-4CE6-9EB4-07FCBC9C257B}"/>
              </a:ext>
            </a:extLst>
          </p:cNvPr>
          <p:cNvSpPr txBox="1"/>
          <p:nvPr/>
        </p:nvSpPr>
        <p:spPr>
          <a:xfrm>
            <a:off x="1154774" y="2589825"/>
            <a:ext cx="3951219" cy="1705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Total: 41 Traps</a:t>
            </a:r>
          </a:p>
          <a:p>
            <a:pPr>
              <a:lnSpc>
                <a:spcPct val="150000"/>
              </a:lnSpc>
            </a:pPr>
            <a:endParaRPr lang="en-SG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  <a:p>
            <a:pPr>
              <a:lnSpc>
                <a:spcPct val="150000"/>
              </a:lnSpc>
            </a:pP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Total cost: </a:t>
            </a:r>
          </a:p>
          <a:p>
            <a:pPr>
              <a:lnSpc>
                <a:spcPct val="150000"/>
              </a:lnSpc>
            </a:pP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41 * 902 * 100 = </a:t>
            </a:r>
            <a:r>
              <a:rPr lang="en-US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$3,697,614</a:t>
            </a:r>
          </a:p>
        </p:txBody>
      </p:sp>
    </p:spTree>
    <p:extLst>
      <p:ext uri="{BB962C8B-B14F-4D97-AF65-F5344CB8AC3E}">
        <p14:creationId xmlns:p14="http://schemas.microsoft.com/office/powerpoint/2010/main" val="7100323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COST ANALYSIS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E2ABB5-AA4B-4A0D-9553-8D9F0D57F433}"/>
              </a:ext>
            </a:extLst>
          </p:cNvPr>
          <p:cNvSpPr txBox="1"/>
          <p:nvPr/>
        </p:nvSpPr>
        <p:spPr>
          <a:xfrm>
            <a:off x="436202" y="509366"/>
            <a:ext cx="747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RECOMMENDATIONS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0C73A668-2B9E-421F-8FBA-602FDCD90B6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763" y="509366"/>
            <a:ext cx="5435415" cy="5013929"/>
          </a:xfrm>
          <a:prstGeom prst="rect">
            <a:avLst/>
          </a:prstGeom>
        </p:spPr>
      </p:pic>
      <p:pic>
        <p:nvPicPr>
          <p:cNvPr id="15" name="Graphic 14" descr="Piggy Bank">
            <a:extLst>
              <a:ext uri="{FF2B5EF4-FFF2-40B4-BE49-F238E27FC236}">
                <a16:creationId xmlns:a16="http://schemas.microsoft.com/office/drawing/2014/main" id="{2A2B549E-EFCA-4670-977B-A4DF9A43BB1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E641A05-CA83-4ADB-9D59-315B1F830694}"/>
              </a:ext>
            </a:extLst>
          </p:cNvPr>
          <p:cNvSpPr txBox="1"/>
          <p:nvPr/>
        </p:nvSpPr>
        <p:spPr>
          <a:xfrm>
            <a:off x="1154774" y="2589825"/>
            <a:ext cx="3951219" cy="1705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Total: 23 Traps</a:t>
            </a:r>
          </a:p>
          <a:p>
            <a:pPr>
              <a:lnSpc>
                <a:spcPct val="150000"/>
              </a:lnSpc>
            </a:pPr>
            <a:endParaRPr lang="en-SG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  <a:p>
            <a:pPr>
              <a:lnSpc>
                <a:spcPct val="150000"/>
              </a:lnSpc>
            </a:pP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Total cost: </a:t>
            </a:r>
          </a:p>
          <a:p>
            <a:pPr>
              <a:lnSpc>
                <a:spcPct val="150000"/>
              </a:lnSpc>
            </a:pP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23 * 902 * 100 = </a:t>
            </a:r>
            <a:r>
              <a:rPr lang="en-US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$2,074,271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00A97A-1A0A-45D4-B48D-0A904834F509}"/>
              </a:ext>
            </a:extLst>
          </p:cNvPr>
          <p:cNvSpPr txBox="1"/>
          <p:nvPr/>
        </p:nvSpPr>
        <p:spPr>
          <a:xfrm>
            <a:off x="2124676" y="1434853"/>
            <a:ext cx="1840019" cy="486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sz="2000" dirty="0">
                <a:solidFill>
                  <a:schemeClr val="bg1"/>
                </a:solidFill>
                <a:latin typeface="Gotham Bold" panose="02000803030000020004" pitchFamily="2" charset="0"/>
                <a:cs typeface="Gotham Book" pitchFamily="50" charset="0"/>
              </a:rPr>
              <a:t>OPTION 3</a:t>
            </a:r>
          </a:p>
        </p:txBody>
      </p:sp>
    </p:spTree>
    <p:extLst>
      <p:ext uri="{BB962C8B-B14F-4D97-AF65-F5344CB8AC3E}">
        <p14:creationId xmlns:p14="http://schemas.microsoft.com/office/powerpoint/2010/main" val="41973919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COST ANALYSIS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E2ABB5-AA4B-4A0D-9553-8D9F0D57F433}"/>
              </a:ext>
            </a:extLst>
          </p:cNvPr>
          <p:cNvSpPr txBox="1"/>
          <p:nvPr/>
        </p:nvSpPr>
        <p:spPr>
          <a:xfrm>
            <a:off x="436202" y="509366"/>
            <a:ext cx="747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RECOMMENDATIONS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8D2CBF1B-7348-4101-8C58-4653FB35D38A}"/>
              </a:ext>
            </a:extLst>
          </p:cNvPr>
          <p:cNvGraphicFramePr>
            <a:graphicFrameLocks noGrp="1"/>
          </p:cNvGraphicFramePr>
          <p:nvPr/>
        </p:nvGraphicFramePr>
        <p:xfrm>
          <a:off x="531062" y="1394311"/>
          <a:ext cx="10946620" cy="4069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9324">
                  <a:extLst>
                    <a:ext uri="{9D8B030D-6E8A-4147-A177-3AD203B41FA5}">
                      <a16:colId xmlns:a16="http://schemas.microsoft.com/office/drawing/2014/main" val="3664384065"/>
                    </a:ext>
                  </a:extLst>
                </a:gridCol>
                <a:gridCol w="2189324">
                  <a:extLst>
                    <a:ext uri="{9D8B030D-6E8A-4147-A177-3AD203B41FA5}">
                      <a16:colId xmlns:a16="http://schemas.microsoft.com/office/drawing/2014/main" val="966242486"/>
                    </a:ext>
                  </a:extLst>
                </a:gridCol>
                <a:gridCol w="2189324">
                  <a:extLst>
                    <a:ext uri="{9D8B030D-6E8A-4147-A177-3AD203B41FA5}">
                      <a16:colId xmlns:a16="http://schemas.microsoft.com/office/drawing/2014/main" val="565907991"/>
                    </a:ext>
                  </a:extLst>
                </a:gridCol>
                <a:gridCol w="2189324">
                  <a:extLst>
                    <a:ext uri="{9D8B030D-6E8A-4147-A177-3AD203B41FA5}">
                      <a16:colId xmlns:a16="http://schemas.microsoft.com/office/drawing/2014/main" val="2174701376"/>
                    </a:ext>
                  </a:extLst>
                </a:gridCol>
                <a:gridCol w="2189324">
                  <a:extLst>
                    <a:ext uri="{9D8B030D-6E8A-4147-A177-3AD203B41FA5}">
                      <a16:colId xmlns:a16="http://schemas.microsoft.com/office/drawing/2014/main" val="293294359"/>
                    </a:ext>
                  </a:extLst>
                </a:gridCol>
              </a:tblGrid>
              <a:tr h="533414">
                <a:tc>
                  <a:txBody>
                    <a:bodyPr/>
                    <a:lstStyle/>
                    <a:p>
                      <a:pPr algn="ctr" fontAlgn="b"/>
                      <a:endParaRPr lang="en-SG" sz="1400" b="0" i="0" u="none" strike="noStrike" dirty="0">
                        <a:solidFill>
                          <a:schemeClr val="bg1"/>
                        </a:solidFill>
                        <a:effectLst/>
                        <a:latin typeface="Gotham Bold" panose="02000803030000020004" pitchFamily="2" charset="0"/>
                        <a:cs typeface="Gotham Book" pitchFamily="50" charset="0"/>
                      </a:endParaRPr>
                    </a:p>
                  </a:txBody>
                  <a:tcPr marL="4763" marR="4763" marT="4763" marB="0" anchor="ctr">
                    <a:solidFill>
                      <a:srgbClr val="3560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 Option 1</a:t>
                      </a:r>
                    </a:p>
                  </a:txBody>
                  <a:tcPr marL="4763" marR="4763" marT="4763" marB="0" anchor="ctr">
                    <a:solidFill>
                      <a:srgbClr val="3560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 Option 2</a:t>
                      </a:r>
                    </a:p>
                  </a:txBody>
                  <a:tcPr marL="4763" marR="4763" marT="4763" marB="0" anchor="ctr">
                    <a:gradFill flip="none" rotWithShape="1">
                      <a:gsLst>
                        <a:gs pos="99000">
                          <a:srgbClr val="35609A"/>
                        </a:gs>
                        <a:gs pos="0">
                          <a:srgbClr val="EC343F"/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 Option 3</a:t>
                      </a:r>
                    </a:p>
                  </a:txBody>
                  <a:tcPr marL="4763" marR="4763" marT="4763" marB="0" anchor="ctr">
                    <a:solidFill>
                      <a:srgbClr val="EC34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 Option 4</a:t>
                      </a:r>
                    </a:p>
                  </a:txBody>
                  <a:tcPr marL="4763" marR="4763" marT="4763" marB="0" anchor="ctr">
                    <a:solidFill>
                      <a:srgbClr val="EC34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562709"/>
                  </a:ext>
                </a:extLst>
              </a:tr>
              <a:tr h="669732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Method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 Spray all 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Wnv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 Positive Areas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 Spray based on community areas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 Spray based on distance from 2 key points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 Release genetically modified mosquitos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05669"/>
                  </a:ext>
                </a:extLst>
              </a:tr>
              <a:tr h="1112923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Pros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Reduce 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Wnv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 +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ve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 mosquito can be dramatically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ea typeface="+mn-ea"/>
                          <a:cs typeface="Gotham Book" pitchFamily="50" charset="0"/>
                        </a:rPr>
                        <a:t>Reduce </a:t>
                      </a:r>
                      <a:r>
                        <a:rPr lang="en-US" sz="1200" b="0" i="0" kern="1200" dirty="0" err="1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ea typeface="+mn-ea"/>
                          <a:cs typeface="Gotham Book" pitchFamily="50" charset="0"/>
                        </a:rPr>
                        <a:t>Wnv</a:t>
                      </a:r>
                      <a:r>
                        <a:rPr lang="en-US" sz="1200" b="0" i="0" kern="1200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ea typeface="+mn-ea"/>
                          <a:cs typeface="Gotham Book" pitchFamily="50" charset="0"/>
                        </a:rPr>
                        <a:t> +</a:t>
                      </a:r>
                      <a:r>
                        <a:rPr lang="en-US" sz="1200" b="0" i="0" kern="1200" dirty="0" err="1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ea typeface="+mn-ea"/>
                          <a:cs typeface="Gotham Book" pitchFamily="50" charset="0"/>
                        </a:rPr>
                        <a:t>ve</a:t>
                      </a:r>
                      <a:r>
                        <a:rPr lang="en-US" sz="1200" b="0" i="0" kern="1200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ea typeface="+mn-ea"/>
                          <a:cs typeface="Gotham Book" pitchFamily="50" charset="0"/>
                        </a:rPr>
                        <a:t> mosquitos in high risk area</a:t>
                      </a: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endParaRPr lang="en-US" sz="1200" b="0" i="0" kern="1200" dirty="0">
                        <a:solidFill>
                          <a:schemeClr val="bg1"/>
                        </a:solidFill>
                        <a:effectLst/>
                        <a:latin typeface="Gotham Book" pitchFamily="50" charset="0"/>
                        <a:ea typeface="+mn-ea"/>
                        <a:cs typeface="Gotham Book" pitchFamily="50" charset="0"/>
                      </a:endParaRP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ea typeface="+mn-ea"/>
                          <a:cs typeface="Gotham Book" pitchFamily="50" charset="0"/>
                        </a:rPr>
                        <a:t>Cost saving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Gotham Book" pitchFamily="50" charset="0"/>
                        <a:cs typeface="Gotham Book" pitchFamily="50" charset="0"/>
                      </a:endParaRP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ea typeface="+mn-ea"/>
                          <a:cs typeface="Gotham Book" pitchFamily="50" charset="0"/>
                        </a:rPr>
                        <a:t>Focus effort in 2 specific areas</a:t>
                      </a: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endParaRPr lang="en-US" sz="1200" b="0" i="0" kern="1200" dirty="0">
                        <a:solidFill>
                          <a:schemeClr val="bg1"/>
                        </a:solidFill>
                        <a:effectLst/>
                        <a:latin typeface="Gotham Book" pitchFamily="50" charset="0"/>
                        <a:ea typeface="+mn-ea"/>
                        <a:cs typeface="Gotham Book" pitchFamily="50" charset="0"/>
                      </a:endParaRP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ea typeface="+mn-ea"/>
                          <a:cs typeface="Gotham Book" pitchFamily="50" charset="0"/>
                        </a:rPr>
                        <a:t>Spray on lesser areas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Gotham Book" pitchFamily="50" charset="0"/>
                        <a:cs typeface="Gotham Book" pitchFamily="50" charset="0"/>
                      </a:endParaRP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Long term fixed solution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Gotham Book" pitchFamily="50" charset="0"/>
                        <a:cs typeface="Gotham Book" pitchFamily="50" charset="0"/>
                      </a:endParaRPr>
                    </a:p>
                  </a:txBody>
                  <a:tcPr marL="4763" marR="4763" marT="4763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1777811"/>
                  </a:ext>
                </a:extLst>
              </a:tr>
              <a:tr h="110256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Cons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Costly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Gotham Book" pitchFamily="50" charset="0"/>
                        <a:cs typeface="Gotham Book" pitchFamily="50" charset="0"/>
                      </a:endParaRP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Missing out some 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Wnv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 +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ve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 traps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Missing out some 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Wnv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 +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ve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 traps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Require significant R&amp;D investment cost &amp; time to implement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360381"/>
                  </a:ext>
                </a:extLst>
              </a:tr>
              <a:tr h="65073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Cost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$17,946,957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$3,697,614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$2,074,271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$3,599,880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657476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57D88D3-310F-49F1-9E41-B24B393DB265}"/>
              </a:ext>
            </a:extLst>
          </p:cNvPr>
          <p:cNvSpPr txBox="1"/>
          <p:nvPr/>
        </p:nvSpPr>
        <p:spPr>
          <a:xfrm>
            <a:off x="6303058" y="576005"/>
            <a:ext cx="5323715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Estimated actual 2013 spending: </a:t>
            </a:r>
            <a:r>
              <a:rPr lang="en-SG" dirty="0">
                <a:solidFill>
                  <a:schemeClr val="bg1"/>
                </a:solidFill>
                <a:latin typeface="Gotham Bold" panose="02000803030000020004" pitchFamily="2" charset="0"/>
                <a:cs typeface="Gotham Book" pitchFamily="50" charset="0"/>
              </a:rPr>
              <a:t>$1,262,600 </a:t>
            </a:r>
          </a:p>
        </p:txBody>
      </p:sp>
      <p:pic>
        <p:nvPicPr>
          <p:cNvPr id="14" name="Graphic 13" descr="Piggy Bank">
            <a:extLst>
              <a:ext uri="{FF2B5EF4-FFF2-40B4-BE49-F238E27FC236}">
                <a16:creationId xmlns:a16="http://schemas.microsoft.com/office/drawing/2014/main" id="{6299479E-D349-42F1-868F-8A806D9DB68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386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SUMMARY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BB594AB-AF97-4B45-866B-E85B013877C8}"/>
              </a:ext>
            </a:extLst>
          </p:cNvPr>
          <p:cNvGrpSpPr/>
          <p:nvPr/>
        </p:nvGrpSpPr>
        <p:grpSpPr>
          <a:xfrm>
            <a:off x="517622" y="1584122"/>
            <a:ext cx="3285831" cy="2231676"/>
            <a:chOff x="792504" y="2072179"/>
            <a:chExt cx="3285831" cy="223167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2E3146B-EFCC-4AD4-9349-4B9B8494A7D7}"/>
                </a:ext>
              </a:extLst>
            </p:cNvPr>
            <p:cNvSpPr txBox="1"/>
            <p:nvPr/>
          </p:nvSpPr>
          <p:spPr>
            <a:xfrm>
              <a:off x="792504" y="3429000"/>
              <a:ext cx="3285831" cy="874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Random Forest Classifier</a:t>
              </a:r>
            </a:p>
            <a:p>
              <a:pPr algn="ctr">
                <a:lnSpc>
                  <a:spcPct val="150000"/>
                </a:lnSpc>
              </a:pPr>
              <a:r>
                <a:rPr lang="en-SG" dirty="0">
                  <a:solidFill>
                    <a:schemeClr val="bg1"/>
                  </a:solidFill>
                  <a:latin typeface="Gotham Bold" panose="02000803030000020004" pitchFamily="2" charset="0"/>
                  <a:cs typeface="Gotham Book" pitchFamily="50" charset="0"/>
                </a:rPr>
                <a:t>0.75095</a:t>
              </a:r>
            </a:p>
          </p:txBody>
        </p:sp>
        <p:pic>
          <p:nvPicPr>
            <p:cNvPr id="4" name="Graphic 3" descr="Fir tree">
              <a:extLst>
                <a:ext uri="{FF2B5EF4-FFF2-40B4-BE49-F238E27FC236}">
                  <a16:creationId xmlns:a16="http://schemas.microsoft.com/office/drawing/2014/main" id="{AFE09240-54CE-4BCB-81B5-43C2E84F51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97682" y="2072179"/>
              <a:ext cx="1275474" cy="1275474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12609BB-8476-4B28-9114-7B4259486364}"/>
              </a:ext>
            </a:extLst>
          </p:cNvPr>
          <p:cNvGrpSpPr/>
          <p:nvPr/>
        </p:nvGrpSpPr>
        <p:grpSpPr>
          <a:xfrm>
            <a:off x="4144522" y="1584122"/>
            <a:ext cx="3285831" cy="2229368"/>
            <a:chOff x="4352593" y="2072179"/>
            <a:chExt cx="3285831" cy="2229368"/>
          </a:xfrm>
        </p:grpSpPr>
        <p:pic>
          <p:nvPicPr>
            <p:cNvPr id="6" name="Graphic 5" descr="Shower">
              <a:extLst>
                <a:ext uri="{FF2B5EF4-FFF2-40B4-BE49-F238E27FC236}">
                  <a16:creationId xmlns:a16="http://schemas.microsoft.com/office/drawing/2014/main" id="{320BC816-E47B-4120-BD37-FE16566C3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58309" y="2072179"/>
              <a:ext cx="1274400" cy="12744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8A804C9-385C-4793-8993-F9BBBE363F55}"/>
                </a:ext>
              </a:extLst>
            </p:cNvPr>
            <p:cNvSpPr txBox="1"/>
            <p:nvPr/>
          </p:nvSpPr>
          <p:spPr>
            <a:xfrm>
              <a:off x="4352593" y="3429000"/>
              <a:ext cx="3285831" cy="872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Spray Recommendations</a:t>
              </a:r>
            </a:p>
            <a:p>
              <a:pPr algn="ctr">
                <a:lnSpc>
                  <a:spcPct val="150000"/>
                </a:lnSpc>
              </a:pPr>
              <a:r>
                <a:rPr lang="en-SG" dirty="0">
                  <a:solidFill>
                    <a:schemeClr val="bg1"/>
                  </a:solidFill>
                  <a:latin typeface="Gotham Bold" panose="02000803030000020004" pitchFamily="2" charset="0"/>
                  <a:cs typeface="Gotham Book" pitchFamily="50" charset="0"/>
                </a:rPr>
                <a:t>4 Options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A049BB6-60A9-47A8-9E46-3677317C6F8A}"/>
              </a:ext>
            </a:extLst>
          </p:cNvPr>
          <p:cNvGrpSpPr/>
          <p:nvPr/>
        </p:nvGrpSpPr>
        <p:grpSpPr>
          <a:xfrm>
            <a:off x="7771422" y="1584122"/>
            <a:ext cx="3783151" cy="3466181"/>
            <a:chOff x="8046304" y="2072179"/>
            <a:chExt cx="3783151" cy="3466181"/>
          </a:xfrm>
        </p:grpSpPr>
        <p:pic>
          <p:nvPicPr>
            <p:cNvPr id="20" name="Graphic 19" descr="Document">
              <a:extLst>
                <a:ext uri="{FF2B5EF4-FFF2-40B4-BE49-F238E27FC236}">
                  <a16:creationId xmlns:a16="http://schemas.microsoft.com/office/drawing/2014/main" id="{A4E3651D-B90B-40AE-B9D6-37FB0D823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300679" y="2072179"/>
              <a:ext cx="1274400" cy="12744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407FE9A-CB6A-4BB5-98A9-0A7530DAB2B7}"/>
                </a:ext>
              </a:extLst>
            </p:cNvPr>
            <p:cNvSpPr txBox="1"/>
            <p:nvPr/>
          </p:nvSpPr>
          <p:spPr>
            <a:xfrm>
              <a:off x="8046304" y="3429000"/>
              <a:ext cx="3783151" cy="2109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More Info</a:t>
              </a:r>
            </a:p>
            <a:p>
              <a:pPr algn="ctr">
                <a:lnSpc>
                  <a:spcPct val="150000"/>
                </a:lnSpc>
              </a:pPr>
              <a:r>
                <a:rPr lang="en-SG" dirty="0">
                  <a:solidFill>
                    <a:schemeClr val="bg1"/>
                  </a:solidFill>
                  <a:latin typeface="Gotham Bold" panose="02000803030000020004" pitchFamily="2" charset="0"/>
                  <a:cs typeface="Gotham Book" pitchFamily="50" charset="0"/>
                </a:rPr>
                <a:t>No. Mosquito in test</a:t>
              </a:r>
            </a:p>
            <a:p>
              <a:pPr algn="ctr">
                <a:lnSpc>
                  <a:spcPct val="150000"/>
                </a:lnSpc>
              </a:pPr>
              <a:r>
                <a:rPr lang="en-SG" dirty="0">
                  <a:solidFill>
                    <a:schemeClr val="bg1"/>
                  </a:solidFill>
                  <a:latin typeface="Gotham Bold" panose="02000803030000020004" pitchFamily="2" charset="0"/>
                  <a:cs typeface="Gotham Book" pitchFamily="50" charset="0"/>
                </a:rPr>
                <a:t>No. of </a:t>
              </a:r>
              <a:r>
                <a:rPr lang="en-SG" dirty="0" err="1">
                  <a:solidFill>
                    <a:schemeClr val="bg1"/>
                  </a:solidFill>
                  <a:latin typeface="Gotham Bold" panose="02000803030000020004" pitchFamily="2" charset="0"/>
                  <a:cs typeface="Gotham Book" pitchFamily="50" charset="0"/>
                </a:rPr>
                <a:t>Wnv</a:t>
              </a:r>
              <a:r>
                <a:rPr lang="en-SG" dirty="0">
                  <a:solidFill>
                    <a:schemeClr val="bg1"/>
                  </a:solidFill>
                  <a:latin typeface="Gotham Bold" panose="02000803030000020004" pitchFamily="2" charset="0"/>
                  <a:cs typeface="Gotham Book" pitchFamily="50" charset="0"/>
                </a:rPr>
                <a:t> human case &amp; area</a:t>
              </a:r>
            </a:p>
            <a:p>
              <a:pPr algn="ctr">
                <a:lnSpc>
                  <a:spcPct val="150000"/>
                </a:lnSpc>
              </a:pPr>
              <a:r>
                <a:rPr lang="en-SG" dirty="0">
                  <a:solidFill>
                    <a:schemeClr val="bg1"/>
                  </a:solidFill>
                  <a:latin typeface="Gotham Bold" panose="02000803030000020004" pitchFamily="2" charset="0"/>
                  <a:cs typeface="Gotham Book" pitchFamily="50" charset="0"/>
                </a:rPr>
                <a:t>More spray data</a:t>
              </a:r>
            </a:p>
            <a:p>
              <a:pPr algn="ctr">
                <a:lnSpc>
                  <a:spcPct val="150000"/>
                </a:lnSpc>
              </a:pPr>
              <a:endParaRPr lang="en-SG" dirty="0">
                <a:solidFill>
                  <a:schemeClr val="bg1"/>
                </a:solidFill>
                <a:latin typeface="Gotham Bold" panose="02000803030000020004" pitchFamily="2" charset="0"/>
                <a:cs typeface="Gotham Book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1918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27976" y="2378755"/>
            <a:ext cx="6136048" cy="92804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THANK YOU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D25A411E-A926-4AB4-B5BF-1F7B3E085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079" y="3655818"/>
            <a:ext cx="2705841" cy="270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838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5A6F9D8-9508-48EB-9DE4-5B2572F01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1" y="5632449"/>
            <a:ext cx="8444137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PROBLEM STATEMENT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9F073F-09BD-4E0F-90F1-0AE8145C3969}"/>
              </a:ext>
            </a:extLst>
          </p:cNvPr>
          <p:cNvSpPr txBox="1"/>
          <p:nvPr/>
        </p:nvSpPr>
        <p:spPr>
          <a:xfrm>
            <a:off x="1441723" y="1122401"/>
            <a:ext cx="9771278" cy="367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Predicting The Presence Of </a:t>
            </a:r>
            <a:r>
              <a:rPr lang="en-SG" sz="3200" dirty="0" err="1">
                <a:solidFill>
                  <a:schemeClr val="bg1"/>
                </a:solidFill>
                <a:latin typeface="Gotham Black" panose="02000603040000020004" pitchFamily="2" charset="0"/>
              </a:rPr>
              <a:t>Wnv</a:t>
            </a:r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 For Coming Mosquito Season On Weekly Basis</a:t>
            </a:r>
          </a:p>
          <a:p>
            <a:pPr>
              <a:lnSpc>
                <a:spcPct val="150000"/>
              </a:lnSpc>
            </a:pPr>
            <a:r>
              <a:rPr lang="en-SG" sz="32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&amp;</a:t>
            </a:r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Providing Effective Spray Strategy For City Of Chicago</a:t>
            </a:r>
          </a:p>
        </p:txBody>
      </p:sp>
    </p:spTree>
    <p:extLst>
      <p:ext uri="{BB962C8B-B14F-4D97-AF65-F5344CB8AC3E}">
        <p14:creationId xmlns:p14="http://schemas.microsoft.com/office/powerpoint/2010/main" val="1506440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DATASETS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0E465A-3033-4159-ACA1-F19A702DF04B}"/>
              </a:ext>
            </a:extLst>
          </p:cNvPr>
          <p:cNvSpPr txBox="1"/>
          <p:nvPr/>
        </p:nvSpPr>
        <p:spPr>
          <a:xfrm>
            <a:off x="1523702" y="1278523"/>
            <a:ext cx="21609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400" dirty="0">
                <a:gradFill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</a:gradFill>
                <a:latin typeface="Gotham Black" panose="02000603040000020004" pitchFamily="2" charset="0"/>
              </a:rPr>
              <a:t>TRAIN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A632A5-EF3B-439A-8015-8607DD845908}"/>
              </a:ext>
            </a:extLst>
          </p:cNvPr>
          <p:cNvSpPr txBox="1"/>
          <p:nvPr/>
        </p:nvSpPr>
        <p:spPr>
          <a:xfrm>
            <a:off x="1467960" y="1966455"/>
            <a:ext cx="22166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400" dirty="0">
                <a:solidFill>
                  <a:schemeClr val="bg1"/>
                </a:solidFill>
                <a:latin typeface="Gotham Bold" panose="02000803030000020004" pitchFamily="2" charset="0"/>
                <a:cs typeface="Gotham Book" pitchFamily="50" charset="0"/>
              </a:rPr>
              <a:t>10,506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0D21B4-3D5F-4F78-A9A9-E6AB50BB8A39}"/>
              </a:ext>
            </a:extLst>
          </p:cNvPr>
          <p:cNvSpPr txBox="1"/>
          <p:nvPr/>
        </p:nvSpPr>
        <p:spPr>
          <a:xfrm>
            <a:off x="1606762" y="2736883"/>
            <a:ext cx="199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Observations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12D2671-2D6E-41D1-A1AC-0A09CED8FE84}"/>
              </a:ext>
            </a:extLst>
          </p:cNvPr>
          <p:cNvSpPr txBox="1"/>
          <p:nvPr/>
        </p:nvSpPr>
        <p:spPr>
          <a:xfrm>
            <a:off x="8245539" y="1278523"/>
            <a:ext cx="21609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400" dirty="0">
                <a:gradFill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</a:gradFill>
                <a:latin typeface="Gotham Black" panose="02000603040000020004" pitchFamily="2" charset="0"/>
              </a:rPr>
              <a:t>TEST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477E2C-AE59-40EF-BDA7-AD26F3978304}"/>
              </a:ext>
            </a:extLst>
          </p:cNvPr>
          <p:cNvSpPr txBox="1"/>
          <p:nvPr/>
        </p:nvSpPr>
        <p:spPr>
          <a:xfrm>
            <a:off x="8135385" y="1995681"/>
            <a:ext cx="23812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400" dirty="0">
                <a:solidFill>
                  <a:schemeClr val="bg1"/>
                </a:solidFill>
                <a:latin typeface="Gotham Bold" panose="02000803030000020004" pitchFamily="2" charset="0"/>
                <a:cs typeface="Gotham Book" pitchFamily="50" charset="0"/>
              </a:rPr>
              <a:t>116,293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87EE2D-CD12-4F53-A8C3-97E2D24C7ABE}"/>
              </a:ext>
            </a:extLst>
          </p:cNvPr>
          <p:cNvSpPr txBox="1"/>
          <p:nvPr/>
        </p:nvSpPr>
        <p:spPr>
          <a:xfrm>
            <a:off x="8328597" y="2736883"/>
            <a:ext cx="199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Observations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177E13-B770-476E-92E0-0C205EA97C83}"/>
              </a:ext>
            </a:extLst>
          </p:cNvPr>
          <p:cNvGrpSpPr/>
          <p:nvPr/>
        </p:nvGrpSpPr>
        <p:grpSpPr>
          <a:xfrm>
            <a:off x="4736774" y="1009768"/>
            <a:ext cx="2651790" cy="3498280"/>
            <a:chOff x="4322586" y="2537304"/>
            <a:chExt cx="3902740" cy="349828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A90D4D1-B0BE-4F02-B5EB-DCAAF0DCF6B3}"/>
                </a:ext>
              </a:extLst>
            </p:cNvPr>
            <p:cNvSpPr txBox="1"/>
            <p:nvPr/>
          </p:nvSpPr>
          <p:spPr>
            <a:xfrm>
              <a:off x="5580326" y="2537304"/>
              <a:ext cx="11710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DATE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F1B12C2-EF06-4125-B4E9-153CF199ACE3}"/>
                </a:ext>
              </a:extLst>
            </p:cNvPr>
            <p:cNvSpPr txBox="1"/>
            <p:nvPr/>
          </p:nvSpPr>
          <p:spPr>
            <a:xfrm>
              <a:off x="5266660" y="2895224"/>
              <a:ext cx="17983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ADDRESS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C7847F8-9F77-402C-86D4-D63B56D497D0}"/>
                </a:ext>
              </a:extLst>
            </p:cNvPr>
            <p:cNvSpPr txBox="1"/>
            <p:nvPr/>
          </p:nvSpPr>
          <p:spPr>
            <a:xfrm>
              <a:off x="5266660" y="3253144"/>
              <a:ext cx="17983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SPECIES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84C77E3-37A4-4296-88CC-211BCF525D1B}"/>
                </a:ext>
              </a:extLst>
            </p:cNvPr>
            <p:cNvSpPr txBox="1"/>
            <p:nvPr/>
          </p:nvSpPr>
          <p:spPr>
            <a:xfrm>
              <a:off x="5266660" y="3611064"/>
              <a:ext cx="17983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BLOCK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390D76B-EBA1-4D5C-9123-7FF664B6D0EE}"/>
                </a:ext>
              </a:extLst>
            </p:cNvPr>
            <p:cNvSpPr txBox="1"/>
            <p:nvPr/>
          </p:nvSpPr>
          <p:spPr>
            <a:xfrm>
              <a:off x="5266660" y="3968984"/>
              <a:ext cx="17983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STREET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C1C8036-8A80-4733-BEA0-0E5E0894AF51}"/>
                </a:ext>
              </a:extLst>
            </p:cNvPr>
            <p:cNvSpPr txBox="1"/>
            <p:nvPr/>
          </p:nvSpPr>
          <p:spPr>
            <a:xfrm>
              <a:off x="5266660" y="4326904"/>
              <a:ext cx="17983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TRAP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77D7604-F728-4A7F-B1F4-2146193D6659}"/>
                </a:ext>
              </a:extLst>
            </p:cNvPr>
            <p:cNvSpPr txBox="1"/>
            <p:nvPr/>
          </p:nvSpPr>
          <p:spPr>
            <a:xfrm>
              <a:off x="4322587" y="4684824"/>
              <a:ext cx="3902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ADDRESS NUM &amp; STREET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E0065DB-1F9E-4922-A043-92BF54691C4B}"/>
                </a:ext>
              </a:extLst>
            </p:cNvPr>
            <p:cNvSpPr txBox="1"/>
            <p:nvPr/>
          </p:nvSpPr>
          <p:spPr>
            <a:xfrm>
              <a:off x="4322587" y="5042744"/>
              <a:ext cx="3902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LATITUDE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93B4EF7-04C1-4097-B69A-D75391212109}"/>
                </a:ext>
              </a:extLst>
            </p:cNvPr>
            <p:cNvSpPr txBox="1"/>
            <p:nvPr/>
          </p:nvSpPr>
          <p:spPr>
            <a:xfrm>
              <a:off x="4322586" y="5400664"/>
              <a:ext cx="3902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LONGITUDE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56F3CF-73C5-43D8-846B-5CCDB56CA679}"/>
                </a:ext>
              </a:extLst>
            </p:cNvPr>
            <p:cNvSpPr txBox="1"/>
            <p:nvPr/>
          </p:nvSpPr>
          <p:spPr>
            <a:xfrm>
              <a:off x="4322586" y="5758585"/>
              <a:ext cx="3902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ADDRESS ACCURACY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00F6EE0-48BD-4443-9F92-59CBD04D87A5}"/>
              </a:ext>
            </a:extLst>
          </p:cNvPr>
          <p:cNvGrpSpPr/>
          <p:nvPr/>
        </p:nvGrpSpPr>
        <p:grpSpPr>
          <a:xfrm>
            <a:off x="1569526" y="4006412"/>
            <a:ext cx="2216690" cy="678177"/>
            <a:chOff x="1455959" y="3719239"/>
            <a:chExt cx="2216690" cy="678177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881D1BF-F847-43E7-88B8-3BCA086398C8}"/>
                </a:ext>
              </a:extLst>
            </p:cNvPr>
            <p:cNvSpPr txBox="1"/>
            <p:nvPr/>
          </p:nvSpPr>
          <p:spPr>
            <a:xfrm>
              <a:off x="1455959" y="3719239"/>
              <a:ext cx="2216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NUM MOSQUITO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BA80488-D4B5-4881-A2B1-8CD907724DED}"/>
                </a:ext>
              </a:extLst>
            </p:cNvPr>
            <p:cNvSpPr txBox="1"/>
            <p:nvPr/>
          </p:nvSpPr>
          <p:spPr>
            <a:xfrm>
              <a:off x="1455959" y="4089639"/>
              <a:ext cx="2216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WNV PRESENT</a:t>
              </a:r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C1C1A51E-241F-4CA6-A7B0-CED67A8F5F08}"/>
              </a:ext>
            </a:extLst>
          </p:cNvPr>
          <p:cNvSpPr/>
          <p:nvPr/>
        </p:nvSpPr>
        <p:spPr>
          <a:xfrm>
            <a:off x="463550" y="266700"/>
            <a:ext cx="7188200" cy="5365749"/>
          </a:xfrm>
          <a:prstGeom prst="ellipse">
            <a:avLst/>
          </a:prstGeom>
          <a:noFill/>
          <a:ln w="28575">
            <a:solidFill>
              <a:srgbClr val="3560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B9E9728-BD76-4FF1-998D-6A92FB8910D0}"/>
              </a:ext>
            </a:extLst>
          </p:cNvPr>
          <p:cNvSpPr/>
          <p:nvPr/>
        </p:nvSpPr>
        <p:spPr>
          <a:xfrm>
            <a:off x="4380005" y="264727"/>
            <a:ext cx="7275297" cy="5365749"/>
          </a:xfrm>
          <a:prstGeom prst="ellipse">
            <a:avLst/>
          </a:prstGeom>
          <a:noFill/>
          <a:ln w="28575">
            <a:solidFill>
              <a:srgbClr val="EC34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7B650D-4EDA-409C-99F3-DB7B2972DDE5}"/>
              </a:ext>
            </a:extLst>
          </p:cNvPr>
          <p:cNvSpPr txBox="1"/>
          <p:nvPr/>
        </p:nvSpPr>
        <p:spPr>
          <a:xfrm>
            <a:off x="1500264" y="3193470"/>
            <a:ext cx="2216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bg1"/>
                </a:solidFill>
                <a:latin typeface="Gotham Bold" panose="02000803030000020004" pitchFamily="2" charset="0"/>
                <a:cs typeface="Gotham Book" pitchFamily="50" charset="0"/>
              </a:rPr>
              <a:t>2007,2009,2011,2013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A89644-4198-45D3-8EB0-426E2A16137E}"/>
              </a:ext>
            </a:extLst>
          </p:cNvPr>
          <p:cNvSpPr txBox="1"/>
          <p:nvPr/>
        </p:nvSpPr>
        <p:spPr>
          <a:xfrm>
            <a:off x="8217666" y="3193470"/>
            <a:ext cx="2216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bg1"/>
                </a:solidFill>
                <a:latin typeface="Gotham Bold" panose="02000803030000020004" pitchFamily="2" charset="0"/>
                <a:cs typeface="Gotham Book" pitchFamily="50" charset="0"/>
              </a:rPr>
              <a:t>2008,2010,2012,2014</a:t>
            </a:r>
          </a:p>
        </p:txBody>
      </p:sp>
    </p:spTree>
    <p:extLst>
      <p:ext uri="{BB962C8B-B14F-4D97-AF65-F5344CB8AC3E}">
        <p14:creationId xmlns:p14="http://schemas.microsoft.com/office/powerpoint/2010/main" val="3746096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DATASETS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7135F8E-F18A-4961-B46E-F7BB3A511C54}"/>
              </a:ext>
            </a:extLst>
          </p:cNvPr>
          <p:cNvGrpSpPr/>
          <p:nvPr/>
        </p:nvGrpSpPr>
        <p:grpSpPr>
          <a:xfrm>
            <a:off x="1455836" y="1278522"/>
            <a:ext cx="4534446" cy="3555096"/>
            <a:chOff x="731788" y="1278523"/>
            <a:chExt cx="4534446" cy="355509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90E465A-3033-4159-ACA1-F19A702DF04B}"/>
                </a:ext>
              </a:extLst>
            </p:cNvPr>
            <p:cNvSpPr txBox="1"/>
            <p:nvPr/>
          </p:nvSpPr>
          <p:spPr>
            <a:xfrm>
              <a:off x="1347419" y="1278523"/>
              <a:ext cx="330318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4400" dirty="0">
                  <a:gradFill>
                    <a:gsLst>
                      <a:gs pos="0">
                        <a:srgbClr val="35609A"/>
                      </a:gs>
                      <a:gs pos="100000">
                        <a:srgbClr val="EC343F"/>
                      </a:gs>
                    </a:gsLst>
                    <a:lin ang="0" scaled="1"/>
                  </a:gradFill>
                  <a:latin typeface="Gotham Black" panose="02000603040000020004" pitchFamily="2" charset="0"/>
                </a:rPr>
                <a:t>WEATHER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A632A5-EF3B-439A-8015-8607DD845908}"/>
                </a:ext>
              </a:extLst>
            </p:cNvPr>
            <p:cNvSpPr txBox="1"/>
            <p:nvPr/>
          </p:nvSpPr>
          <p:spPr>
            <a:xfrm>
              <a:off x="1172223" y="1985902"/>
              <a:ext cx="365357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4400" dirty="0">
                  <a:solidFill>
                    <a:schemeClr val="bg1"/>
                  </a:solidFill>
                  <a:latin typeface="Gotham Bold" panose="02000803030000020004" pitchFamily="2" charset="0"/>
                  <a:cs typeface="Gotham Book" pitchFamily="50" charset="0"/>
                </a:rPr>
                <a:t>2007 - 2014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00D21B4-3D5F-4F78-A9A9-E6AB50BB8A39}"/>
                </a:ext>
              </a:extLst>
            </p:cNvPr>
            <p:cNvSpPr txBox="1"/>
            <p:nvPr/>
          </p:nvSpPr>
          <p:spPr>
            <a:xfrm>
              <a:off x="1618951" y="2732925"/>
              <a:ext cx="2760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NOAA weather data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881D1BF-F847-43E7-88B8-3BCA086398C8}"/>
                </a:ext>
              </a:extLst>
            </p:cNvPr>
            <p:cNvSpPr txBox="1"/>
            <p:nvPr/>
          </p:nvSpPr>
          <p:spPr>
            <a:xfrm>
              <a:off x="1890665" y="3213556"/>
              <a:ext cx="2216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22 weather features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BA80488-D4B5-4881-A2B1-8CD907724DED}"/>
                </a:ext>
              </a:extLst>
            </p:cNvPr>
            <p:cNvSpPr txBox="1"/>
            <p:nvPr/>
          </p:nvSpPr>
          <p:spPr>
            <a:xfrm>
              <a:off x="1890665" y="3672652"/>
              <a:ext cx="2216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Gotham Bold" panose="02000803030000020004" pitchFamily="2" charset="0"/>
                  <a:cs typeface="Gotham Book" pitchFamily="50" charset="0"/>
                </a:rPr>
                <a:t>2 Stations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FA25FDE-B4E6-473C-9212-FCBC25FEE979}"/>
                </a:ext>
              </a:extLst>
            </p:cNvPr>
            <p:cNvSpPr/>
            <p:nvPr/>
          </p:nvSpPr>
          <p:spPr>
            <a:xfrm>
              <a:off x="731788" y="4159080"/>
              <a:ext cx="453444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SG" sz="14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1) CHICAGO O'HARE INTERNATIONAL AIRPORT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1885B53-3071-4F58-B08C-6B5CAF5E2F26}"/>
                </a:ext>
              </a:extLst>
            </p:cNvPr>
            <p:cNvSpPr/>
            <p:nvPr/>
          </p:nvSpPr>
          <p:spPr>
            <a:xfrm>
              <a:off x="1411108" y="4525842"/>
              <a:ext cx="317580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SG" sz="14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2) CHICAGO MIDWAY INTL ARPT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5FF1D05-9F53-4B34-9021-5369809A9FA5}"/>
              </a:ext>
            </a:extLst>
          </p:cNvPr>
          <p:cNvGrpSpPr/>
          <p:nvPr/>
        </p:nvGrpSpPr>
        <p:grpSpPr>
          <a:xfrm>
            <a:off x="7330321" y="1278522"/>
            <a:ext cx="2790212" cy="3283895"/>
            <a:chOff x="7945952" y="1278522"/>
            <a:chExt cx="2790212" cy="328389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12D2671-2D6E-41D1-A1AC-0A09CED8FE84}"/>
                </a:ext>
              </a:extLst>
            </p:cNvPr>
            <p:cNvSpPr txBox="1"/>
            <p:nvPr/>
          </p:nvSpPr>
          <p:spPr>
            <a:xfrm>
              <a:off x="8165479" y="1278522"/>
              <a:ext cx="238125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4400" dirty="0">
                  <a:gradFill>
                    <a:gsLst>
                      <a:gs pos="0">
                        <a:srgbClr val="35609A"/>
                      </a:gs>
                      <a:gs pos="100000">
                        <a:srgbClr val="EC343F"/>
                      </a:gs>
                    </a:gsLst>
                    <a:lin ang="0" scaled="1"/>
                  </a:gradFill>
                  <a:latin typeface="Gotham Black" panose="02000603040000020004" pitchFamily="2" charset="0"/>
                </a:rPr>
                <a:t>SPRAY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3477E2C-AE59-40EF-BDA7-AD26F3978304}"/>
                </a:ext>
              </a:extLst>
            </p:cNvPr>
            <p:cNvSpPr txBox="1"/>
            <p:nvPr/>
          </p:nvSpPr>
          <p:spPr>
            <a:xfrm>
              <a:off x="8135385" y="1985902"/>
              <a:ext cx="238125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4400" dirty="0">
                  <a:solidFill>
                    <a:schemeClr val="bg1"/>
                  </a:solidFill>
                  <a:latin typeface="Gotham Bold" panose="02000803030000020004" pitchFamily="2" charset="0"/>
                  <a:cs typeface="Gotham Book" pitchFamily="50" charset="0"/>
                </a:rPr>
                <a:t>14,835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787EE2D-CD12-4F53-A8C3-97E2D24C7ABE}"/>
                </a:ext>
              </a:extLst>
            </p:cNvPr>
            <p:cNvSpPr txBox="1"/>
            <p:nvPr/>
          </p:nvSpPr>
          <p:spPr>
            <a:xfrm>
              <a:off x="8328597" y="2736883"/>
              <a:ext cx="1994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Observations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9CDD569-4973-475D-B1AA-31A9055E77C1}"/>
                </a:ext>
              </a:extLst>
            </p:cNvPr>
            <p:cNvSpPr txBox="1"/>
            <p:nvPr/>
          </p:nvSpPr>
          <p:spPr>
            <a:xfrm>
              <a:off x="7976046" y="3152001"/>
              <a:ext cx="2760118" cy="700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SG" sz="14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2011 (2 dates)</a:t>
              </a:r>
            </a:p>
            <a:p>
              <a:pPr algn="ctr">
                <a:lnSpc>
                  <a:spcPct val="150000"/>
                </a:lnSpc>
              </a:pPr>
              <a:r>
                <a:rPr lang="en-SG" sz="14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2013 (July – Sep)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8FE4C78-5A1A-4319-9942-AF343A5CEF7D}"/>
                </a:ext>
              </a:extLst>
            </p:cNvPr>
            <p:cNvSpPr txBox="1"/>
            <p:nvPr/>
          </p:nvSpPr>
          <p:spPr>
            <a:xfrm>
              <a:off x="7945952" y="4039197"/>
              <a:ext cx="27601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Spray effort data by Chicago</a:t>
              </a:r>
            </a:p>
            <a:p>
              <a:pPr algn="ctr"/>
              <a:r>
                <a:rPr lang="en-SG" sz="14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government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2181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WORKFLOW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FC4920A-713E-45DF-BF7A-92DC0AC7C8C2}"/>
              </a:ext>
            </a:extLst>
          </p:cNvPr>
          <p:cNvGrpSpPr/>
          <p:nvPr/>
        </p:nvGrpSpPr>
        <p:grpSpPr>
          <a:xfrm>
            <a:off x="980359" y="2362954"/>
            <a:ext cx="1310790" cy="1469522"/>
            <a:chOff x="906041" y="1109342"/>
            <a:chExt cx="1310790" cy="1469522"/>
          </a:xfrm>
        </p:grpSpPr>
        <p:pic>
          <p:nvPicPr>
            <p:cNvPr id="7" name="Graphic 6" descr="Mop and bucket">
              <a:extLst>
                <a:ext uri="{FF2B5EF4-FFF2-40B4-BE49-F238E27FC236}">
                  <a16:creationId xmlns:a16="http://schemas.microsoft.com/office/drawing/2014/main" id="{0F454814-B50C-4698-B6C0-6DE90A930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01436" y="1109342"/>
              <a:ext cx="720000" cy="7200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C0468B-C6F0-42E0-946C-402FBA46DBA0}"/>
                </a:ext>
              </a:extLst>
            </p:cNvPr>
            <p:cNvSpPr txBox="1"/>
            <p:nvPr/>
          </p:nvSpPr>
          <p:spPr>
            <a:xfrm>
              <a:off x="906041" y="1932533"/>
              <a:ext cx="13107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Data </a:t>
              </a:r>
            </a:p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Cleaning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E532B55-37E7-4263-8AB0-FFF5EF10D2A7}"/>
              </a:ext>
            </a:extLst>
          </p:cNvPr>
          <p:cNvGrpSpPr/>
          <p:nvPr/>
        </p:nvGrpSpPr>
        <p:grpSpPr>
          <a:xfrm>
            <a:off x="2547235" y="2486692"/>
            <a:ext cx="1310790" cy="1192523"/>
            <a:chOff x="2235652" y="2362954"/>
            <a:chExt cx="1310790" cy="1192523"/>
          </a:xfrm>
        </p:grpSpPr>
        <p:pic>
          <p:nvPicPr>
            <p:cNvPr id="9" name="Graphic 8" descr="Research">
              <a:extLst>
                <a:ext uri="{FF2B5EF4-FFF2-40B4-BE49-F238E27FC236}">
                  <a16:creationId xmlns:a16="http://schemas.microsoft.com/office/drawing/2014/main" id="{4484A587-4DE2-4E0E-BD31-1E5371FF1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31047" y="2362954"/>
              <a:ext cx="720000" cy="7200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DA85AC4-4E67-4EC9-8959-12B9FA7B0155}"/>
                </a:ext>
              </a:extLst>
            </p:cNvPr>
            <p:cNvSpPr txBox="1"/>
            <p:nvPr/>
          </p:nvSpPr>
          <p:spPr>
            <a:xfrm>
              <a:off x="2235652" y="3186145"/>
              <a:ext cx="1310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Analysis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C8365A5-56A5-444A-8595-FABEE68A9C3A}"/>
              </a:ext>
            </a:extLst>
          </p:cNvPr>
          <p:cNvGrpSpPr/>
          <p:nvPr/>
        </p:nvGrpSpPr>
        <p:grpSpPr>
          <a:xfrm>
            <a:off x="4114111" y="2486692"/>
            <a:ext cx="1310790" cy="1484283"/>
            <a:chOff x="3877729" y="2486692"/>
            <a:chExt cx="1310790" cy="1484283"/>
          </a:xfrm>
        </p:grpSpPr>
        <p:pic>
          <p:nvPicPr>
            <p:cNvPr id="11" name="Graphic 10" descr="Minimize">
              <a:extLst>
                <a:ext uri="{FF2B5EF4-FFF2-40B4-BE49-F238E27FC236}">
                  <a16:creationId xmlns:a16="http://schemas.microsoft.com/office/drawing/2014/main" id="{787A3D66-E702-4786-9334-AA8574247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201767" y="2486692"/>
              <a:ext cx="720000" cy="72000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ECDB084-43ED-4B0B-BAE1-CBD141EECD68}"/>
                </a:ext>
              </a:extLst>
            </p:cNvPr>
            <p:cNvSpPr txBox="1"/>
            <p:nvPr/>
          </p:nvSpPr>
          <p:spPr>
            <a:xfrm>
              <a:off x="3877729" y="3324644"/>
              <a:ext cx="13107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Data</a:t>
              </a:r>
            </a:p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Merging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DE674D4-9C8D-4555-9806-A27508F856AF}"/>
              </a:ext>
            </a:extLst>
          </p:cNvPr>
          <p:cNvGrpSpPr/>
          <p:nvPr/>
        </p:nvGrpSpPr>
        <p:grpSpPr>
          <a:xfrm>
            <a:off x="5680987" y="2494817"/>
            <a:ext cx="1640745" cy="1498717"/>
            <a:chOff x="5629575" y="2494817"/>
            <a:chExt cx="1640745" cy="1498717"/>
          </a:xfrm>
        </p:grpSpPr>
        <p:pic>
          <p:nvPicPr>
            <p:cNvPr id="13" name="Graphic 12" descr="Tools">
              <a:extLst>
                <a:ext uri="{FF2B5EF4-FFF2-40B4-BE49-F238E27FC236}">
                  <a16:creationId xmlns:a16="http://schemas.microsoft.com/office/drawing/2014/main" id="{10818EE9-430A-4CC4-BD02-5BDDEF750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089947" y="2494817"/>
              <a:ext cx="720000" cy="720000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7A4873B-A19D-462B-8779-4F149F7C5407}"/>
                </a:ext>
              </a:extLst>
            </p:cNvPr>
            <p:cNvSpPr txBox="1"/>
            <p:nvPr/>
          </p:nvSpPr>
          <p:spPr>
            <a:xfrm>
              <a:off x="5629575" y="3347203"/>
              <a:ext cx="1640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Feature</a:t>
              </a:r>
            </a:p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Engineering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677EB62-42CC-4A72-8EA8-702339D0E93B}"/>
              </a:ext>
            </a:extLst>
          </p:cNvPr>
          <p:cNvGrpSpPr/>
          <p:nvPr/>
        </p:nvGrpSpPr>
        <p:grpSpPr>
          <a:xfrm>
            <a:off x="7577818" y="2486692"/>
            <a:ext cx="1640745" cy="1214596"/>
            <a:chOff x="7407673" y="2486692"/>
            <a:chExt cx="1640745" cy="1214596"/>
          </a:xfrm>
        </p:grpSpPr>
        <p:pic>
          <p:nvPicPr>
            <p:cNvPr id="17" name="Graphic 16" descr="Hourglass">
              <a:extLst>
                <a:ext uri="{FF2B5EF4-FFF2-40B4-BE49-F238E27FC236}">
                  <a16:creationId xmlns:a16="http://schemas.microsoft.com/office/drawing/2014/main" id="{2AB76BBD-A7C0-47CD-8857-DAAB96FDA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868046" y="2486692"/>
              <a:ext cx="720000" cy="720000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7238156-9AB9-42CF-9591-65B18505C1EC}"/>
                </a:ext>
              </a:extLst>
            </p:cNvPr>
            <p:cNvSpPr txBox="1"/>
            <p:nvPr/>
          </p:nvSpPr>
          <p:spPr>
            <a:xfrm>
              <a:off x="7407673" y="3331956"/>
              <a:ext cx="1640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Modelling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388A6FD-AD0D-4350-A86E-0B374796F9CF}"/>
              </a:ext>
            </a:extLst>
          </p:cNvPr>
          <p:cNvGrpSpPr/>
          <p:nvPr/>
        </p:nvGrpSpPr>
        <p:grpSpPr>
          <a:xfrm>
            <a:off x="9474649" y="2466145"/>
            <a:ext cx="1640745" cy="1527389"/>
            <a:chOff x="10534900" y="2466145"/>
            <a:chExt cx="1640745" cy="1527389"/>
          </a:xfrm>
        </p:grpSpPr>
        <p:pic>
          <p:nvPicPr>
            <p:cNvPr id="21" name="Graphic 20" descr="Piggy Bank">
              <a:extLst>
                <a:ext uri="{FF2B5EF4-FFF2-40B4-BE49-F238E27FC236}">
                  <a16:creationId xmlns:a16="http://schemas.microsoft.com/office/drawing/2014/main" id="{1EAAFDD7-270D-40BB-B235-F2B7DF98E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995273" y="2466145"/>
              <a:ext cx="720000" cy="720000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CC5D3A0-E26A-408F-A350-73FBA5EDAE35}"/>
                </a:ext>
              </a:extLst>
            </p:cNvPr>
            <p:cNvSpPr txBox="1"/>
            <p:nvPr/>
          </p:nvSpPr>
          <p:spPr>
            <a:xfrm>
              <a:off x="10534900" y="3347203"/>
              <a:ext cx="1640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Cost-Benefit</a:t>
              </a:r>
            </a:p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Analysis</a:t>
              </a:r>
            </a:p>
          </p:txBody>
        </p: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EB82724-4F13-4B3E-A5D9-2549C676F822}"/>
              </a:ext>
            </a:extLst>
          </p:cNvPr>
          <p:cNvCxnSpPr/>
          <p:nvPr/>
        </p:nvCxnSpPr>
        <p:spPr>
          <a:xfrm>
            <a:off x="411578" y="4517605"/>
            <a:ext cx="11520000" cy="0"/>
          </a:xfrm>
          <a:prstGeom prst="straightConnector1">
            <a:avLst/>
          </a:prstGeom>
          <a:ln w="76200" cmpd="sng">
            <a:gradFill flip="none" rotWithShape="1">
              <a:gsLst>
                <a:gs pos="32000">
                  <a:srgbClr val="35609A"/>
                </a:gs>
                <a:gs pos="100000">
                  <a:srgbClr val="EC343F"/>
                </a:gs>
              </a:gsLst>
              <a:lin ang="0" scaled="1"/>
              <a:tileRect/>
            </a:gra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803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 descr="Piggy Bank">
            <a:extLst>
              <a:ext uri="{FF2B5EF4-FFF2-40B4-BE49-F238E27FC236}">
                <a16:creationId xmlns:a16="http://schemas.microsoft.com/office/drawing/2014/main" id="{1EAAFDD7-270D-40BB-B235-F2B7DF98EC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CLEANING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1869157-FE50-4022-82C7-B39E21A31C8B}"/>
              </a:ext>
            </a:extLst>
          </p:cNvPr>
          <p:cNvSpPr txBox="1"/>
          <p:nvPr/>
        </p:nvSpPr>
        <p:spPr>
          <a:xfrm>
            <a:off x="436202" y="509367"/>
            <a:ext cx="747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TRAIN &amp; TEST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B332FF-9A78-4C1A-AB67-E35BC11E424D}"/>
              </a:ext>
            </a:extLst>
          </p:cNvPr>
          <p:cNvSpPr txBox="1"/>
          <p:nvPr/>
        </p:nvSpPr>
        <p:spPr>
          <a:xfrm>
            <a:off x="436201" y="1430633"/>
            <a:ext cx="10003666" cy="2121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Relatively clean with no null values</a:t>
            </a:r>
          </a:p>
          <a:p>
            <a:pPr>
              <a:lnSpc>
                <a:spcPct val="150000"/>
              </a:lnSpc>
            </a:pPr>
            <a:endParaRPr lang="en-SG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  <a:p>
            <a:pPr>
              <a:lnSpc>
                <a:spcPct val="150000"/>
              </a:lnSpc>
            </a:pP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Train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Mosquitos count capped at 50 for each date, trap, species and </a:t>
            </a:r>
            <a:r>
              <a:rPr lang="en-SG" dirty="0" err="1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Wnv</a:t>
            </a: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 present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Sum up all mosquitos of same date, trap, species and </a:t>
            </a:r>
            <a:r>
              <a:rPr lang="en-SG" dirty="0" err="1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Wnv</a:t>
            </a: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 present, drop duplicate</a:t>
            </a:r>
          </a:p>
        </p:txBody>
      </p:sp>
      <p:pic>
        <p:nvPicPr>
          <p:cNvPr id="1026" name="Picture 2" descr="Image result for spiderman meme">
            <a:extLst>
              <a:ext uri="{FF2B5EF4-FFF2-40B4-BE49-F238E27FC236}">
                <a16:creationId xmlns:a16="http://schemas.microsoft.com/office/drawing/2014/main" id="{8A40623D-8A86-47D6-A2CA-25B87D24B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386" y="3756107"/>
            <a:ext cx="3335718" cy="187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42E03FB-F1C0-4CD9-B0FE-7FB925CA63FC}"/>
              </a:ext>
            </a:extLst>
          </p:cNvPr>
          <p:cNvSpPr txBox="1"/>
          <p:nvPr/>
        </p:nvSpPr>
        <p:spPr>
          <a:xfrm>
            <a:off x="4481804" y="4786532"/>
            <a:ext cx="1262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 err="1">
                <a:solidFill>
                  <a:schemeClr val="bg1"/>
                </a:solidFill>
                <a:latin typeface="Gotham Black" panose="02000603040000020004" pitchFamily="2" charset="0"/>
                <a:cs typeface="Gotham Book" pitchFamily="50" charset="0"/>
              </a:rPr>
              <a:t>Num</a:t>
            </a:r>
            <a:r>
              <a:rPr lang="en-SG" sz="1400" dirty="0">
                <a:solidFill>
                  <a:schemeClr val="bg1"/>
                </a:solidFill>
                <a:latin typeface="Gotham Black" panose="02000603040000020004" pitchFamily="2" charset="0"/>
                <a:cs typeface="Gotham Book" pitchFamily="50" charset="0"/>
              </a:rPr>
              <a:t> </a:t>
            </a:r>
          </a:p>
          <a:p>
            <a:pPr algn="ctr"/>
            <a:r>
              <a:rPr lang="en-SG" sz="1400" dirty="0">
                <a:solidFill>
                  <a:schemeClr val="bg1"/>
                </a:solidFill>
                <a:latin typeface="Gotham Black" panose="02000603040000020004" pitchFamily="2" charset="0"/>
                <a:cs typeface="Gotham Book" pitchFamily="50" charset="0"/>
              </a:rPr>
              <a:t>Mosquito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B03428-9776-4D6C-844D-6B04F4409D03}"/>
              </a:ext>
            </a:extLst>
          </p:cNvPr>
          <p:cNvSpPr txBox="1"/>
          <p:nvPr/>
        </p:nvSpPr>
        <p:spPr>
          <a:xfrm>
            <a:off x="6176903" y="4745557"/>
            <a:ext cx="1262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 err="1">
                <a:solidFill>
                  <a:schemeClr val="bg1"/>
                </a:solidFill>
                <a:latin typeface="Gotham Black" panose="02000603040000020004" pitchFamily="2" charset="0"/>
                <a:cs typeface="Gotham Book" pitchFamily="50" charset="0"/>
              </a:rPr>
              <a:t>Num</a:t>
            </a:r>
            <a:r>
              <a:rPr lang="en-SG" sz="1400" dirty="0">
                <a:solidFill>
                  <a:schemeClr val="bg1"/>
                </a:solidFill>
                <a:latin typeface="Gotham Black" panose="02000603040000020004" pitchFamily="2" charset="0"/>
                <a:cs typeface="Gotham Book" pitchFamily="50" charset="0"/>
              </a:rPr>
              <a:t> </a:t>
            </a:r>
          </a:p>
          <a:p>
            <a:pPr algn="ctr"/>
            <a:r>
              <a:rPr lang="en-SG" sz="1400" dirty="0">
                <a:solidFill>
                  <a:schemeClr val="bg1"/>
                </a:solidFill>
                <a:latin typeface="Gotham Black" panose="02000603040000020004" pitchFamily="2" charset="0"/>
                <a:cs typeface="Gotham Book" pitchFamily="50" charset="0"/>
              </a:rPr>
              <a:t>Mosquito</a:t>
            </a:r>
          </a:p>
        </p:txBody>
      </p:sp>
    </p:spTree>
    <p:extLst>
      <p:ext uri="{BB962C8B-B14F-4D97-AF65-F5344CB8AC3E}">
        <p14:creationId xmlns:p14="http://schemas.microsoft.com/office/powerpoint/2010/main" val="2579216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ANALYSIS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A6CB46-CEA3-49AA-8BF8-C9FCB6D65BBD}"/>
              </a:ext>
            </a:extLst>
          </p:cNvPr>
          <p:cNvSpPr txBox="1"/>
          <p:nvPr/>
        </p:nvSpPr>
        <p:spPr>
          <a:xfrm>
            <a:off x="436202" y="509367"/>
            <a:ext cx="747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TRAIN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2FCBA91-79B9-432A-AFB5-D14194C68518}"/>
              </a:ext>
            </a:extLst>
          </p:cNvPr>
          <p:cNvGrpSpPr/>
          <p:nvPr/>
        </p:nvGrpSpPr>
        <p:grpSpPr>
          <a:xfrm>
            <a:off x="506825" y="998312"/>
            <a:ext cx="5994802" cy="4861376"/>
            <a:chOff x="5339680" y="1005726"/>
            <a:chExt cx="5994802" cy="4861376"/>
          </a:xfrm>
        </p:grpSpPr>
        <p:pic>
          <p:nvPicPr>
            <p:cNvPr id="12" name="Picture 11" descr="A close up of a logo&#10;&#10;Description automatically generated">
              <a:extLst>
                <a:ext uri="{FF2B5EF4-FFF2-40B4-BE49-F238E27FC236}">
                  <a16:creationId xmlns:a16="http://schemas.microsoft.com/office/drawing/2014/main" id="{F3B42DF8-CF34-431D-B474-B51879569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4168" y="1190392"/>
              <a:ext cx="4676710" cy="4676710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6A440A6-DE38-44AA-855F-2AF2A49B0596}"/>
                </a:ext>
              </a:extLst>
            </p:cNvPr>
            <p:cNvSpPr/>
            <p:nvPr/>
          </p:nvSpPr>
          <p:spPr>
            <a:xfrm>
              <a:off x="9328933" y="1005726"/>
              <a:ext cx="2005549" cy="8748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SG" dirty="0" err="1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Wnv</a:t>
              </a:r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 Present = 1</a:t>
              </a:r>
            </a:p>
            <a:p>
              <a:pPr algn="ctr">
                <a:lnSpc>
                  <a:spcPct val="150000"/>
                </a:lnSpc>
              </a:pPr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5.3%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B0F48A6-617D-4561-A926-0BA9EF357425}"/>
                </a:ext>
              </a:extLst>
            </p:cNvPr>
            <p:cNvSpPr/>
            <p:nvPr/>
          </p:nvSpPr>
          <p:spPr>
            <a:xfrm>
              <a:off x="5339680" y="2106185"/>
              <a:ext cx="2087302" cy="8748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SG" dirty="0" err="1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Wnv</a:t>
              </a:r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 Present = 0</a:t>
              </a:r>
            </a:p>
            <a:p>
              <a:pPr algn="ctr">
                <a:lnSpc>
                  <a:spcPct val="150000"/>
                </a:lnSpc>
              </a:pPr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94.7%</a:t>
              </a:r>
            </a:p>
          </p:txBody>
        </p:sp>
      </p:grpSp>
      <p:pic>
        <p:nvPicPr>
          <p:cNvPr id="2050" name="Picture 2" descr="Image result for thanos disapprove meme">
            <a:extLst>
              <a:ext uri="{FF2B5EF4-FFF2-40B4-BE49-F238E27FC236}">
                <a16:creationId xmlns:a16="http://schemas.microsoft.com/office/drawing/2014/main" id="{EDAA3C66-9856-43C0-9E71-DF9C9727AB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99" b="23786"/>
          <a:stretch/>
        </p:blipFill>
        <p:spPr bwMode="auto">
          <a:xfrm>
            <a:off x="7612722" y="2034434"/>
            <a:ext cx="3697293" cy="218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raphic 17" descr="Piggy Bank">
            <a:extLst>
              <a:ext uri="{FF2B5EF4-FFF2-40B4-BE49-F238E27FC236}">
                <a16:creationId xmlns:a16="http://schemas.microsoft.com/office/drawing/2014/main" id="{EFB355EA-22DF-461F-8058-173BE555ED6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962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909</Words>
  <Application>Microsoft Office PowerPoint</Application>
  <PresentationFormat>Widescreen</PresentationFormat>
  <Paragraphs>276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Gotham Black</vt:lpstr>
      <vt:lpstr>Gotham Bold</vt:lpstr>
      <vt:lpstr>Gotham Book</vt:lpstr>
      <vt:lpstr>Office Theme</vt:lpstr>
      <vt:lpstr>CHICAGO  WEST NILE VIRUS CONTROL PLAN</vt:lpstr>
      <vt:lpstr>INTRODUCTION</vt:lpstr>
      <vt:lpstr>INTRODUCTION</vt:lpstr>
      <vt:lpstr>PROBLEM STATEMENT</vt:lpstr>
      <vt:lpstr>DATASETS</vt:lpstr>
      <vt:lpstr>DATASETS</vt:lpstr>
      <vt:lpstr>WORKFLOW</vt:lpstr>
      <vt:lpstr>CLEANING</vt:lpstr>
      <vt:lpstr>ANALYSIS</vt:lpstr>
      <vt:lpstr>ANALYSIS</vt:lpstr>
      <vt:lpstr>ANALYSIS</vt:lpstr>
      <vt:lpstr>ANALYSIS</vt:lpstr>
      <vt:lpstr>CLEANING</vt:lpstr>
      <vt:lpstr>ANALYSIS</vt:lpstr>
      <vt:lpstr>ANALYSIS</vt:lpstr>
      <vt:lpstr>ANALYSIS</vt:lpstr>
      <vt:lpstr>MERGING</vt:lpstr>
      <vt:lpstr>ENGINEERING</vt:lpstr>
      <vt:lpstr>ENGINEERING</vt:lpstr>
      <vt:lpstr>MODELLING</vt:lpstr>
      <vt:lpstr>MODELLING</vt:lpstr>
      <vt:lpstr>COST ANALYSIS</vt:lpstr>
      <vt:lpstr>COST ANALYSIS</vt:lpstr>
      <vt:lpstr>COST ANALYSIS</vt:lpstr>
      <vt:lpstr>COST ANALYSIS</vt:lpstr>
      <vt:lpstr>COST ANALYSIS</vt:lpstr>
      <vt:lpstr>COST ANALYSIS</vt:lpstr>
      <vt:lpstr>COST ANALYSIS</vt:lpstr>
      <vt:lpstr>COST ANALYSIS</vt:lpstr>
      <vt:lpstr>COST ANALYSIS</vt:lpstr>
      <vt:lpstr>COST ANALYSIS</vt:lpstr>
      <vt:lpstr>COST ANALYSIS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CHICAGO  WEST NILE VIRUS CONTROL PLAN</dc:title>
  <dc:creator>Boon Jun</dc:creator>
  <cp:lastModifiedBy>Boon Jun</cp:lastModifiedBy>
  <cp:revision>6</cp:revision>
  <dcterms:created xsi:type="dcterms:W3CDTF">2020-02-09T15:10:05Z</dcterms:created>
  <dcterms:modified xsi:type="dcterms:W3CDTF">2020-02-14T02:44:52Z</dcterms:modified>
</cp:coreProperties>
</file>