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e60984f4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e60984f4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e60984f4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e60984f4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c8c2b682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c8c2b682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60984f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60984f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18f2e9fd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18f2e9fd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2 threads I picked were History and No Such Thing as Stupid Questions.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posts are in similar format (mostly question based) but the discussions themselves differ (historical vs regular)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e60984f4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e60984f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60984f4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e60984f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e60984f4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e60984f4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18f2e9fd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18f2e9fd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e60984f4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e60984f4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18f2e9fd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18f2e9fd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Identifying Scholarly Articles for Historical Information</a:t>
            </a:r>
            <a:endParaRPr sz="36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Russell Foo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4294967295" type="title"/>
          </p:nvPr>
        </p:nvSpPr>
        <p:spPr>
          <a:xfrm>
            <a:off x="535775" y="3847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Misclassified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850" y="1104900"/>
            <a:ext cx="38862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300" y="2769175"/>
            <a:ext cx="8839200" cy="1698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4294967295" type="title"/>
          </p:nvPr>
        </p:nvSpPr>
        <p:spPr>
          <a:xfrm>
            <a:off x="535775" y="3847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Insights and Conclusion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9" name="Google Shape;149;p23"/>
          <p:cNvSpPr txBox="1"/>
          <p:nvPr/>
        </p:nvSpPr>
        <p:spPr>
          <a:xfrm>
            <a:off x="535775" y="1034625"/>
            <a:ext cx="42567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50" y="1034625"/>
            <a:ext cx="3442739" cy="368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950" y="979950"/>
            <a:ext cx="3821144" cy="368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4294967295" type="title"/>
          </p:nvPr>
        </p:nvSpPr>
        <p:spPr>
          <a:xfrm>
            <a:off x="535775" y="3847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Insights and Conclusion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7" name="Google Shape;157;p24"/>
          <p:cNvSpPr txBox="1"/>
          <p:nvPr/>
        </p:nvSpPr>
        <p:spPr>
          <a:xfrm>
            <a:off x="535775" y="1034625"/>
            <a:ext cx="42567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75" y="1002125"/>
            <a:ext cx="4046726" cy="2833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150" y="946450"/>
            <a:ext cx="4046726" cy="2889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96" y="229525"/>
            <a:ext cx="3381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Overview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236675" y="768550"/>
            <a:ext cx="37836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Data Collection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Exploratory Data Analysis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Modelling 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Insights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96" y="229525"/>
            <a:ext cx="3381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Data Collection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36675" y="768550"/>
            <a:ext cx="37836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00" y="3101000"/>
            <a:ext cx="7479174" cy="13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4275" y="965325"/>
            <a:ext cx="40576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535796" y="229525"/>
            <a:ext cx="3381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Exploratory Data Analysis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650350"/>
            <a:ext cx="4522999" cy="422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475" y="650350"/>
            <a:ext cx="4301324" cy="402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535796" y="229525"/>
            <a:ext cx="3381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Exploratory Data Analysis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325" y="1189800"/>
            <a:ext cx="1126050" cy="363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6850" y="1084699"/>
            <a:ext cx="1261525" cy="366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0575" y="588275"/>
            <a:ext cx="4600466" cy="3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396" y="677100"/>
            <a:ext cx="3332420" cy="3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4294967295" type="title"/>
          </p:nvPr>
        </p:nvSpPr>
        <p:spPr>
          <a:xfrm>
            <a:off x="535796" y="229525"/>
            <a:ext cx="3381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Exploratory Data Analysis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325" y="1189800"/>
            <a:ext cx="1126050" cy="363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6850" y="1084699"/>
            <a:ext cx="1261525" cy="366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0575" y="588275"/>
            <a:ext cx="4600466" cy="3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396" y="677100"/>
            <a:ext cx="3332420" cy="3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4294967295" type="title"/>
          </p:nvPr>
        </p:nvSpPr>
        <p:spPr>
          <a:xfrm>
            <a:off x="535796" y="229525"/>
            <a:ext cx="3381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Modelling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300" y="288225"/>
            <a:ext cx="4042176" cy="437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288" y="2963550"/>
            <a:ext cx="4295774" cy="91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125" y="1070625"/>
            <a:ext cx="3210100" cy="13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4294967295" type="title"/>
          </p:nvPr>
        </p:nvSpPr>
        <p:spPr>
          <a:xfrm>
            <a:off x="535796" y="229525"/>
            <a:ext cx="3381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Modelling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050" y="346400"/>
            <a:ext cx="4360175" cy="410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25" y="997525"/>
            <a:ext cx="3186258" cy="14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0" y="2891650"/>
            <a:ext cx="4517151" cy="85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4294967295" type="title"/>
          </p:nvPr>
        </p:nvSpPr>
        <p:spPr>
          <a:xfrm>
            <a:off x="535775" y="3847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Misclassified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625" y="950400"/>
            <a:ext cx="7289425" cy="22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625" y="3315225"/>
            <a:ext cx="7126826" cy="15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