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70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75" r:id="rId14"/>
    <p:sldId id="269" r:id="rId15"/>
    <p:sldId id="261" r:id="rId16"/>
    <p:sldId id="272" r:id="rId17"/>
    <p:sldId id="263" r:id="rId18"/>
    <p:sldId id="265" r:id="rId19"/>
    <p:sldId id="264" r:id="rId20"/>
    <p:sldId id="266" r:id="rId21"/>
    <p:sldId id="267" r:id="rId22"/>
    <p:sldId id="257" r:id="rId23"/>
    <p:sldId id="259" r:id="rId24"/>
    <p:sldId id="271" r:id="rId25"/>
    <p:sldId id="262" r:id="rId26"/>
    <p:sldId id="273" r:id="rId27"/>
    <p:sldId id="274" r:id="rId28"/>
    <p:sldId id="284" r:id="rId29"/>
    <p:sldId id="26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500"/>
    <a:srgbClr val="0079D3"/>
    <a:srgbClr val="000000"/>
    <a:srgbClr val="F6F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65E7BC-16BE-46C5-9578-68B8BFEE78F9}" v="186" dt="2020-01-30T15:55:06.4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on Jun" userId="b9b2384c46af58b4" providerId="LiveId" clId="{F665E7BC-16BE-46C5-9578-68B8BFEE78F9}"/>
    <pc:docChg chg="undo custSel addSld modSld sldOrd">
      <pc:chgData name="Boon Jun" userId="b9b2384c46af58b4" providerId="LiveId" clId="{F665E7BC-16BE-46C5-9578-68B8BFEE78F9}" dt="2020-01-30T15:55:06.431" v="2014" actId="1076"/>
      <pc:docMkLst>
        <pc:docMk/>
      </pc:docMkLst>
      <pc:sldChg chg="addSp delSp modSp setBg">
        <pc:chgData name="Boon Jun" userId="b9b2384c46af58b4" providerId="LiveId" clId="{F665E7BC-16BE-46C5-9578-68B8BFEE78F9}" dt="2020-01-30T14:21:03.017" v="137" actId="1076"/>
        <pc:sldMkLst>
          <pc:docMk/>
          <pc:sldMk cId="3484231950" sldId="256"/>
        </pc:sldMkLst>
        <pc:spChg chg="add mod">
          <ac:chgData name="Boon Jun" userId="b9b2384c46af58b4" providerId="LiveId" clId="{F665E7BC-16BE-46C5-9578-68B8BFEE78F9}" dt="2020-01-30T14:21:03.017" v="137" actId="1076"/>
          <ac:spMkLst>
            <pc:docMk/>
            <pc:sldMk cId="3484231950" sldId="256"/>
            <ac:spMk id="2" creationId="{EA6B682E-6FCB-488A-A1FD-676156EAFBD4}"/>
          </ac:spMkLst>
        </pc:spChg>
        <pc:spChg chg="del">
          <ac:chgData name="Boon Jun" userId="b9b2384c46af58b4" providerId="LiveId" clId="{F665E7BC-16BE-46C5-9578-68B8BFEE78F9}" dt="2020-01-30T14:06:49.658" v="0" actId="478"/>
          <ac:spMkLst>
            <pc:docMk/>
            <pc:sldMk cId="3484231950" sldId="256"/>
            <ac:spMk id="2" creationId="{F334E944-CF8A-476B-ADCC-398A661EF4CF}"/>
          </ac:spMkLst>
        </pc:spChg>
        <pc:spChg chg="del">
          <ac:chgData name="Boon Jun" userId="b9b2384c46af58b4" providerId="LiveId" clId="{F665E7BC-16BE-46C5-9578-68B8BFEE78F9}" dt="2020-01-30T14:06:49.658" v="0" actId="478"/>
          <ac:spMkLst>
            <pc:docMk/>
            <pc:sldMk cId="3484231950" sldId="256"/>
            <ac:spMk id="3" creationId="{430EDEC7-7C93-4FE0-9645-F848385C8241}"/>
          </ac:spMkLst>
        </pc:spChg>
        <pc:spChg chg="add del mod ord">
          <ac:chgData name="Boon Jun" userId="b9b2384c46af58b4" providerId="LiveId" clId="{F665E7BC-16BE-46C5-9578-68B8BFEE78F9}" dt="2020-01-30T14:14:11.395" v="75" actId="478"/>
          <ac:spMkLst>
            <pc:docMk/>
            <pc:sldMk cId="3484231950" sldId="256"/>
            <ac:spMk id="4" creationId="{845BD509-7192-46B1-B974-B071D52E41CB}"/>
          </ac:spMkLst>
        </pc:spChg>
        <pc:spChg chg="add mod">
          <ac:chgData name="Boon Jun" userId="b9b2384c46af58b4" providerId="LiveId" clId="{F665E7BC-16BE-46C5-9578-68B8BFEE78F9}" dt="2020-01-30T14:17:58.236" v="109" actId="164"/>
          <ac:spMkLst>
            <pc:docMk/>
            <pc:sldMk cId="3484231950" sldId="256"/>
            <ac:spMk id="6" creationId="{3571846F-18E4-462E-A259-02DBA910B7F9}"/>
          </ac:spMkLst>
        </pc:spChg>
        <pc:spChg chg="add mod">
          <ac:chgData name="Boon Jun" userId="b9b2384c46af58b4" providerId="LiveId" clId="{F665E7BC-16BE-46C5-9578-68B8BFEE78F9}" dt="2020-01-30T14:20:50.674" v="136" actId="1076"/>
          <ac:spMkLst>
            <pc:docMk/>
            <pc:sldMk cId="3484231950" sldId="256"/>
            <ac:spMk id="9" creationId="{ECA547F8-1545-4490-9302-EE252063FC72}"/>
          </ac:spMkLst>
        </pc:spChg>
        <pc:grpChg chg="add mod ord">
          <ac:chgData name="Boon Jun" userId="b9b2384c46af58b4" providerId="LiveId" clId="{F665E7BC-16BE-46C5-9578-68B8BFEE78F9}" dt="2020-01-30T14:21:03.017" v="137" actId="1076"/>
          <ac:grpSpMkLst>
            <pc:docMk/>
            <pc:sldMk cId="3484231950" sldId="256"/>
            <ac:grpSpMk id="7" creationId="{37BA1F8B-EAC8-42F4-8ADD-C236DDF62311}"/>
          </ac:grpSpMkLst>
        </pc:grpChg>
        <pc:picChg chg="add del mod">
          <ac:chgData name="Boon Jun" userId="b9b2384c46af58b4" providerId="LiveId" clId="{F665E7BC-16BE-46C5-9578-68B8BFEE78F9}" dt="2020-01-30T14:13:37.114" v="72" actId="478"/>
          <ac:picMkLst>
            <pc:docMk/>
            <pc:sldMk cId="3484231950" sldId="256"/>
            <ac:picMk id="3" creationId="{0671C62F-3C40-4580-9D0B-FF402507D12A}"/>
          </ac:picMkLst>
        </pc:picChg>
        <pc:picChg chg="add mod modCrop">
          <ac:chgData name="Boon Jun" userId="b9b2384c46af58b4" providerId="LiveId" clId="{F665E7BC-16BE-46C5-9578-68B8BFEE78F9}" dt="2020-01-30T14:17:58.236" v="109" actId="164"/>
          <ac:picMkLst>
            <pc:docMk/>
            <pc:sldMk cId="3484231950" sldId="256"/>
            <ac:picMk id="5" creationId="{007BEE4C-A56D-4338-A05F-6BEFD45A0346}"/>
          </ac:picMkLst>
        </pc:picChg>
        <pc:picChg chg="add mod">
          <ac:chgData name="Boon Jun" userId="b9b2384c46af58b4" providerId="LiveId" clId="{F665E7BC-16BE-46C5-9578-68B8BFEE78F9}" dt="2020-01-30T14:20:50.674" v="136" actId="1076"/>
          <ac:picMkLst>
            <pc:docMk/>
            <pc:sldMk cId="3484231950" sldId="256"/>
            <ac:picMk id="8" creationId="{17C66D4E-AA27-45D1-B75C-C94D389EF23E}"/>
          </ac:picMkLst>
        </pc:picChg>
        <pc:picChg chg="add mod">
          <ac:chgData name="Boon Jun" userId="b9b2384c46af58b4" providerId="LiveId" clId="{F665E7BC-16BE-46C5-9578-68B8BFEE78F9}" dt="2020-01-30T14:07:03.091" v="5" actId="1076"/>
          <ac:picMkLst>
            <pc:docMk/>
            <pc:sldMk cId="3484231950" sldId="256"/>
            <ac:picMk id="1026" creationId="{57A361A3-8C58-462C-B176-94205B3CCDEA}"/>
          </ac:picMkLst>
        </pc:picChg>
      </pc:sldChg>
      <pc:sldChg chg="addSp delSp modSp add">
        <pc:chgData name="Boon Jun" userId="b9b2384c46af58b4" providerId="LiveId" clId="{F665E7BC-16BE-46C5-9578-68B8BFEE78F9}" dt="2020-01-30T14:27:17.931" v="199" actId="1076"/>
        <pc:sldMkLst>
          <pc:docMk/>
          <pc:sldMk cId="537570496" sldId="257"/>
        </pc:sldMkLst>
        <pc:spChg chg="del">
          <ac:chgData name="Boon Jun" userId="b9b2384c46af58b4" providerId="LiveId" clId="{F665E7BC-16BE-46C5-9578-68B8BFEE78F9}" dt="2020-01-30T14:16:15.858" v="96" actId="478"/>
          <ac:spMkLst>
            <pc:docMk/>
            <pc:sldMk cId="537570496" sldId="257"/>
            <ac:spMk id="2" creationId="{D2D7EDCD-30D4-41E6-A26C-BC1050A5F55E}"/>
          </ac:spMkLst>
        </pc:spChg>
        <pc:spChg chg="del">
          <ac:chgData name="Boon Jun" userId="b9b2384c46af58b4" providerId="LiveId" clId="{F665E7BC-16BE-46C5-9578-68B8BFEE78F9}" dt="2020-01-30T14:16:15.858" v="96" actId="478"/>
          <ac:spMkLst>
            <pc:docMk/>
            <pc:sldMk cId="537570496" sldId="257"/>
            <ac:spMk id="3" creationId="{FB608409-4ADC-4A9B-AAE9-8A0E1CEBC25C}"/>
          </ac:spMkLst>
        </pc:spChg>
        <pc:spChg chg="add mod">
          <ac:chgData name="Boon Jun" userId="b9b2384c46af58b4" providerId="LiveId" clId="{F665E7BC-16BE-46C5-9578-68B8BFEE78F9}" dt="2020-01-30T14:22:29.573" v="163" actId="207"/>
          <ac:spMkLst>
            <pc:docMk/>
            <pc:sldMk cId="537570496" sldId="257"/>
            <ac:spMk id="8" creationId="{D49F6ECF-0C80-49EB-A58C-6C6AFFE0CD33}"/>
          </ac:spMkLst>
        </pc:spChg>
        <pc:spChg chg="add mod">
          <ac:chgData name="Boon Jun" userId="b9b2384c46af58b4" providerId="LiveId" clId="{F665E7BC-16BE-46C5-9578-68B8BFEE78F9}" dt="2020-01-30T14:26:25.404" v="192" actId="1076"/>
          <ac:spMkLst>
            <pc:docMk/>
            <pc:sldMk cId="537570496" sldId="257"/>
            <ac:spMk id="9" creationId="{2D1175BF-2ED5-4E3A-9538-4F9EA8F4924A}"/>
          </ac:spMkLst>
        </pc:spChg>
        <pc:grpChg chg="add mod">
          <ac:chgData name="Boon Jun" userId="b9b2384c46af58b4" providerId="LiveId" clId="{F665E7BC-16BE-46C5-9578-68B8BFEE78F9}" dt="2020-01-30T14:21:23.448" v="139" actId="1076"/>
          <ac:grpSpMkLst>
            <pc:docMk/>
            <pc:sldMk cId="537570496" sldId="257"/>
            <ac:grpSpMk id="5" creationId="{687D87C2-DADA-4CA9-8824-CC564716C740}"/>
          </ac:grpSpMkLst>
        </pc:grpChg>
        <pc:picChg chg="add mod">
          <ac:chgData name="Boon Jun" userId="b9b2384c46af58b4" providerId="LiveId" clId="{F665E7BC-16BE-46C5-9578-68B8BFEE78F9}" dt="2020-01-30T14:27:17.931" v="199" actId="1076"/>
          <ac:picMkLst>
            <pc:docMk/>
            <pc:sldMk cId="537570496" sldId="257"/>
            <ac:picMk id="4" creationId="{15970527-2B4A-4CE8-B1DC-AD031671E5A6}"/>
          </ac:picMkLst>
        </pc:picChg>
        <pc:picChg chg="add del mod">
          <ac:chgData name="Boon Jun" userId="b9b2384c46af58b4" providerId="LiveId" clId="{F665E7BC-16BE-46C5-9578-68B8BFEE78F9}" dt="2020-01-30T14:25:27.904" v="182" actId="478"/>
          <ac:picMkLst>
            <pc:docMk/>
            <pc:sldMk cId="537570496" sldId="257"/>
            <ac:picMk id="2050" creationId="{2020974B-4A4F-421C-8160-30DCB6B1636F}"/>
          </ac:picMkLst>
        </pc:picChg>
        <pc:picChg chg="add del mod">
          <ac:chgData name="Boon Jun" userId="b9b2384c46af58b4" providerId="LiveId" clId="{F665E7BC-16BE-46C5-9578-68B8BFEE78F9}" dt="2020-01-30T14:26:21.934" v="191" actId="478"/>
          <ac:picMkLst>
            <pc:docMk/>
            <pc:sldMk cId="537570496" sldId="257"/>
            <ac:picMk id="2052" creationId="{EBFC113B-35AC-40E9-AE9E-CF27CDF7D25A}"/>
          </ac:picMkLst>
        </pc:picChg>
      </pc:sldChg>
      <pc:sldChg chg="addSp delSp modSp add">
        <pc:chgData name="Boon Jun" userId="b9b2384c46af58b4" providerId="LiveId" clId="{F665E7BC-16BE-46C5-9578-68B8BFEE78F9}" dt="2020-01-30T14:32:00.245" v="263" actId="1076"/>
        <pc:sldMkLst>
          <pc:docMk/>
          <pc:sldMk cId="895927100" sldId="258"/>
        </pc:sldMkLst>
        <pc:spChg chg="add mod">
          <ac:chgData name="Boon Jun" userId="b9b2384c46af58b4" providerId="LiveId" clId="{F665E7BC-16BE-46C5-9578-68B8BFEE78F9}" dt="2020-01-30T14:32:00.245" v="263" actId="1076"/>
          <ac:spMkLst>
            <pc:docMk/>
            <pc:sldMk cId="895927100" sldId="258"/>
            <ac:spMk id="2" creationId="{D379E006-EEB2-4322-A15C-C77F9F78BAC7}"/>
          </ac:spMkLst>
        </pc:spChg>
        <pc:spChg chg="add mod">
          <ac:chgData name="Boon Jun" userId="b9b2384c46af58b4" providerId="LiveId" clId="{F665E7BC-16BE-46C5-9578-68B8BFEE78F9}" dt="2020-01-30T14:32:00.245" v="263" actId="1076"/>
          <ac:spMkLst>
            <pc:docMk/>
            <pc:sldMk cId="895927100" sldId="258"/>
            <ac:spMk id="3" creationId="{B1458CE1-6B91-4975-9702-DF07FF46967B}"/>
          </ac:spMkLst>
        </pc:spChg>
        <pc:spChg chg="mod">
          <ac:chgData name="Boon Jun" userId="b9b2384c46af58b4" providerId="LiveId" clId="{F665E7BC-16BE-46C5-9578-68B8BFEE78F9}" dt="2020-01-30T14:26:47.767" v="197" actId="20577"/>
          <ac:spMkLst>
            <pc:docMk/>
            <pc:sldMk cId="895927100" sldId="258"/>
            <ac:spMk id="8" creationId="{D49F6ECF-0C80-49EB-A58C-6C6AFFE0CD33}"/>
          </ac:spMkLst>
        </pc:spChg>
        <pc:spChg chg="del">
          <ac:chgData name="Boon Jun" userId="b9b2384c46af58b4" providerId="LiveId" clId="{F665E7BC-16BE-46C5-9578-68B8BFEE78F9}" dt="2020-01-30T14:26:56.656" v="198" actId="478"/>
          <ac:spMkLst>
            <pc:docMk/>
            <pc:sldMk cId="895927100" sldId="258"/>
            <ac:spMk id="9" creationId="{2D1175BF-2ED5-4E3A-9538-4F9EA8F4924A}"/>
          </ac:spMkLst>
        </pc:spChg>
        <pc:spChg chg="add mod">
          <ac:chgData name="Boon Jun" userId="b9b2384c46af58b4" providerId="LiveId" clId="{F665E7BC-16BE-46C5-9578-68B8BFEE78F9}" dt="2020-01-30T14:32:00.245" v="263" actId="1076"/>
          <ac:spMkLst>
            <pc:docMk/>
            <pc:sldMk cId="895927100" sldId="258"/>
            <ac:spMk id="12" creationId="{4BC40D30-A1D4-4B4B-B0CF-AC421DC7F87D}"/>
          </ac:spMkLst>
        </pc:spChg>
        <pc:spChg chg="add mod">
          <ac:chgData name="Boon Jun" userId="b9b2384c46af58b4" providerId="LiveId" clId="{F665E7BC-16BE-46C5-9578-68B8BFEE78F9}" dt="2020-01-30T14:32:00.245" v="263" actId="1076"/>
          <ac:spMkLst>
            <pc:docMk/>
            <pc:sldMk cId="895927100" sldId="258"/>
            <ac:spMk id="14" creationId="{4292AF29-E2D1-4286-88E0-211C35CCA268}"/>
          </ac:spMkLst>
        </pc:spChg>
        <pc:picChg chg="del">
          <ac:chgData name="Boon Jun" userId="b9b2384c46af58b4" providerId="LiveId" clId="{F665E7BC-16BE-46C5-9578-68B8BFEE78F9}" dt="2020-01-30T14:27:21.185" v="200" actId="478"/>
          <ac:picMkLst>
            <pc:docMk/>
            <pc:sldMk cId="895927100" sldId="258"/>
            <ac:picMk id="4" creationId="{15970527-2B4A-4CE8-B1DC-AD031671E5A6}"/>
          </ac:picMkLst>
        </pc:picChg>
        <pc:picChg chg="add">
          <ac:chgData name="Boon Jun" userId="b9b2384c46af58b4" providerId="LiveId" clId="{F665E7BC-16BE-46C5-9578-68B8BFEE78F9}" dt="2020-01-30T14:27:21.392" v="201"/>
          <ac:picMkLst>
            <pc:docMk/>
            <pc:sldMk cId="895927100" sldId="258"/>
            <ac:picMk id="10" creationId="{E78A5E3C-C6F1-4EBA-A060-1656094B566B}"/>
          </ac:picMkLst>
        </pc:picChg>
        <pc:picChg chg="add mod">
          <ac:chgData name="Boon Jun" userId="b9b2384c46af58b4" providerId="LiveId" clId="{F665E7BC-16BE-46C5-9578-68B8BFEE78F9}" dt="2020-01-30T14:32:00.245" v="263" actId="1076"/>
          <ac:picMkLst>
            <pc:docMk/>
            <pc:sldMk cId="895927100" sldId="258"/>
            <ac:picMk id="3074" creationId="{C8A24B7B-46E8-4408-B305-46B915139BD4}"/>
          </ac:picMkLst>
        </pc:picChg>
        <pc:picChg chg="add mod">
          <ac:chgData name="Boon Jun" userId="b9b2384c46af58b4" providerId="LiveId" clId="{F665E7BC-16BE-46C5-9578-68B8BFEE78F9}" dt="2020-01-30T14:32:00.245" v="263" actId="1076"/>
          <ac:picMkLst>
            <pc:docMk/>
            <pc:sldMk cId="895927100" sldId="258"/>
            <ac:picMk id="3076" creationId="{15A0E1EF-645A-407A-8DBB-4E572E9CE7A3}"/>
          </ac:picMkLst>
        </pc:picChg>
      </pc:sldChg>
      <pc:sldChg chg="addSp delSp modSp add">
        <pc:chgData name="Boon Jun" userId="b9b2384c46af58b4" providerId="LiveId" clId="{F665E7BC-16BE-46C5-9578-68B8BFEE78F9}" dt="2020-01-30T15:19:43.209" v="979" actId="1076"/>
        <pc:sldMkLst>
          <pc:docMk/>
          <pc:sldMk cId="3071109544" sldId="259"/>
        </pc:sldMkLst>
        <pc:spChg chg="mod">
          <ac:chgData name="Boon Jun" userId="b9b2384c46af58b4" providerId="LiveId" clId="{F665E7BC-16BE-46C5-9578-68B8BFEE78F9}" dt="2020-01-30T14:36:19.977" v="375" actId="1076"/>
          <ac:spMkLst>
            <pc:docMk/>
            <pc:sldMk cId="3071109544" sldId="259"/>
            <ac:spMk id="2" creationId="{D379E006-EEB2-4322-A15C-C77F9F78BAC7}"/>
          </ac:spMkLst>
        </pc:spChg>
        <pc:spChg chg="add del mod">
          <ac:chgData name="Boon Jun" userId="b9b2384c46af58b4" providerId="LiveId" clId="{F665E7BC-16BE-46C5-9578-68B8BFEE78F9}" dt="2020-01-30T14:36:19.977" v="375" actId="1076"/>
          <ac:spMkLst>
            <pc:docMk/>
            <pc:sldMk cId="3071109544" sldId="259"/>
            <ac:spMk id="3" creationId="{B1458CE1-6B91-4975-9702-DF07FF46967B}"/>
          </ac:spMkLst>
        </pc:spChg>
        <pc:spChg chg="mod">
          <ac:chgData name="Boon Jun" userId="b9b2384c46af58b4" providerId="LiveId" clId="{F665E7BC-16BE-46C5-9578-68B8BFEE78F9}" dt="2020-01-30T14:36:19.977" v="375" actId="1076"/>
          <ac:spMkLst>
            <pc:docMk/>
            <pc:sldMk cId="3071109544" sldId="259"/>
            <ac:spMk id="12" creationId="{4BC40D30-A1D4-4B4B-B0CF-AC421DC7F87D}"/>
          </ac:spMkLst>
        </pc:spChg>
        <pc:spChg chg="add mod">
          <ac:chgData name="Boon Jun" userId="b9b2384c46af58b4" providerId="LiveId" clId="{F665E7BC-16BE-46C5-9578-68B8BFEE78F9}" dt="2020-01-30T15:19:43.209" v="979" actId="1076"/>
          <ac:spMkLst>
            <pc:docMk/>
            <pc:sldMk cId="3071109544" sldId="259"/>
            <ac:spMk id="13" creationId="{AAD1FC18-E1E8-497E-A3D4-75F5E3F22639}"/>
          </ac:spMkLst>
        </pc:spChg>
        <pc:spChg chg="add del mod">
          <ac:chgData name="Boon Jun" userId="b9b2384c46af58b4" providerId="LiveId" clId="{F665E7BC-16BE-46C5-9578-68B8BFEE78F9}" dt="2020-01-30T14:36:19.977" v="375" actId="1076"/>
          <ac:spMkLst>
            <pc:docMk/>
            <pc:sldMk cId="3071109544" sldId="259"/>
            <ac:spMk id="14" creationId="{4292AF29-E2D1-4286-88E0-211C35CCA268}"/>
          </ac:spMkLst>
        </pc:spChg>
        <pc:picChg chg="mod">
          <ac:chgData name="Boon Jun" userId="b9b2384c46af58b4" providerId="LiveId" clId="{F665E7BC-16BE-46C5-9578-68B8BFEE78F9}" dt="2020-01-30T14:36:19.977" v="375" actId="1076"/>
          <ac:picMkLst>
            <pc:docMk/>
            <pc:sldMk cId="3071109544" sldId="259"/>
            <ac:picMk id="3074" creationId="{C8A24B7B-46E8-4408-B305-46B915139BD4}"/>
          </ac:picMkLst>
        </pc:picChg>
        <pc:picChg chg="mod">
          <ac:chgData name="Boon Jun" userId="b9b2384c46af58b4" providerId="LiveId" clId="{F665E7BC-16BE-46C5-9578-68B8BFEE78F9}" dt="2020-01-30T14:36:19.977" v="375" actId="1076"/>
          <ac:picMkLst>
            <pc:docMk/>
            <pc:sldMk cId="3071109544" sldId="259"/>
            <ac:picMk id="3076" creationId="{15A0E1EF-645A-407A-8DBB-4E572E9CE7A3}"/>
          </ac:picMkLst>
        </pc:picChg>
      </pc:sldChg>
      <pc:sldChg chg="addSp delSp modSp add">
        <pc:chgData name="Boon Jun" userId="b9b2384c46af58b4" providerId="LiveId" clId="{F665E7BC-16BE-46C5-9578-68B8BFEE78F9}" dt="2020-01-30T15:09:40.195" v="688" actId="20577"/>
        <pc:sldMkLst>
          <pc:docMk/>
          <pc:sldMk cId="3600170311" sldId="260"/>
        </pc:sldMkLst>
        <pc:spChg chg="del">
          <ac:chgData name="Boon Jun" userId="b9b2384c46af58b4" providerId="LiveId" clId="{F665E7BC-16BE-46C5-9578-68B8BFEE78F9}" dt="2020-01-30T14:37:36.583" v="392" actId="478"/>
          <ac:spMkLst>
            <pc:docMk/>
            <pc:sldMk cId="3600170311" sldId="260"/>
            <ac:spMk id="2" creationId="{D379E006-EEB2-4322-A15C-C77F9F78BAC7}"/>
          </ac:spMkLst>
        </pc:spChg>
        <pc:spChg chg="del">
          <ac:chgData name="Boon Jun" userId="b9b2384c46af58b4" providerId="LiveId" clId="{F665E7BC-16BE-46C5-9578-68B8BFEE78F9}" dt="2020-01-30T14:37:36.583" v="392" actId="478"/>
          <ac:spMkLst>
            <pc:docMk/>
            <pc:sldMk cId="3600170311" sldId="260"/>
            <ac:spMk id="3" creationId="{B1458CE1-6B91-4975-9702-DF07FF46967B}"/>
          </ac:spMkLst>
        </pc:spChg>
        <pc:spChg chg="mod">
          <ac:chgData name="Boon Jun" userId="b9b2384c46af58b4" providerId="LiveId" clId="{F665E7BC-16BE-46C5-9578-68B8BFEE78F9}" dt="2020-01-30T14:37:33.389" v="391" actId="207"/>
          <ac:spMkLst>
            <pc:docMk/>
            <pc:sldMk cId="3600170311" sldId="260"/>
            <ac:spMk id="8" creationId="{D49F6ECF-0C80-49EB-A58C-6C6AFFE0CD33}"/>
          </ac:spMkLst>
        </pc:spChg>
        <pc:spChg chg="del">
          <ac:chgData name="Boon Jun" userId="b9b2384c46af58b4" providerId="LiveId" clId="{F665E7BC-16BE-46C5-9578-68B8BFEE78F9}" dt="2020-01-30T14:37:36.583" v="392" actId="478"/>
          <ac:spMkLst>
            <pc:docMk/>
            <pc:sldMk cId="3600170311" sldId="260"/>
            <ac:spMk id="12" creationId="{4BC40D30-A1D4-4B4B-B0CF-AC421DC7F87D}"/>
          </ac:spMkLst>
        </pc:spChg>
        <pc:spChg chg="add del mod">
          <ac:chgData name="Boon Jun" userId="b9b2384c46af58b4" providerId="LiveId" clId="{F665E7BC-16BE-46C5-9578-68B8BFEE78F9}" dt="2020-01-30T14:38:09.026" v="399" actId="478"/>
          <ac:spMkLst>
            <pc:docMk/>
            <pc:sldMk cId="3600170311" sldId="260"/>
            <ac:spMk id="13" creationId="{60E7C9D9-711C-4064-861E-939F0293C2FB}"/>
          </ac:spMkLst>
        </pc:spChg>
        <pc:spChg chg="del">
          <ac:chgData name="Boon Jun" userId="b9b2384c46af58b4" providerId="LiveId" clId="{F665E7BC-16BE-46C5-9578-68B8BFEE78F9}" dt="2020-01-30T14:37:36.583" v="392" actId="478"/>
          <ac:spMkLst>
            <pc:docMk/>
            <pc:sldMk cId="3600170311" sldId="260"/>
            <ac:spMk id="14" creationId="{4292AF29-E2D1-4286-88E0-211C35CCA268}"/>
          </ac:spMkLst>
        </pc:spChg>
        <pc:spChg chg="add mod">
          <ac:chgData name="Boon Jun" userId="b9b2384c46af58b4" providerId="LiveId" clId="{F665E7BC-16BE-46C5-9578-68B8BFEE78F9}" dt="2020-01-30T15:09:40.195" v="688" actId="20577"/>
          <ac:spMkLst>
            <pc:docMk/>
            <pc:sldMk cId="3600170311" sldId="260"/>
            <ac:spMk id="15" creationId="{E4CB1BA8-8820-4A3C-9D63-702A99B4DE6C}"/>
          </ac:spMkLst>
        </pc:spChg>
        <pc:spChg chg="add mod">
          <ac:chgData name="Boon Jun" userId="b9b2384c46af58b4" providerId="LiveId" clId="{F665E7BC-16BE-46C5-9578-68B8BFEE78F9}" dt="2020-01-30T15:09:06.258" v="679" actId="164"/>
          <ac:spMkLst>
            <pc:docMk/>
            <pc:sldMk cId="3600170311" sldId="260"/>
            <ac:spMk id="17" creationId="{90898330-ECAE-4003-B5FA-BB31B39A49DB}"/>
          </ac:spMkLst>
        </pc:spChg>
        <pc:spChg chg="add mod">
          <ac:chgData name="Boon Jun" userId="b9b2384c46af58b4" providerId="LiveId" clId="{F665E7BC-16BE-46C5-9578-68B8BFEE78F9}" dt="2020-01-30T15:09:08.223" v="680" actId="164"/>
          <ac:spMkLst>
            <pc:docMk/>
            <pc:sldMk cId="3600170311" sldId="260"/>
            <ac:spMk id="21" creationId="{B2522848-2A7E-46D4-A2FF-0BE6ED8D646B}"/>
          </ac:spMkLst>
        </pc:spChg>
        <pc:spChg chg="add mod">
          <ac:chgData name="Boon Jun" userId="b9b2384c46af58b4" providerId="LiveId" clId="{F665E7BC-16BE-46C5-9578-68B8BFEE78F9}" dt="2020-01-30T15:09:09.975" v="681" actId="164"/>
          <ac:spMkLst>
            <pc:docMk/>
            <pc:sldMk cId="3600170311" sldId="260"/>
            <ac:spMk id="25" creationId="{D562D441-8552-44A4-8496-4E4B8D6E8F6F}"/>
          </ac:spMkLst>
        </pc:spChg>
        <pc:spChg chg="add mod">
          <ac:chgData name="Boon Jun" userId="b9b2384c46af58b4" providerId="LiveId" clId="{F665E7BC-16BE-46C5-9578-68B8BFEE78F9}" dt="2020-01-30T15:09:11.735" v="682" actId="164"/>
          <ac:spMkLst>
            <pc:docMk/>
            <pc:sldMk cId="3600170311" sldId="260"/>
            <ac:spMk id="28" creationId="{9FBA3882-0111-4207-9C78-A413EBF4CE4D}"/>
          </ac:spMkLst>
        </pc:spChg>
        <pc:grpChg chg="add mod">
          <ac:chgData name="Boon Jun" userId="b9b2384c46af58b4" providerId="LiveId" clId="{F665E7BC-16BE-46C5-9578-68B8BFEE78F9}" dt="2020-01-30T15:09:29.900" v="686" actId="1076"/>
          <ac:grpSpMkLst>
            <pc:docMk/>
            <pc:sldMk cId="3600170311" sldId="260"/>
            <ac:grpSpMk id="29" creationId="{AAD69DCE-96A0-476B-8389-299847F4149A}"/>
          </ac:grpSpMkLst>
        </pc:grpChg>
        <pc:grpChg chg="add mod">
          <ac:chgData name="Boon Jun" userId="b9b2384c46af58b4" providerId="LiveId" clId="{F665E7BC-16BE-46C5-9578-68B8BFEE78F9}" dt="2020-01-30T15:09:29.900" v="686" actId="1076"/>
          <ac:grpSpMkLst>
            <pc:docMk/>
            <pc:sldMk cId="3600170311" sldId="260"/>
            <ac:grpSpMk id="30" creationId="{7E57D4AC-C638-41ED-8228-9FDD650C2CEB}"/>
          </ac:grpSpMkLst>
        </pc:grpChg>
        <pc:grpChg chg="add mod">
          <ac:chgData name="Boon Jun" userId="b9b2384c46af58b4" providerId="LiveId" clId="{F665E7BC-16BE-46C5-9578-68B8BFEE78F9}" dt="2020-01-30T15:09:29.900" v="686" actId="1076"/>
          <ac:grpSpMkLst>
            <pc:docMk/>
            <pc:sldMk cId="3600170311" sldId="260"/>
            <ac:grpSpMk id="31" creationId="{683AE77D-95BE-45C9-9F45-7FAE94C4A8B9}"/>
          </ac:grpSpMkLst>
        </pc:grpChg>
        <pc:grpChg chg="add mod">
          <ac:chgData name="Boon Jun" userId="b9b2384c46af58b4" providerId="LiveId" clId="{F665E7BC-16BE-46C5-9578-68B8BFEE78F9}" dt="2020-01-30T15:09:29.900" v="686" actId="1076"/>
          <ac:grpSpMkLst>
            <pc:docMk/>
            <pc:sldMk cId="3600170311" sldId="260"/>
            <ac:grpSpMk id="3072" creationId="{35037EA5-4D19-4C4C-A718-AD9B196A8A24}"/>
          </ac:grpSpMkLst>
        </pc:grpChg>
        <pc:grpChg chg="add mod">
          <ac:chgData name="Boon Jun" userId="b9b2384c46af58b4" providerId="LiveId" clId="{F665E7BC-16BE-46C5-9578-68B8BFEE78F9}" dt="2020-01-30T15:09:29.900" v="686" actId="1076"/>
          <ac:grpSpMkLst>
            <pc:docMk/>
            <pc:sldMk cId="3600170311" sldId="260"/>
            <ac:grpSpMk id="3073" creationId="{54A42812-9569-44BB-AC71-DDCA5EE389A2}"/>
          </ac:grpSpMkLst>
        </pc:grpChg>
        <pc:picChg chg="add mod">
          <ac:chgData name="Boon Jun" userId="b9b2384c46af58b4" providerId="LiveId" clId="{F665E7BC-16BE-46C5-9578-68B8BFEE78F9}" dt="2020-01-30T15:09:04.559" v="678" actId="164"/>
          <ac:picMkLst>
            <pc:docMk/>
            <pc:sldMk cId="3600170311" sldId="260"/>
            <ac:picMk id="9" creationId="{3C44E43E-1818-4B5B-B062-7783CFE17749}"/>
          </ac:picMkLst>
        </pc:picChg>
        <pc:picChg chg="add mod">
          <ac:chgData name="Boon Jun" userId="b9b2384c46af58b4" providerId="LiveId" clId="{F665E7BC-16BE-46C5-9578-68B8BFEE78F9}" dt="2020-01-30T15:09:06.258" v="679" actId="164"/>
          <ac:picMkLst>
            <pc:docMk/>
            <pc:sldMk cId="3600170311" sldId="260"/>
            <ac:picMk id="16" creationId="{CCF55941-A7CA-42FA-86FB-583B3272DD1C}"/>
          </ac:picMkLst>
        </pc:picChg>
        <pc:picChg chg="add del mod">
          <ac:chgData name="Boon Jun" userId="b9b2384c46af58b4" providerId="LiveId" clId="{F665E7BC-16BE-46C5-9578-68B8BFEE78F9}" dt="2020-01-30T15:02:05.239" v="481" actId="478"/>
          <ac:picMkLst>
            <pc:docMk/>
            <pc:sldMk cId="3600170311" sldId="260"/>
            <ac:picMk id="18" creationId="{71BCA724-D585-4A7F-82EB-342C5CEBFDC6}"/>
          </ac:picMkLst>
        </pc:picChg>
        <pc:picChg chg="add mod">
          <ac:chgData name="Boon Jun" userId="b9b2384c46af58b4" providerId="LiveId" clId="{F665E7BC-16BE-46C5-9578-68B8BFEE78F9}" dt="2020-01-30T15:09:08.223" v="680" actId="164"/>
          <ac:picMkLst>
            <pc:docMk/>
            <pc:sldMk cId="3600170311" sldId="260"/>
            <ac:picMk id="20" creationId="{5B2B9D34-8AD2-47F6-A42C-7790860029A3}"/>
          </ac:picMkLst>
        </pc:picChg>
        <pc:picChg chg="add del mod">
          <ac:chgData name="Boon Jun" userId="b9b2384c46af58b4" providerId="LiveId" clId="{F665E7BC-16BE-46C5-9578-68B8BFEE78F9}" dt="2020-01-30T15:02:58.059" v="489" actId="478"/>
          <ac:picMkLst>
            <pc:docMk/>
            <pc:sldMk cId="3600170311" sldId="260"/>
            <ac:picMk id="22" creationId="{029BBD5A-DE4A-4A7F-A371-A73CB91B7FAE}"/>
          </ac:picMkLst>
        </pc:picChg>
        <pc:picChg chg="add mod">
          <ac:chgData name="Boon Jun" userId="b9b2384c46af58b4" providerId="LiveId" clId="{F665E7BC-16BE-46C5-9578-68B8BFEE78F9}" dt="2020-01-30T15:09:09.975" v="681" actId="164"/>
          <ac:picMkLst>
            <pc:docMk/>
            <pc:sldMk cId="3600170311" sldId="260"/>
            <ac:picMk id="24" creationId="{126D5635-92ED-47E6-9A27-D7BB7C1D203F}"/>
          </ac:picMkLst>
        </pc:picChg>
        <pc:picChg chg="add mod">
          <ac:chgData name="Boon Jun" userId="b9b2384c46af58b4" providerId="LiveId" clId="{F665E7BC-16BE-46C5-9578-68B8BFEE78F9}" dt="2020-01-30T15:09:11.735" v="682" actId="164"/>
          <ac:picMkLst>
            <pc:docMk/>
            <pc:sldMk cId="3600170311" sldId="260"/>
            <ac:picMk id="27" creationId="{49A78C02-1A1D-4A66-B0D0-82CC85E74A92}"/>
          </ac:picMkLst>
        </pc:picChg>
        <pc:picChg chg="del">
          <ac:chgData name="Boon Jun" userId="b9b2384c46af58b4" providerId="LiveId" clId="{F665E7BC-16BE-46C5-9578-68B8BFEE78F9}" dt="2020-01-30T14:37:36.583" v="392" actId="478"/>
          <ac:picMkLst>
            <pc:docMk/>
            <pc:sldMk cId="3600170311" sldId="260"/>
            <ac:picMk id="3074" creationId="{C8A24B7B-46E8-4408-B305-46B915139BD4}"/>
          </ac:picMkLst>
        </pc:picChg>
        <pc:picChg chg="del mod">
          <ac:chgData name="Boon Jun" userId="b9b2384c46af58b4" providerId="LiveId" clId="{F665E7BC-16BE-46C5-9578-68B8BFEE78F9}" dt="2020-01-30T14:37:39.134" v="394" actId="478"/>
          <ac:picMkLst>
            <pc:docMk/>
            <pc:sldMk cId="3600170311" sldId="260"/>
            <ac:picMk id="3076" creationId="{15A0E1EF-645A-407A-8DBB-4E572E9CE7A3}"/>
          </ac:picMkLst>
        </pc:picChg>
      </pc:sldChg>
      <pc:sldChg chg="addSp delSp modSp add">
        <pc:chgData name="Boon Jun" userId="b9b2384c46af58b4" providerId="LiveId" clId="{F665E7BC-16BE-46C5-9578-68B8BFEE78F9}" dt="2020-01-30T15:20:10.261" v="1003" actId="207"/>
        <pc:sldMkLst>
          <pc:docMk/>
          <pc:sldMk cId="1662917059" sldId="261"/>
        </pc:sldMkLst>
        <pc:spChg chg="mod">
          <ac:chgData name="Boon Jun" userId="b9b2384c46af58b4" providerId="LiveId" clId="{F665E7BC-16BE-46C5-9578-68B8BFEE78F9}" dt="2020-01-30T15:20:10.261" v="1003" actId="207"/>
          <ac:spMkLst>
            <pc:docMk/>
            <pc:sldMk cId="1662917059" sldId="261"/>
            <ac:spMk id="8" creationId="{D49F6ECF-0C80-49EB-A58C-6C6AFFE0CD33}"/>
          </ac:spMkLst>
        </pc:spChg>
        <pc:spChg chg="add mod">
          <ac:chgData name="Boon Jun" userId="b9b2384c46af58b4" providerId="LiveId" clId="{F665E7BC-16BE-46C5-9578-68B8BFEE78F9}" dt="2020-01-30T15:17:53.710" v="921" actId="1076"/>
          <ac:spMkLst>
            <pc:docMk/>
            <pc:sldMk cId="1662917059" sldId="261"/>
            <ac:spMk id="32" creationId="{C306DC65-790B-443F-9857-902EEAD29E80}"/>
          </ac:spMkLst>
        </pc:spChg>
        <pc:spChg chg="add mod">
          <ac:chgData name="Boon Jun" userId="b9b2384c46af58b4" providerId="LiveId" clId="{F665E7BC-16BE-46C5-9578-68B8BFEE78F9}" dt="2020-01-30T15:18:15.525" v="939" actId="1076"/>
          <ac:spMkLst>
            <pc:docMk/>
            <pc:sldMk cId="1662917059" sldId="261"/>
            <ac:spMk id="33" creationId="{C3DCEB9D-5EE0-489A-8D0B-27A91A52F04D}"/>
          </ac:spMkLst>
        </pc:spChg>
        <pc:spChg chg="add mod">
          <ac:chgData name="Boon Jun" userId="b9b2384c46af58b4" providerId="LiveId" clId="{F665E7BC-16BE-46C5-9578-68B8BFEE78F9}" dt="2020-01-30T15:18:27.673" v="946" actId="20577"/>
          <ac:spMkLst>
            <pc:docMk/>
            <pc:sldMk cId="1662917059" sldId="261"/>
            <ac:spMk id="34" creationId="{3BF3B12A-9159-44C1-9C10-AFA4D7E888AF}"/>
          </ac:spMkLst>
        </pc:spChg>
        <pc:grpChg chg="del mod">
          <ac:chgData name="Boon Jun" userId="b9b2384c46af58b4" providerId="LiveId" clId="{F665E7BC-16BE-46C5-9578-68B8BFEE78F9}" dt="2020-01-30T15:11:25.244" v="710" actId="478"/>
          <ac:grpSpMkLst>
            <pc:docMk/>
            <pc:sldMk cId="1662917059" sldId="261"/>
            <ac:grpSpMk id="29" creationId="{AAD69DCE-96A0-476B-8389-299847F4149A}"/>
          </ac:grpSpMkLst>
        </pc:grpChg>
        <pc:grpChg chg="del">
          <ac:chgData name="Boon Jun" userId="b9b2384c46af58b4" providerId="LiveId" clId="{F665E7BC-16BE-46C5-9578-68B8BFEE78F9}" dt="2020-01-30T15:11:22.935" v="708" actId="478"/>
          <ac:grpSpMkLst>
            <pc:docMk/>
            <pc:sldMk cId="1662917059" sldId="261"/>
            <ac:grpSpMk id="30" creationId="{7E57D4AC-C638-41ED-8228-9FDD650C2CEB}"/>
          </ac:grpSpMkLst>
        </pc:grpChg>
        <pc:grpChg chg="del">
          <ac:chgData name="Boon Jun" userId="b9b2384c46af58b4" providerId="LiveId" clId="{F665E7BC-16BE-46C5-9578-68B8BFEE78F9}" dt="2020-01-30T15:11:22.935" v="708" actId="478"/>
          <ac:grpSpMkLst>
            <pc:docMk/>
            <pc:sldMk cId="1662917059" sldId="261"/>
            <ac:grpSpMk id="31" creationId="{683AE77D-95BE-45C9-9F45-7FAE94C4A8B9}"/>
          </ac:grpSpMkLst>
        </pc:grpChg>
        <pc:grpChg chg="del">
          <ac:chgData name="Boon Jun" userId="b9b2384c46af58b4" providerId="LiveId" clId="{F665E7BC-16BE-46C5-9578-68B8BFEE78F9}" dt="2020-01-30T15:11:22.935" v="708" actId="478"/>
          <ac:grpSpMkLst>
            <pc:docMk/>
            <pc:sldMk cId="1662917059" sldId="261"/>
            <ac:grpSpMk id="3072" creationId="{35037EA5-4D19-4C4C-A718-AD9B196A8A24}"/>
          </ac:grpSpMkLst>
        </pc:grpChg>
        <pc:grpChg chg="del">
          <ac:chgData name="Boon Jun" userId="b9b2384c46af58b4" providerId="LiveId" clId="{F665E7BC-16BE-46C5-9578-68B8BFEE78F9}" dt="2020-01-30T15:11:22.935" v="708" actId="478"/>
          <ac:grpSpMkLst>
            <pc:docMk/>
            <pc:sldMk cId="1662917059" sldId="261"/>
            <ac:grpSpMk id="3073" creationId="{54A42812-9569-44BB-AC71-DDCA5EE389A2}"/>
          </ac:grpSpMkLst>
        </pc:grpChg>
        <pc:picChg chg="add del mod">
          <ac:chgData name="Boon Jun" userId="b9b2384c46af58b4" providerId="LiveId" clId="{F665E7BC-16BE-46C5-9578-68B8BFEE78F9}" dt="2020-01-30T15:14:44.199" v="720" actId="478"/>
          <ac:picMkLst>
            <pc:docMk/>
            <pc:sldMk cId="1662917059" sldId="261"/>
            <ac:picMk id="3" creationId="{3B952560-F99C-48EC-A488-329471807E7E}"/>
          </ac:picMkLst>
        </pc:picChg>
        <pc:picChg chg="add del mod modCrop">
          <ac:chgData name="Boon Jun" userId="b9b2384c46af58b4" providerId="LiveId" clId="{F665E7BC-16BE-46C5-9578-68B8BFEE78F9}" dt="2020-01-30T15:14:44.762" v="721" actId="478"/>
          <ac:picMkLst>
            <pc:docMk/>
            <pc:sldMk cId="1662917059" sldId="261"/>
            <ac:picMk id="11" creationId="{3F0F8E05-FC23-41FA-8110-D5111550E5CE}"/>
          </ac:picMkLst>
        </pc:picChg>
        <pc:picChg chg="add mod modCrop">
          <ac:chgData name="Boon Jun" userId="b9b2384c46af58b4" providerId="LiveId" clId="{F665E7BC-16BE-46C5-9578-68B8BFEE78F9}" dt="2020-01-30T15:16:05.494" v="746" actId="1076"/>
          <ac:picMkLst>
            <pc:docMk/>
            <pc:sldMk cId="1662917059" sldId="261"/>
            <ac:picMk id="13" creationId="{504255B3-6656-4C64-8D08-24C16FE0E4D3}"/>
          </ac:picMkLst>
        </pc:picChg>
        <pc:picChg chg="add mod modCrop">
          <ac:chgData name="Boon Jun" userId="b9b2384c46af58b4" providerId="LiveId" clId="{F665E7BC-16BE-46C5-9578-68B8BFEE78F9}" dt="2020-01-30T15:16:05.494" v="746" actId="1076"/>
          <ac:picMkLst>
            <pc:docMk/>
            <pc:sldMk cId="1662917059" sldId="261"/>
            <ac:picMk id="18" creationId="{FCAA50C1-F92D-49CD-AB4B-8242A3924706}"/>
          </ac:picMkLst>
        </pc:picChg>
      </pc:sldChg>
      <pc:sldChg chg="addSp delSp modSp add">
        <pc:chgData name="Boon Jun" userId="b9b2384c46af58b4" providerId="LiveId" clId="{F665E7BC-16BE-46C5-9578-68B8BFEE78F9}" dt="2020-01-30T15:30:00.597" v="1152"/>
        <pc:sldMkLst>
          <pc:docMk/>
          <pc:sldMk cId="3339026679" sldId="262"/>
        </pc:sldMkLst>
        <pc:spChg chg="mod">
          <ac:chgData name="Boon Jun" userId="b9b2384c46af58b4" providerId="LiveId" clId="{F665E7BC-16BE-46C5-9578-68B8BFEE78F9}" dt="2020-01-30T15:20:14.677" v="1004" actId="207"/>
          <ac:spMkLst>
            <pc:docMk/>
            <pc:sldMk cId="3339026679" sldId="262"/>
            <ac:spMk id="8" creationId="{D49F6ECF-0C80-49EB-A58C-6C6AFFE0CD33}"/>
          </ac:spMkLst>
        </pc:spChg>
        <pc:spChg chg="add mod">
          <ac:chgData name="Boon Jun" userId="b9b2384c46af58b4" providerId="LiveId" clId="{F665E7BC-16BE-46C5-9578-68B8BFEE78F9}" dt="2020-01-30T15:24:46.056" v="1029" actId="1076"/>
          <ac:spMkLst>
            <pc:docMk/>
            <pc:sldMk cId="3339026679" sldId="262"/>
            <ac:spMk id="14" creationId="{B70DCF31-D01E-4E32-B279-E7C80E456AA9}"/>
          </ac:spMkLst>
        </pc:spChg>
        <pc:spChg chg="add mod">
          <ac:chgData name="Boon Jun" userId="b9b2384c46af58b4" providerId="LiveId" clId="{F665E7BC-16BE-46C5-9578-68B8BFEE78F9}" dt="2020-01-30T15:29:00.830" v="1149" actId="1076"/>
          <ac:spMkLst>
            <pc:docMk/>
            <pc:sldMk cId="3339026679" sldId="262"/>
            <ac:spMk id="15" creationId="{804FCC33-044E-4F70-B6EE-C51104D3674B}"/>
          </ac:spMkLst>
        </pc:spChg>
        <pc:spChg chg="add mod">
          <ac:chgData name="Boon Jun" userId="b9b2384c46af58b4" providerId="LiveId" clId="{F665E7BC-16BE-46C5-9578-68B8BFEE78F9}" dt="2020-01-30T15:29:06.692" v="1150" actId="1076"/>
          <ac:spMkLst>
            <pc:docMk/>
            <pc:sldMk cId="3339026679" sldId="262"/>
            <ac:spMk id="16" creationId="{DF687EC2-317A-4EAD-AA2C-A1A6300450D5}"/>
          </ac:spMkLst>
        </pc:spChg>
        <pc:spChg chg="del">
          <ac:chgData name="Boon Jun" userId="b9b2384c46af58b4" providerId="LiveId" clId="{F665E7BC-16BE-46C5-9578-68B8BFEE78F9}" dt="2020-01-30T15:19:06.375" v="948" actId="478"/>
          <ac:spMkLst>
            <pc:docMk/>
            <pc:sldMk cId="3339026679" sldId="262"/>
            <ac:spMk id="32" creationId="{C306DC65-790B-443F-9857-902EEAD29E80}"/>
          </ac:spMkLst>
        </pc:spChg>
        <pc:spChg chg="del">
          <ac:chgData name="Boon Jun" userId="b9b2384c46af58b4" providerId="LiveId" clId="{F665E7BC-16BE-46C5-9578-68B8BFEE78F9}" dt="2020-01-30T15:19:06.375" v="948" actId="478"/>
          <ac:spMkLst>
            <pc:docMk/>
            <pc:sldMk cId="3339026679" sldId="262"/>
            <ac:spMk id="33" creationId="{C3DCEB9D-5EE0-489A-8D0B-27A91A52F04D}"/>
          </ac:spMkLst>
        </pc:spChg>
        <pc:spChg chg="del">
          <ac:chgData name="Boon Jun" userId="b9b2384c46af58b4" providerId="LiveId" clId="{F665E7BC-16BE-46C5-9578-68B8BFEE78F9}" dt="2020-01-30T15:19:06.375" v="948" actId="478"/>
          <ac:spMkLst>
            <pc:docMk/>
            <pc:sldMk cId="3339026679" sldId="262"/>
            <ac:spMk id="34" creationId="{3BF3B12A-9159-44C1-9C10-AFA4D7E888AF}"/>
          </ac:spMkLst>
        </pc:spChg>
        <pc:graphicFrameChg chg="add mod modGraphic">
          <ac:chgData name="Boon Jun" userId="b9b2384c46af58b4" providerId="LiveId" clId="{F665E7BC-16BE-46C5-9578-68B8BFEE78F9}" dt="2020-01-30T15:29:00.830" v="1149" actId="1076"/>
          <ac:graphicFrameMkLst>
            <pc:docMk/>
            <pc:sldMk cId="3339026679" sldId="262"/>
            <ac:graphicFrameMk id="2" creationId="{E446A7B8-5D29-4FC4-96A4-8807FD4EC83A}"/>
          </ac:graphicFrameMkLst>
        </pc:graphicFrameChg>
        <pc:graphicFrameChg chg="add mod modGraphic">
          <ac:chgData name="Boon Jun" userId="b9b2384c46af58b4" providerId="LiveId" clId="{F665E7BC-16BE-46C5-9578-68B8BFEE78F9}" dt="2020-01-30T15:29:06.692" v="1150" actId="1076"/>
          <ac:graphicFrameMkLst>
            <pc:docMk/>
            <pc:sldMk cId="3339026679" sldId="262"/>
            <ac:graphicFrameMk id="19" creationId="{AA09D1FA-B69B-4A6D-A306-E6191A0F2A26}"/>
          </ac:graphicFrameMkLst>
        </pc:graphicFrameChg>
        <pc:picChg chg="del">
          <ac:chgData name="Boon Jun" userId="b9b2384c46af58b4" providerId="LiveId" clId="{F665E7BC-16BE-46C5-9578-68B8BFEE78F9}" dt="2020-01-30T15:19:06.375" v="948" actId="478"/>
          <ac:picMkLst>
            <pc:docMk/>
            <pc:sldMk cId="3339026679" sldId="262"/>
            <ac:picMk id="13" creationId="{504255B3-6656-4C64-8D08-24C16FE0E4D3}"/>
          </ac:picMkLst>
        </pc:picChg>
        <pc:picChg chg="del">
          <ac:chgData name="Boon Jun" userId="b9b2384c46af58b4" providerId="LiveId" clId="{F665E7BC-16BE-46C5-9578-68B8BFEE78F9}" dt="2020-01-30T15:19:06.375" v="948" actId="478"/>
          <ac:picMkLst>
            <pc:docMk/>
            <pc:sldMk cId="3339026679" sldId="262"/>
            <ac:picMk id="18" creationId="{FCAA50C1-F92D-49CD-AB4B-8242A3924706}"/>
          </ac:picMkLst>
        </pc:picChg>
        <pc:picChg chg="add mod">
          <ac:chgData name="Boon Jun" userId="b9b2384c46af58b4" providerId="LiveId" clId="{F665E7BC-16BE-46C5-9578-68B8BFEE78F9}" dt="2020-01-30T15:29:57.118" v="1151"/>
          <ac:picMkLst>
            <pc:docMk/>
            <pc:sldMk cId="3339026679" sldId="262"/>
            <ac:picMk id="4098" creationId="{A33A44A2-2069-4686-8549-EB841A26E822}"/>
          </ac:picMkLst>
        </pc:picChg>
        <pc:picChg chg="add mod">
          <ac:chgData name="Boon Jun" userId="b9b2384c46af58b4" providerId="LiveId" clId="{F665E7BC-16BE-46C5-9578-68B8BFEE78F9}" dt="2020-01-30T15:30:00.597" v="1152"/>
          <ac:picMkLst>
            <pc:docMk/>
            <pc:sldMk cId="3339026679" sldId="262"/>
            <ac:picMk id="4100" creationId="{D1A4048E-02C7-4E29-8AFA-3D321C227CC0}"/>
          </ac:picMkLst>
        </pc:picChg>
      </pc:sldChg>
      <pc:sldChg chg="delSp modSp add">
        <pc:chgData name="Boon Jun" userId="b9b2384c46af58b4" providerId="LiveId" clId="{F665E7BC-16BE-46C5-9578-68B8BFEE78F9}" dt="2020-01-30T15:36:11.481" v="1340" actId="1076"/>
        <pc:sldMkLst>
          <pc:docMk/>
          <pc:sldMk cId="1479823925" sldId="263"/>
        </pc:sldMkLst>
        <pc:spChg chg="mod">
          <ac:chgData name="Boon Jun" userId="b9b2384c46af58b4" providerId="LiveId" clId="{F665E7BC-16BE-46C5-9578-68B8BFEE78F9}" dt="2020-01-30T15:30:56.071" v="1160" actId="20577"/>
          <ac:spMkLst>
            <pc:docMk/>
            <pc:sldMk cId="1479823925" sldId="263"/>
            <ac:spMk id="8" creationId="{D49F6ECF-0C80-49EB-A58C-6C6AFFE0CD33}"/>
          </ac:spMkLst>
        </pc:spChg>
        <pc:spChg chg="del">
          <ac:chgData name="Boon Jun" userId="b9b2384c46af58b4" providerId="LiveId" clId="{F665E7BC-16BE-46C5-9578-68B8BFEE78F9}" dt="2020-01-30T15:31:00.220" v="1161" actId="478"/>
          <ac:spMkLst>
            <pc:docMk/>
            <pc:sldMk cId="1479823925" sldId="263"/>
            <ac:spMk id="14" creationId="{B70DCF31-D01E-4E32-B279-E7C80E456AA9}"/>
          </ac:spMkLst>
        </pc:spChg>
        <pc:spChg chg="mod">
          <ac:chgData name="Boon Jun" userId="b9b2384c46af58b4" providerId="LiveId" clId="{F665E7BC-16BE-46C5-9578-68B8BFEE78F9}" dt="2020-01-30T15:36:06.430" v="1339" actId="1076"/>
          <ac:spMkLst>
            <pc:docMk/>
            <pc:sldMk cId="1479823925" sldId="263"/>
            <ac:spMk id="15" creationId="{804FCC33-044E-4F70-B6EE-C51104D3674B}"/>
          </ac:spMkLst>
        </pc:spChg>
        <pc:spChg chg="del">
          <ac:chgData name="Boon Jun" userId="b9b2384c46af58b4" providerId="LiveId" clId="{F665E7BC-16BE-46C5-9578-68B8BFEE78F9}" dt="2020-01-30T15:31:00.220" v="1161" actId="478"/>
          <ac:spMkLst>
            <pc:docMk/>
            <pc:sldMk cId="1479823925" sldId="263"/>
            <ac:spMk id="16" creationId="{DF687EC2-317A-4EAD-AA2C-A1A6300450D5}"/>
          </ac:spMkLst>
        </pc:spChg>
        <pc:graphicFrameChg chg="mod modGraphic">
          <ac:chgData name="Boon Jun" userId="b9b2384c46af58b4" providerId="LiveId" clId="{F665E7BC-16BE-46C5-9578-68B8BFEE78F9}" dt="2020-01-30T15:36:11.481" v="1340" actId="1076"/>
          <ac:graphicFrameMkLst>
            <pc:docMk/>
            <pc:sldMk cId="1479823925" sldId="263"/>
            <ac:graphicFrameMk id="2" creationId="{E446A7B8-5D29-4FC4-96A4-8807FD4EC83A}"/>
          </ac:graphicFrameMkLst>
        </pc:graphicFrameChg>
        <pc:graphicFrameChg chg="del">
          <ac:chgData name="Boon Jun" userId="b9b2384c46af58b4" providerId="LiveId" clId="{F665E7BC-16BE-46C5-9578-68B8BFEE78F9}" dt="2020-01-30T15:31:00.220" v="1161" actId="478"/>
          <ac:graphicFrameMkLst>
            <pc:docMk/>
            <pc:sldMk cId="1479823925" sldId="263"/>
            <ac:graphicFrameMk id="19" creationId="{AA09D1FA-B69B-4A6D-A306-E6191A0F2A26}"/>
          </ac:graphicFrameMkLst>
        </pc:graphicFrameChg>
        <pc:picChg chg="mod">
          <ac:chgData name="Boon Jun" userId="b9b2384c46af58b4" providerId="LiveId" clId="{F665E7BC-16BE-46C5-9578-68B8BFEE78F9}" dt="2020-01-30T15:36:06.430" v="1339" actId="1076"/>
          <ac:picMkLst>
            <pc:docMk/>
            <pc:sldMk cId="1479823925" sldId="263"/>
            <ac:picMk id="4098" creationId="{A33A44A2-2069-4686-8549-EB841A26E822}"/>
          </ac:picMkLst>
        </pc:picChg>
        <pc:picChg chg="del">
          <ac:chgData name="Boon Jun" userId="b9b2384c46af58b4" providerId="LiveId" clId="{F665E7BC-16BE-46C5-9578-68B8BFEE78F9}" dt="2020-01-30T15:31:00.220" v="1161" actId="478"/>
          <ac:picMkLst>
            <pc:docMk/>
            <pc:sldMk cId="1479823925" sldId="263"/>
            <ac:picMk id="4100" creationId="{D1A4048E-02C7-4E29-8AFA-3D321C227CC0}"/>
          </ac:picMkLst>
        </pc:picChg>
      </pc:sldChg>
      <pc:sldChg chg="addSp delSp modSp add">
        <pc:chgData name="Boon Jun" userId="b9b2384c46af58b4" providerId="LiveId" clId="{F665E7BC-16BE-46C5-9578-68B8BFEE78F9}" dt="2020-01-30T15:44:49.757" v="1656"/>
        <pc:sldMkLst>
          <pc:docMk/>
          <pc:sldMk cId="1341474543" sldId="264"/>
        </pc:sldMkLst>
        <pc:spChg chg="mod">
          <ac:chgData name="Boon Jun" userId="b9b2384c46af58b4" providerId="LiveId" clId="{F665E7BC-16BE-46C5-9578-68B8BFEE78F9}" dt="2020-01-30T15:36:33.858" v="1355" actId="20577"/>
          <ac:spMkLst>
            <pc:docMk/>
            <pc:sldMk cId="1341474543" sldId="264"/>
            <ac:spMk id="8" creationId="{D49F6ECF-0C80-49EB-A58C-6C6AFFE0CD33}"/>
          </ac:spMkLst>
        </pc:spChg>
        <pc:spChg chg="mod">
          <ac:chgData name="Boon Jun" userId="b9b2384c46af58b4" providerId="LiveId" clId="{F665E7BC-16BE-46C5-9578-68B8BFEE78F9}" dt="2020-01-30T15:39:16.650" v="1410" actId="404"/>
          <ac:spMkLst>
            <pc:docMk/>
            <pc:sldMk cId="1341474543" sldId="264"/>
            <ac:spMk id="15" creationId="{804FCC33-044E-4F70-B6EE-C51104D3674B}"/>
          </ac:spMkLst>
        </pc:spChg>
        <pc:spChg chg="add del mod">
          <ac:chgData name="Boon Jun" userId="b9b2384c46af58b4" providerId="LiveId" clId="{F665E7BC-16BE-46C5-9578-68B8BFEE78F9}" dt="2020-01-30T15:42:46.413" v="1589" actId="478"/>
          <ac:spMkLst>
            <pc:docMk/>
            <pc:sldMk cId="1341474543" sldId="264"/>
            <ac:spMk id="20" creationId="{EF509472-CFF7-47C2-9ABC-7A66F9B94907}"/>
          </ac:spMkLst>
        </pc:spChg>
        <pc:spChg chg="add mod">
          <ac:chgData name="Boon Jun" userId="b9b2384c46af58b4" providerId="LiveId" clId="{F665E7BC-16BE-46C5-9578-68B8BFEE78F9}" dt="2020-01-30T15:44:43.855" v="1654" actId="1076"/>
          <ac:spMkLst>
            <pc:docMk/>
            <pc:sldMk cId="1341474543" sldId="264"/>
            <ac:spMk id="21" creationId="{63042287-D5D3-4771-83D1-1D46CC602C53}"/>
          </ac:spMkLst>
        </pc:spChg>
        <pc:spChg chg="add mod">
          <ac:chgData name="Boon Jun" userId="b9b2384c46af58b4" providerId="LiveId" clId="{F665E7BC-16BE-46C5-9578-68B8BFEE78F9}" dt="2020-01-30T15:44:49.757" v="1656"/>
          <ac:spMkLst>
            <pc:docMk/>
            <pc:sldMk cId="1341474543" sldId="264"/>
            <ac:spMk id="22" creationId="{90E61956-E04A-417D-98EA-86D9D7D79B50}"/>
          </ac:spMkLst>
        </pc:spChg>
        <pc:grpChg chg="add mod">
          <ac:chgData name="Boon Jun" userId="b9b2384c46af58b4" providerId="LiveId" clId="{F665E7BC-16BE-46C5-9578-68B8BFEE78F9}" dt="2020-01-30T15:38:55.258" v="1401" actId="164"/>
          <ac:grpSpMkLst>
            <pc:docMk/>
            <pc:sldMk cId="1341474543" sldId="264"/>
            <ac:grpSpMk id="17" creationId="{36585D34-C171-481D-A49B-5E7DDCC118C0}"/>
          </ac:grpSpMkLst>
        </pc:grpChg>
        <pc:grpChg chg="add mod">
          <ac:chgData name="Boon Jun" userId="b9b2384c46af58b4" providerId="LiveId" clId="{F665E7BC-16BE-46C5-9578-68B8BFEE78F9}" dt="2020-01-30T15:39:16.650" v="1410" actId="404"/>
          <ac:grpSpMkLst>
            <pc:docMk/>
            <pc:sldMk cId="1341474543" sldId="264"/>
            <ac:grpSpMk id="18" creationId="{FF9F13B1-640B-4B66-8A21-4CB785A2FB6B}"/>
          </ac:grpSpMkLst>
        </pc:grpChg>
        <pc:graphicFrameChg chg="del">
          <ac:chgData name="Boon Jun" userId="b9b2384c46af58b4" providerId="LiveId" clId="{F665E7BC-16BE-46C5-9578-68B8BFEE78F9}" dt="2020-01-30T15:36:42.853" v="1356" actId="478"/>
          <ac:graphicFrameMkLst>
            <pc:docMk/>
            <pc:sldMk cId="1341474543" sldId="264"/>
            <ac:graphicFrameMk id="2" creationId="{E446A7B8-5D29-4FC4-96A4-8807FD4EC83A}"/>
          </ac:graphicFrameMkLst>
        </pc:graphicFrameChg>
        <pc:picChg chg="add del mod">
          <ac:chgData name="Boon Jun" userId="b9b2384c46af58b4" providerId="LiveId" clId="{F665E7BC-16BE-46C5-9578-68B8BFEE78F9}" dt="2020-01-30T15:37:31.255" v="1371" actId="478"/>
          <ac:picMkLst>
            <pc:docMk/>
            <pc:sldMk cId="1341474543" sldId="264"/>
            <ac:picMk id="4" creationId="{5538ABB7-1628-47BD-A1E5-879E161DEF74}"/>
          </ac:picMkLst>
        </pc:picChg>
        <pc:picChg chg="add del mod modCrop">
          <ac:chgData name="Boon Jun" userId="b9b2384c46af58b4" providerId="LiveId" clId="{F665E7BC-16BE-46C5-9578-68B8BFEE78F9}" dt="2020-01-30T15:37:31.586" v="1372" actId="478"/>
          <ac:picMkLst>
            <pc:docMk/>
            <pc:sldMk cId="1341474543" sldId="264"/>
            <ac:picMk id="11" creationId="{31AC1C9D-4F40-4D52-BA0F-1E3260DE0A79}"/>
          </ac:picMkLst>
        </pc:picChg>
        <pc:picChg chg="add del mod modCrop">
          <ac:chgData name="Boon Jun" userId="b9b2384c46af58b4" providerId="LiveId" clId="{F665E7BC-16BE-46C5-9578-68B8BFEE78F9}" dt="2020-01-30T15:42:44.166" v="1588" actId="478"/>
          <ac:picMkLst>
            <pc:docMk/>
            <pc:sldMk cId="1341474543" sldId="264"/>
            <ac:picMk id="13" creationId="{44E5219B-D1FC-473D-A153-D67AB4B27111}"/>
          </ac:picMkLst>
        </pc:picChg>
        <pc:picChg chg="add mod modCrop">
          <ac:chgData name="Boon Jun" userId="b9b2384c46af58b4" providerId="LiveId" clId="{F665E7BC-16BE-46C5-9578-68B8BFEE78F9}" dt="2020-01-30T15:44:32.268" v="1652" actId="1076"/>
          <ac:picMkLst>
            <pc:docMk/>
            <pc:sldMk cId="1341474543" sldId="264"/>
            <ac:picMk id="16" creationId="{D2D418E6-0670-4BAD-A26F-341F2B9CBF08}"/>
          </ac:picMkLst>
        </pc:picChg>
        <pc:picChg chg="mod">
          <ac:chgData name="Boon Jun" userId="b9b2384c46af58b4" providerId="LiveId" clId="{F665E7BC-16BE-46C5-9578-68B8BFEE78F9}" dt="2020-01-30T15:38:57.407" v="1402" actId="164"/>
          <ac:picMkLst>
            <pc:docMk/>
            <pc:sldMk cId="1341474543" sldId="264"/>
            <ac:picMk id="4098" creationId="{A33A44A2-2069-4686-8549-EB841A26E822}"/>
          </ac:picMkLst>
        </pc:picChg>
      </pc:sldChg>
      <pc:sldChg chg="delSp modSp add ord">
        <pc:chgData name="Boon Jun" userId="b9b2384c46af58b4" providerId="LiveId" clId="{F665E7BC-16BE-46C5-9578-68B8BFEE78F9}" dt="2020-01-30T15:44:15.165" v="1647" actId="1076"/>
        <pc:sldMkLst>
          <pc:docMk/>
          <pc:sldMk cId="2357073242" sldId="265"/>
        </pc:sldMkLst>
        <pc:spChg chg="mod">
          <ac:chgData name="Boon Jun" userId="b9b2384c46af58b4" providerId="LiveId" clId="{F665E7BC-16BE-46C5-9578-68B8BFEE78F9}" dt="2020-01-30T15:44:08.832" v="1645" actId="1076"/>
          <ac:spMkLst>
            <pc:docMk/>
            <pc:sldMk cId="2357073242" sldId="265"/>
            <ac:spMk id="20" creationId="{EF509472-CFF7-47C2-9ABC-7A66F9B94907}"/>
          </ac:spMkLst>
        </pc:spChg>
        <pc:picChg chg="mod">
          <ac:chgData name="Boon Jun" userId="b9b2384c46af58b4" providerId="LiveId" clId="{F665E7BC-16BE-46C5-9578-68B8BFEE78F9}" dt="2020-01-30T15:44:15.165" v="1647" actId="1076"/>
          <ac:picMkLst>
            <pc:docMk/>
            <pc:sldMk cId="2357073242" sldId="265"/>
            <ac:picMk id="13" creationId="{44E5219B-D1FC-473D-A153-D67AB4B27111}"/>
          </ac:picMkLst>
        </pc:picChg>
        <pc:picChg chg="del">
          <ac:chgData name="Boon Jun" userId="b9b2384c46af58b4" providerId="LiveId" clId="{F665E7BC-16BE-46C5-9578-68B8BFEE78F9}" dt="2020-01-30T15:41:14.750" v="1496" actId="478"/>
          <ac:picMkLst>
            <pc:docMk/>
            <pc:sldMk cId="2357073242" sldId="265"/>
            <ac:picMk id="16" creationId="{D2D418E6-0670-4BAD-A26F-341F2B9CBF08}"/>
          </ac:picMkLst>
        </pc:picChg>
      </pc:sldChg>
      <pc:sldChg chg="addSp delSp modSp add">
        <pc:chgData name="Boon Jun" userId="b9b2384c46af58b4" providerId="LiveId" clId="{F665E7BC-16BE-46C5-9578-68B8BFEE78F9}" dt="2020-01-30T15:51:18.867" v="1922" actId="1076"/>
        <pc:sldMkLst>
          <pc:docMk/>
          <pc:sldMk cId="3580235149" sldId="266"/>
        </pc:sldMkLst>
        <pc:spChg chg="add del mod">
          <ac:chgData name="Boon Jun" userId="b9b2384c46af58b4" providerId="LiveId" clId="{F665E7BC-16BE-46C5-9578-68B8BFEE78F9}" dt="2020-01-30T15:48:22.544" v="1822" actId="478"/>
          <ac:spMkLst>
            <pc:docMk/>
            <pc:sldMk cId="3580235149" sldId="266"/>
            <ac:spMk id="2" creationId="{03537E6B-8C08-4DA1-918A-0D0F5C495362}"/>
          </ac:spMkLst>
        </pc:spChg>
        <pc:spChg chg="add mod">
          <ac:chgData name="Boon Jun" userId="b9b2384c46af58b4" providerId="LiveId" clId="{F665E7BC-16BE-46C5-9578-68B8BFEE78F9}" dt="2020-01-30T15:47:14.238" v="1819" actId="20577"/>
          <ac:spMkLst>
            <pc:docMk/>
            <pc:sldMk cId="3580235149" sldId="266"/>
            <ac:spMk id="12" creationId="{2D5B59BD-22DA-4688-B993-8AB788E970F9}"/>
          </ac:spMkLst>
        </pc:spChg>
        <pc:spChg chg="del">
          <ac:chgData name="Boon Jun" userId="b9b2384c46af58b4" providerId="LiveId" clId="{F665E7BC-16BE-46C5-9578-68B8BFEE78F9}" dt="2020-01-30T15:44:53.586" v="1658" actId="478"/>
          <ac:spMkLst>
            <pc:docMk/>
            <pc:sldMk cId="3580235149" sldId="266"/>
            <ac:spMk id="21" creationId="{63042287-D5D3-4771-83D1-1D46CC602C53}"/>
          </ac:spMkLst>
        </pc:spChg>
        <pc:graphicFrameChg chg="add mod modGraphic">
          <ac:chgData name="Boon Jun" userId="b9b2384c46af58b4" providerId="LiveId" clId="{F665E7BC-16BE-46C5-9578-68B8BFEE78F9}" dt="2020-01-30T15:50:07.232" v="1861" actId="1076"/>
          <ac:graphicFrameMkLst>
            <pc:docMk/>
            <pc:sldMk cId="3580235149" sldId="266"/>
            <ac:graphicFrameMk id="3" creationId="{206E7C44-B9A9-422C-BFDC-FD999C2B1DBE}"/>
          </ac:graphicFrameMkLst>
        </pc:graphicFrameChg>
        <pc:graphicFrameChg chg="add mod modGraphic">
          <ac:chgData name="Boon Jun" userId="b9b2384c46af58b4" providerId="LiveId" clId="{F665E7BC-16BE-46C5-9578-68B8BFEE78F9}" dt="2020-01-30T15:51:18.867" v="1922" actId="1076"/>
          <ac:graphicFrameMkLst>
            <pc:docMk/>
            <pc:sldMk cId="3580235149" sldId="266"/>
            <ac:graphicFrameMk id="17" creationId="{FBEF1932-9D23-4880-9784-169E870FD1BD}"/>
          </ac:graphicFrameMkLst>
        </pc:graphicFrameChg>
        <pc:picChg chg="del">
          <ac:chgData name="Boon Jun" userId="b9b2384c46af58b4" providerId="LiveId" clId="{F665E7BC-16BE-46C5-9578-68B8BFEE78F9}" dt="2020-01-30T15:44:53.586" v="1658" actId="478"/>
          <ac:picMkLst>
            <pc:docMk/>
            <pc:sldMk cId="3580235149" sldId="266"/>
            <ac:picMk id="16" creationId="{D2D418E6-0670-4BAD-A26F-341F2B9CBF08}"/>
          </ac:picMkLst>
        </pc:picChg>
      </pc:sldChg>
      <pc:sldChg chg="addSp delSp modSp add">
        <pc:chgData name="Boon Jun" userId="b9b2384c46af58b4" providerId="LiveId" clId="{F665E7BC-16BE-46C5-9578-68B8BFEE78F9}" dt="2020-01-30T15:53:53.196" v="1993" actId="20577"/>
        <pc:sldMkLst>
          <pc:docMk/>
          <pc:sldMk cId="990376670" sldId="267"/>
        </pc:sldMkLst>
        <pc:spChg chg="add mod">
          <ac:chgData name="Boon Jun" userId="b9b2384c46af58b4" providerId="LiveId" clId="{F665E7BC-16BE-46C5-9578-68B8BFEE78F9}" dt="2020-01-30T15:53:37.605" v="1990" actId="20577"/>
          <ac:spMkLst>
            <pc:docMk/>
            <pc:sldMk cId="990376670" sldId="267"/>
            <ac:spMk id="2" creationId="{F6D71ADD-3736-44E1-868E-B6BD787C2E17}"/>
          </ac:spMkLst>
        </pc:spChg>
        <pc:spChg chg="mod">
          <ac:chgData name="Boon Jun" userId="b9b2384c46af58b4" providerId="LiveId" clId="{F665E7BC-16BE-46C5-9578-68B8BFEE78F9}" dt="2020-01-30T15:53:53.196" v="1993" actId="20577"/>
          <ac:spMkLst>
            <pc:docMk/>
            <pc:sldMk cId="990376670" sldId="267"/>
            <ac:spMk id="8" creationId="{D49F6ECF-0C80-49EB-A58C-6C6AFFE0CD33}"/>
          </ac:spMkLst>
        </pc:spChg>
        <pc:spChg chg="del">
          <ac:chgData name="Boon Jun" userId="b9b2384c46af58b4" providerId="LiveId" clId="{F665E7BC-16BE-46C5-9578-68B8BFEE78F9}" dt="2020-01-30T15:52:09.372" v="1942" actId="478"/>
          <ac:spMkLst>
            <pc:docMk/>
            <pc:sldMk cId="990376670" sldId="267"/>
            <ac:spMk id="12" creationId="{2D5B59BD-22DA-4688-B993-8AB788E970F9}"/>
          </ac:spMkLst>
        </pc:spChg>
        <pc:grpChg chg="del">
          <ac:chgData name="Boon Jun" userId="b9b2384c46af58b4" providerId="LiveId" clId="{F665E7BC-16BE-46C5-9578-68B8BFEE78F9}" dt="2020-01-30T15:52:23.853" v="1944" actId="478"/>
          <ac:grpSpMkLst>
            <pc:docMk/>
            <pc:sldMk cId="990376670" sldId="267"/>
            <ac:grpSpMk id="18" creationId="{FF9F13B1-640B-4B66-8A21-4CB785A2FB6B}"/>
          </ac:grpSpMkLst>
        </pc:grpChg>
        <pc:graphicFrameChg chg="del">
          <ac:chgData name="Boon Jun" userId="b9b2384c46af58b4" providerId="LiveId" clId="{F665E7BC-16BE-46C5-9578-68B8BFEE78F9}" dt="2020-01-30T15:52:09.372" v="1942" actId="478"/>
          <ac:graphicFrameMkLst>
            <pc:docMk/>
            <pc:sldMk cId="990376670" sldId="267"/>
            <ac:graphicFrameMk id="3" creationId="{206E7C44-B9A9-422C-BFDC-FD999C2B1DBE}"/>
          </ac:graphicFrameMkLst>
        </pc:graphicFrameChg>
        <pc:graphicFrameChg chg="del">
          <ac:chgData name="Boon Jun" userId="b9b2384c46af58b4" providerId="LiveId" clId="{F665E7BC-16BE-46C5-9578-68B8BFEE78F9}" dt="2020-01-30T15:52:09.372" v="1942" actId="478"/>
          <ac:graphicFrameMkLst>
            <pc:docMk/>
            <pc:sldMk cId="990376670" sldId="267"/>
            <ac:graphicFrameMk id="17" creationId="{FBEF1932-9D23-4880-9784-169E870FD1BD}"/>
          </ac:graphicFrameMkLst>
        </pc:graphicFrameChg>
      </pc:sldChg>
      <pc:sldChg chg="delSp modSp add ord">
        <pc:chgData name="Boon Jun" userId="b9b2384c46af58b4" providerId="LiveId" clId="{F665E7BC-16BE-46C5-9578-68B8BFEE78F9}" dt="2020-01-30T15:55:06.431" v="2014" actId="1076"/>
        <pc:sldMkLst>
          <pc:docMk/>
          <pc:sldMk cId="207309900" sldId="268"/>
        </pc:sldMkLst>
        <pc:spChg chg="mod">
          <ac:chgData name="Boon Jun" userId="b9b2384c46af58b4" providerId="LiveId" clId="{F665E7BC-16BE-46C5-9578-68B8BFEE78F9}" dt="2020-01-30T15:55:01.873" v="2012" actId="1076"/>
          <ac:spMkLst>
            <pc:docMk/>
            <pc:sldMk cId="207309900" sldId="268"/>
            <ac:spMk id="2" creationId="{EA6B682E-6FCB-488A-A1FD-676156EAFBD4}"/>
          </ac:spMkLst>
        </pc:spChg>
        <pc:spChg chg="del">
          <ac:chgData name="Boon Jun" userId="b9b2384c46af58b4" providerId="LiveId" clId="{F665E7BC-16BE-46C5-9578-68B8BFEE78F9}" dt="2020-01-30T15:54:53.866" v="2009" actId="478"/>
          <ac:spMkLst>
            <pc:docMk/>
            <pc:sldMk cId="207309900" sldId="268"/>
            <ac:spMk id="9" creationId="{ECA547F8-1545-4490-9302-EE252063FC72}"/>
          </ac:spMkLst>
        </pc:spChg>
        <pc:grpChg chg="mod">
          <ac:chgData name="Boon Jun" userId="b9b2384c46af58b4" providerId="LiveId" clId="{F665E7BC-16BE-46C5-9578-68B8BFEE78F9}" dt="2020-01-30T15:54:59.041" v="2011" actId="1076"/>
          <ac:grpSpMkLst>
            <pc:docMk/>
            <pc:sldMk cId="207309900" sldId="268"/>
            <ac:grpSpMk id="7" creationId="{37BA1F8B-EAC8-42F4-8ADD-C236DDF62311}"/>
          </ac:grpSpMkLst>
        </pc:grpChg>
        <pc:picChg chg="mod">
          <ac:chgData name="Boon Jun" userId="b9b2384c46af58b4" providerId="LiveId" clId="{F665E7BC-16BE-46C5-9578-68B8BFEE78F9}" dt="2020-01-30T15:55:06.431" v="2014" actId="1076"/>
          <ac:picMkLst>
            <pc:docMk/>
            <pc:sldMk cId="207309900" sldId="268"/>
            <ac:picMk id="8" creationId="{17C66D4E-AA27-45D1-B75C-C94D389EF23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EE64-ECB2-4E7D-80FF-2F765A8EE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A5F19-45A4-4BE9-A3DE-71D6B52B6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2F336-D961-463C-ADB0-D501C0CD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C7E5-6725-44C5-8395-51F51D4A6A1E}" type="datetimeFigureOut">
              <a:rPr lang="en-SG" smtClean="0"/>
              <a:t>31/1/2020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487EA-E6E5-4364-A719-F63DF1BA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9FCEA-49C3-48E9-A7A6-C0CE3E07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A930-AD2B-4CA8-B703-F2DFE08FC3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178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E2ABD-0E64-4543-9BAC-892310E8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EE9D1-47A0-4CEF-982F-6FB743AB5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C2F8A-9172-4CDC-81DF-BE902D97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C7E5-6725-44C5-8395-51F51D4A6A1E}" type="datetimeFigureOut">
              <a:rPr lang="en-SG" smtClean="0"/>
              <a:t>31/1/2020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8EB09-E28B-473B-A25F-9E2602E0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7F31C-F426-4EC8-896B-DFE34812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A930-AD2B-4CA8-B703-F2DFE08FC3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884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12B58-BE11-4F00-A8EA-0FAC2D705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A057F-D6D0-43C0-BBF6-B89C2DE1F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AB4AA-2719-4418-BF30-BEA1FC7CD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C7E5-6725-44C5-8395-51F51D4A6A1E}" type="datetimeFigureOut">
              <a:rPr lang="en-SG" smtClean="0"/>
              <a:t>31/1/2020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FFC93-A59D-4C3D-855A-730C7FB3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CFC52-054A-4AC9-9505-94F1C6E3C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A930-AD2B-4CA8-B703-F2DFE08FC3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872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78FD-41B8-464D-B52C-88574F1A5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B5772-E3E2-44C8-B6D1-E7CFDCC19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BD161-F3B7-4FDC-AE37-7FA98DD8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C7E5-6725-44C5-8395-51F51D4A6A1E}" type="datetimeFigureOut">
              <a:rPr lang="en-SG" smtClean="0"/>
              <a:t>31/1/2020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E20C7-0B61-4B1A-B6D6-117F655F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6456D-6614-4A0D-A7CD-57DA7DF3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A930-AD2B-4CA8-B703-F2DFE08FC3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125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B969-8A9E-46F8-B684-2847D632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219E5-D141-4591-B36E-7CDB9AF51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3591E-4136-4491-8B32-230D0F87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C7E5-6725-44C5-8395-51F51D4A6A1E}" type="datetimeFigureOut">
              <a:rPr lang="en-SG" smtClean="0"/>
              <a:t>31/1/2020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953AF-5994-4A23-B03F-15FCB5B1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EB21D-6F1A-4960-879C-BDBF02C0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A930-AD2B-4CA8-B703-F2DFE08FC3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90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4CB8-7DAA-49D8-8A15-3B794A53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D3CC-5F2C-40E6-8D3C-51B80632F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1AB30-D9AA-41B6-B39F-7A628D9BA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229DF-DFF4-4363-BF82-BFFE52366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C7E5-6725-44C5-8395-51F51D4A6A1E}" type="datetimeFigureOut">
              <a:rPr lang="en-SG" smtClean="0"/>
              <a:t>31/1/2020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BF8C3-13BB-4906-B6FF-9C01DA6C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CA8A3-4E47-46ED-8CFD-39BD3A46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A930-AD2B-4CA8-B703-F2DFE08FC3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76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35E4F-A0B3-4D62-9F09-E480B3B5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4BEA6-72FB-472A-BC23-13DC40B69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0F212-B39C-406B-A566-314499519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241B3B-5D23-4CD4-BC8A-25840DFD1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962FE1-F86E-4C2B-8826-FECFFB67E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68274D-7BCB-4D0B-9FDD-9200CDDF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C7E5-6725-44C5-8395-51F51D4A6A1E}" type="datetimeFigureOut">
              <a:rPr lang="en-SG" smtClean="0"/>
              <a:t>31/1/2020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76860-D21F-43E5-BF68-C52E1DFE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B67909-6639-40A9-8F43-E370E2CD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A930-AD2B-4CA8-B703-F2DFE08FC3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742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1DC0-C70E-4B47-9B7D-F23A6A664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50FCD-2174-4C13-B273-C2F9DCA24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C7E5-6725-44C5-8395-51F51D4A6A1E}" type="datetimeFigureOut">
              <a:rPr lang="en-SG" smtClean="0"/>
              <a:t>31/1/2020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7D30A-7640-4517-B27B-6F4182B4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FA538-2FDF-47D6-A801-C4BCBEC1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A930-AD2B-4CA8-B703-F2DFE08FC3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062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CCC0F1-7269-4B04-A7CA-CEE2BFA4F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C7E5-6725-44C5-8395-51F51D4A6A1E}" type="datetimeFigureOut">
              <a:rPr lang="en-SG" smtClean="0"/>
              <a:t>31/1/2020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F5670-2FBC-479B-83E8-388FB55F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B32D5-7134-4092-B951-D2E86E39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A930-AD2B-4CA8-B703-F2DFE08FC3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183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F3C0-BD1F-4D23-A644-BF6554CA2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5B3DD-AE1B-49AB-A2FB-69C47129E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E334F-C172-482A-AB91-2AD0E2BC4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384E7-06E2-42B8-9B0D-67BB990C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C7E5-6725-44C5-8395-51F51D4A6A1E}" type="datetimeFigureOut">
              <a:rPr lang="en-SG" smtClean="0"/>
              <a:t>31/1/2020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8673F-EF04-43FE-AE15-9DA40648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E78FA-61BF-4275-89B8-2143ED72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A930-AD2B-4CA8-B703-F2DFE08FC3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52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6EC9-2921-41F0-AC5A-F6E6BABD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0B23F-D06E-4D1F-8826-2E8FFB3E8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00BA6-EE0F-462D-9CDC-6B4C83496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7270C-D373-493B-9D4C-0D2F1F47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C7E5-6725-44C5-8395-51F51D4A6A1E}" type="datetimeFigureOut">
              <a:rPr lang="en-SG" smtClean="0"/>
              <a:t>31/1/2020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C0F10-8433-4107-8C4C-3D7DC49B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22F39-699A-41B2-95FA-98FE8A5B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A930-AD2B-4CA8-B703-F2DFE08FC3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183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0DD1E-0EDD-42C0-858C-5C27E4A4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5A4E5-8CE4-47FD-96DF-8A654AD79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4EE22-C7A3-4446-881A-3407FF7B0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C7E5-6725-44C5-8395-51F51D4A6A1E}" type="datetimeFigureOut">
              <a:rPr lang="en-SG" smtClean="0"/>
              <a:t>31/1/2020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52A10-8DF6-4AD1-AAA7-EF5D26461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049C1-0A52-44D8-8B07-A8D7E7C3A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AA930-AD2B-4CA8-B703-F2DFE08FC3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50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4.png"/><Relationship Id="rId4" Type="http://schemas.openxmlformats.org/officeDocument/2006/relationships/image" Target="../media/image2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4.png"/><Relationship Id="rId4" Type="http://schemas.openxmlformats.org/officeDocument/2006/relationships/image" Target="../media/image2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5.png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5.jpe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2.pn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4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7BA1F8B-EAC8-42F4-8ADD-C236DDF62311}"/>
              </a:ext>
            </a:extLst>
          </p:cNvPr>
          <p:cNvGrpSpPr/>
          <p:nvPr/>
        </p:nvGrpSpPr>
        <p:grpSpPr>
          <a:xfrm>
            <a:off x="1709308" y="3293912"/>
            <a:ext cx="9278268" cy="1369312"/>
            <a:chOff x="3702975" y="2479022"/>
            <a:chExt cx="5614987" cy="8286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7BEE4C-A56D-4338-A05F-6BEFD45A03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21" t="11875" r="18495" b="76041"/>
            <a:stretch/>
          </p:blipFill>
          <p:spPr>
            <a:xfrm>
              <a:off x="3702975" y="2479022"/>
              <a:ext cx="5614987" cy="82867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71846F-18E4-462E-A259-02DBA910B7F9}"/>
                </a:ext>
              </a:extLst>
            </p:cNvPr>
            <p:cNvSpPr/>
            <p:nvPr/>
          </p:nvSpPr>
          <p:spPr>
            <a:xfrm>
              <a:off x="4393406" y="2736056"/>
              <a:ext cx="2093119" cy="371475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026" name="Picture 2" descr="Image result for reddit logo">
            <a:extLst>
              <a:ext uri="{FF2B5EF4-FFF2-40B4-BE49-F238E27FC236}">
                <a16:creationId xmlns:a16="http://schemas.microsoft.com/office/drawing/2014/main" id="{57A361A3-8C58-462C-B176-94205B3CC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604" y="1001373"/>
            <a:ext cx="4186792" cy="135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6B682E-6FCB-488A-A1FD-676156EAFBD4}"/>
              </a:ext>
            </a:extLst>
          </p:cNvPr>
          <p:cNvSpPr txBox="1"/>
          <p:nvPr/>
        </p:nvSpPr>
        <p:spPr>
          <a:xfrm>
            <a:off x="3042950" y="2706801"/>
            <a:ext cx="743992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>
                <a:solidFill>
                  <a:srgbClr val="000000"/>
                </a:solidFill>
                <a:latin typeface="VAG Rounded" pitchFamily="50" charset="0"/>
              </a:rPr>
              <a:t>PROJECT</a:t>
            </a:r>
            <a:r>
              <a:rPr lang="en-SG" sz="3200" dirty="0">
                <a:latin typeface="VAG Rounded" pitchFamily="50" charset="0"/>
              </a:rPr>
              <a:t> </a:t>
            </a:r>
            <a:r>
              <a:rPr lang="en-SG" sz="3200" dirty="0">
                <a:solidFill>
                  <a:srgbClr val="FF4500"/>
                </a:solidFill>
                <a:latin typeface="VAG Rounded" pitchFamily="50" charset="0"/>
              </a:rPr>
              <a:t>3</a:t>
            </a:r>
          </a:p>
          <a:p>
            <a:endParaRPr lang="en-SG" sz="3200" dirty="0">
              <a:latin typeface="VAG Rounded" pitchFamily="50" charset="0"/>
            </a:endParaRPr>
          </a:p>
          <a:p>
            <a:r>
              <a:rPr lang="en-SG" sz="3200" dirty="0">
                <a:solidFill>
                  <a:srgbClr val="000000"/>
                </a:solidFill>
                <a:latin typeface="VAG Rounded" pitchFamily="50" charset="0"/>
              </a:rPr>
              <a:t>CLASSIFICATION OF </a:t>
            </a:r>
            <a:r>
              <a:rPr lang="en-SG" sz="3200" dirty="0">
                <a:solidFill>
                  <a:srgbClr val="FF4500"/>
                </a:solidFill>
                <a:latin typeface="VAG Rounded" pitchFamily="50" charset="0"/>
              </a:rPr>
              <a:t>SUBREDDIT POSTS</a:t>
            </a:r>
          </a:p>
          <a:p>
            <a:endParaRPr lang="en-SG" sz="3200" dirty="0">
              <a:solidFill>
                <a:srgbClr val="FF4500"/>
              </a:solidFill>
              <a:latin typeface="VAG Rounded" pitchFamily="50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A0D85E-376A-4F86-899D-CEFD64FD1B25}"/>
              </a:ext>
            </a:extLst>
          </p:cNvPr>
          <p:cNvGrpSpPr/>
          <p:nvPr/>
        </p:nvGrpSpPr>
        <p:grpSpPr>
          <a:xfrm>
            <a:off x="4758953" y="5538717"/>
            <a:ext cx="2909131" cy="861573"/>
            <a:chOff x="4579752" y="5538717"/>
            <a:chExt cx="2909131" cy="861573"/>
          </a:xfrm>
        </p:grpSpPr>
        <p:pic>
          <p:nvPicPr>
            <p:cNvPr id="8" name="Picture 2" descr="Related image">
              <a:extLst>
                <a:ext uri="{FF2B5EF4-FFF2-40B4-BE49-F238E27FC236}">
                  <a16:creationId xmlns:a16="http://schemas.microsoft.com/office/drawing/2014/main" id="{17C66D4E-AA27-45D1-B75C-C94D389EF2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9752" y="5538717"/>
              <a:ext cx="861573" cy="861573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A547F8-1545-4490-9302-EE252063FC72}"/>
                </a:ext>
              </a:extLst>
            </p:cNvPr>
            <p:cNvSpPr/>
            <p:nvPr/>
          </p:nvSpPr>
          <p:spPr>
            <a:xfrm>
              <a:off x="5537708" y="5680146"/>
              <a:ext cx="195117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3200" dirty="0">
                  <a:solidFill>
                    <a:srgbClr val="000000"/>
                  </a:solidFill>
                  <a:latin typeface="VAG Rounded" pitchFamily="50" charset="0"/>
                </a:rPr>
                <a:t>B</a:t>
              </a:r>
              <a:r>
                <a:rPr lang="en-SG" sz="3200" dirty="0">
                  <a:solidFill>
                    <a:srgbClr val="FF4500"/>
                  </a:solidFill>
                  <a:latin typeface="VAG Rounded" pitchFamily="50" charset="0"/>
                </a:rPr>
                <a:t>oon Jun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BC103D-60BB-4F95-9AAE-56F96AA49704}"/>
              </a:ext>
            </a:extLst>
          </p:cNvPr>
          <p:cNvGrpSpPr/>
          <p:nvPr/>
        </p:nvGrpSpPr>
        <p:grpSpPr>
          <a:xfrm>
            <a:off x="1148056" y="5539890"/>
            <a:ext cx="2433469" cy="860400"/>
            <a:chOff x="452438" y="5539890"/>
            <a:chExt cx="2433469" cy="860400"/>
          </a:xfrm>
        </p:grpSpPr>
        <p:pic>
          <p:nvPicPr>
            <p:cNvPr id="3" name="Picture 2" descr="Related image">
              <a:extLst>
                <a:ext uri="{FF2B5EF4-FFF2-40B4-BE49-F238E27FC236}">
                  <a16:creationId xmlns:a16="http://schemas.microsoft.com/office/drawing/2014/main" id="{A5D27730-0752-4930-A9AE-711DB2A372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438" y="5539890"/>
              <a:ext cx="860400" cy="860400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451B81-CFD9-4979-A0D5-452E4FC43328}"/>
                </a:ext>
              </a:extLst>
            </p:cNvPr>
            <p:cNvSpPr/>
            <p:nvPr/>
          </p:nvSpPr>
          <p:spPr>
            <a:xfrm>
              <a:off x="1409221" y="5677115"/>
              <a:ext cx="147668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3200" dirty="0">
                  <a:solidFill>
                    <a:srgbClr val="000000"/>
                  </a:solidFill>
                  <a:latin typeface="VAG Rounded" pitchFamily="50" charset="0"/>
                </a:rPr>
                <a:t>R</a:t>
              </a:r>
              <a:r>
                <a:rPr lang="en-SG" sz="3200" dirty="0">
                  <a:solidFill>
                    <a:srgbClr val="FF4500"/>
                  </a:solidFill>
                  <a:latin typeface="VAG Rounded" pitchFamily="50" charset="0"/>
                </a:rPr>
                <a:t>ussell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5F5457-33F6-4F43-A8EC-0E7A1BE5E30B}"/>
              </a:ext>
            </a:extLst>
          </p:cNvPr>
          <p:cNvGrpSpPr/>
          <p:nvPr/>
        </p:nvGrpSpPr>
        <p:grpSpPr>
          <a:xfrm>
            <a:off x="8845512" y="5538717"/>
            <a:ext cx="2259322" cy="860400"/>
            <a:chOff x="8149894" y="5538717"/>
            <a:chExt cx="2259322" cy="860400"/>
          </a:xfrm>
        </p:grpSpPr>
        <p:pic>
          <p:nvPicPr>
            <p:cNvPr id="1028" name="Picture 4" descr="Related image">
              <a:extLst>
                <a:ext uri="{FF2B5EF4-FFF2-40B4-BE49-F238E27FC236}">
                  <a16:creationId xmlns:a16="http://schemas.microsoft.com/office/drawing/2014/main" id="{F2ACF6DB-5F48-43A4-B0F0-C069355BDD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9894" y="5538717"/>
              <a:ext cx="860400" cy="860400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1A8383-596B-4AD0-A9D1-C4342F274222}"/>
                </a:ext>
              </a:extLst>
            </p:cNvPr>
            <p:cNvSpPr/>
            <p:nvPr/>
          </p:nvSpPr>
          <p:spPr>
            <a:xfrm>
              <a:off x="9160156" y="5676529"/>
              <a:ext cx="124906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3200" dirty="0">
                  <a:solidFill>
                    <a:srgbClr val="000000"/>
                  </a:solidFill>
                  <a:latin typeface="VAG Rounded" pitchFamily="50" charset="0"/>
                </a:rPr>
                <a:t>U</a:t>
              </a:r>
              <a:r>
                <a:rPr lang="en-SG" sz="3200" dirty="0">
                  <a:solidFill>
                    <a:srgbClr val="FF4500"/>
                  </a:solidFill>
                  <a:latin typeface="VAG Rounded" pitchFamily="50" charset="0"/>
                </a:rPr>
                <a:t>mar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4231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87D87C2-DADA-4CA9-8824-CC564716C740}"/>
              </a:ext>
            </a:extLst>
          </p:cNvPr>
          <p:cNvGrpSpPr/>
          <p:nvPr/>
        </p:nvGrpSpPr>
        <p:grpSpPr>
          <a:xfrm>
            <a:off x="1928091" y="124367"/>
            <a:ext cx="9278268" cy="1369312"/>
            <a:chOff x="3702975" y="2479022"/>
            <a:chExt cx="5614987" cy="8286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4F9479-D4FD-43C6-8CC5-8DB6F011A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21" t="11875" r="18495" b="76041"/>
            <a:stretch/>
          </p:blipFill>
          <p:spPr>
            <a:xfrm>
              <a:off x="3702975" y="2479022"/>
              <a:ext cx="5614987" cy="8286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D2D674-F4E8-4745-86B5-63DEB5E9442D}"/>
                </a:ext>
              </a:extLst>
            </p:cNvPr>
            <p:cNvSpPr/>
            <p:nvPr/>
          </p:nvSpPr>
          <p:spPr>
            <a:xfrm>
              <a:off x="4393406" y="2736056"/>
              <a:ext cx="2093119" cy="371475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9F6ECF-0C80-49EB-A58C-6C6AFFE0CD33}"/>
              </a:ext>
            </a:extLst>
          </p:cNvPr>
          <p:cNvSpPr txBox="1"/>
          <p:nvPr/>
        </p:nvSpPr>
        <p:spPr>
          <a:xfrm>
            <a:off x="3232049" y="516635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solidFill>
                  <a:srgbClr val="FF4500"/>
                </a:solidFill>
                <a:latin typeface="VAG Rounded" pitchFamily="50" charset="0"/>
              </a:rPr>
              <a:t>MISCLASSIFCATION</a:t>
            </a:r>
          </a:p>
        </p:txBody>
      </p:sp>
      <p:pic>
        <p:nvPicPr>
          <p:cNvPr id="10" name="Picture 2" descr="Image result for reddit logo">
            <a:extLst>
              <a:ext uri="{FF2B5EF4-FFF2-40B4-BE49-F238E27FC236}">
                <a16:creationId xmlns:a16="http://schemas.microsoft.com/office/drawing/2014/main" id="{E78A5E3C-C6F1-4EBA-A060-1656094B5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24"/>
          <a:stretch/>
        </p:blipFill>
        <p:spPr bwMode="auto">
          <a:xfrm>
            <a:off x="178567" y="308356"/>
            <a:ext cx="1111989" cy="100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A33A44A2-2069-4686-8549-EB841A26E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56" y="1814072"/>
            <a:ext cx="1440000" cy="14400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04FCC33-044E-4F70-B6EE-C51104D3674B}"/>
              </a:ext>
            </a:extLst>
          </p:cNvPr>
          <p:cNvSpPr/>
          <p:nvPr/>
        </p:nvSpPr>
        <p:spPr>
          <a:xfrm>
            <a:off x="-188181" y="3447870"/>
            <a:ext cx="3423674" cy="411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Logistic Regression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BC77F1-4687-4FC9-A782-A445F055852E}"/>
              </a:ext>
            </a:extLst>
          </p:cNvPr>
          <p:cNvGrpSpPr/>
          <p:nvPr/>
        </p:nvGrpSpPr>
        <p:grpSpPr>
          <a:xfrm>
            <a:off x="8999685" y="549093"/>
            <a:ext cx="1571248" cy="589569"/>
            <a:chOff x="1482532" y="2203243"/>
            <a:chExt cx="1571248" cy="589569"/>
          </a:xfrm>
        </p:grpSpPr>
        <p:pic>
          <p:nvPicPr>
            <p:cNvPr id="18" name="Picture 17" descr="Related image">
              <a:extLst>
                <a:ext uri="{FF2B5EF4-FFF2-40B4-BE49-F238E27FC236}">
                  <a16:creationId xmlns:a16="http://schemas.microsoft.com/office/drawing/2014/main" id="{C749F395-29A2-41BF-B198-31641946DB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532" y="2203243"/>
              <a:ext cx="589569" cy="589569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D8594A-BF59-40E8-AFEB-1FAE5F586BB3}"/>
                </a:ext>
              </a:extLst>
            </p:cNvPr>
            <p:cNvSpPr/>
            <p:nvPr/>
          </p:nvSpPr>
          <p:spPr>
            <a:xfrm>
              <a:off x="2138145" y="2297273"/>
              <a:ext cx="9156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dirty="0">
                  <a:solidFill>
                    <a:srgbClr val="000000"/>
                  </a:solidFill>
                  <a:latin typeface="VAG Rounded" pitchFamily="50" charset="0"/>
                </a:rPr>
                <a:t>R</a:t>
              </a:r>
              <a:r>
                <a:rPr lang="en-SG" dirty="0">
                  <a:solidFill>
                    <a:srgbClr val="FF4500"/>
                  </a:solidFill>
                  <a:latin typeface="VAG Rounded" pitchFamily="50" charset="0"/>
                </a:rPr>
                <a:t>ussell</a:t>
              </a:r>
            </a:p>
          </p:txBody>
        </p:sp>
      </p:grpSp>
      <p:pic>
        <p:nvPicPr>
          <p:cNvPr id="20" name="Google Shape;142;p22">
            <a:extLst>
              <a:ext uri="{FF2B5EF4-FFF2-40B4-BE49-F238E27FC236}">
                <a16:creationId xmlns:a16="http://schemas.microsoft.com/office/drawing/2014/main" id="{69D85B49-9705-48CF-A714-00934D6AADA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7636" y="2012435"/>
            <a:ext cx="4732554" cy="1786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43;p22">
            <a:extLst>
              <a:ext uri="{FF2B5EF4-FFF2-40B4-BE49-F238E27FC236}">
                <a16:creationId xmlns:a16="http://schemas.microsoft.com/office/drawing/2014/main" id="{71ECA803-C002-409B-B5ED-26D7856B061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03351" y="4428570"/>
            <a:ext cx="9296481" cy="1786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7495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87D87C2-DADA-4CA9-8824-CC564716C740}"/>
              </a:ext>
            </a:extLst>
          </p:cNvPr>
          <p:cNvGrpSpPr/>
          <p:nvPr/>
        </p:nvGrpSpPr>
        <p:grpSpPr>
          <a:xfrm>
            <a:off x="1928091" y="124367"/>
            <a:ext cx="9278268" cy="1369312"/>
            <a:chOff x="3702975" y="2479022"/>
            <a:chExt cx="5614987" cy="8286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4F9479-D4FD-43C6-8CC5-8DB6F011A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21" t="11875" r="18495" b="76041"/>
            <a:stretch/>
          </p:blipFill>
          <p:spPr>
            <a:xfrm>
              <a:off x="3702975" y="2479022"/>
              <a:ext cx="5614987" cy="8286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D2D674-F4E8-4745-86B5-63DEB5E9442D}"/>
                </a:ext>
              </a:extLst>
            </p:cNvPr>
            <p:cNvSpPr/>
            <p:nvPr/>
          </p:nvSpPr>
          <p:spPr>
            <a:xfrm>
              <a:off x="4393406" y="2736056"/>
              <a:ext cx="2093119" cy="371475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9F6ECF-0C80-49EB-A58C-6C6AFFE0CD33}"/>
              </a:ext>
            </a:extLst>
          </p:cNvPr>
          <p:cNvSpPr txBox="1"/>
          <p:nvPr/>
        </p:nvSpPr>
        <p:spPr>
          <a:xfrm>
            <a:off x="3232049" y="516635"/>
            <a:ext cx="2740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>
                <a:solidFill>
                  <a:srgbClr val="000000"/>
                </a:solidFill>
                <a:latin typeface="VAG Rounded" pitchFamily="50" charset="0"/>
              </a:rPr>
              <a:t>CONCLUSION</a:t>
            </a:r>
            <a:endParaRPr lang="en-SG" sz="3200" dirty="0">
              <a:solidFill>
                <a:srgbClr val="FF4500"/>
              </a:solidFill>
              <a:latin typeface="VAG Rounded" pitchFamily="50" charset="0"/>
            </a:endParaRPr>
          </a:p>
        </p:txBody>
      </p:sp>
      <p:pic>
        <p:nvPicPr>
          <p:cNvPr id="10" name="Picture 2" descr="Image result for reddit logo">
            <a:extLst>
              <a:ext uri="{FF2B5EF4-FFF2-40B4-BE49-F238E27FC236}">
                <a16:creationId xmlns:a16="http://schemas.microsoft.com/office/drawing/2014/main" id="{E78A5E3C-C6F1-4EBA-A060-1656094B5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24"/>
          <a:stretch/>
        </p:blipFill>
        <p:spPr bwMode="auto">
          <a:xfrm>
            <a:off x="178567" y="308356"/>
            <a:ext cx="1111989" cy="100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BDA0F21-6831-47E4-AFA3-FE8068E35D12}"/>
              </a:ext>
            </a:extLst>
          </p:cNvPr>
          <p:cNvGrpSpPr/>
          <p:nvPr/>
        </p:nvGrpSpPr>
        <p:grpSpPr>
          <a:xfrm>
            <a:off x="8999685" y="549093"/>
            <a:ext cx="1571248" cy="589569"/>
            <a:chOff x="1482532" y="2203243"/>
            <a:chExt cx="1571248" cy="589569"/>
          </a:xfrm>
        </p:grpSpPr>
        <p:pic>
          <p:nvPicPr>
            <p:cNvPr id="17" name="Picture 16" descr="Related image">
              <a:extLst>
                <a:ext uri="{FF2B5EF4-FFF2-40B4-BE49-F238E27FC236}">
                  <a16:creationId xmlns:a16="http://schemas.microsoft.com/office/drawing/2014/main" id="{95060903-9ADB-4BDF-8F71-C0EF9D5A6A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532" y="2203243"/>
              <a:ext cx="589569" cy="589569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DEEB8E-3E15-42CA-8DB3-F518A9D104E3}"/>
                </a:ext>
              </a:extLst>
            </p:cNvPr>
            <p:cNvSpPr/>
            <p:nvPr/>
          </p:nvSpPr>
          <p:spPr>
            <a:xfrm>
              <a:off x="2138145" y="2297273"/>
              <a:ext cx="9156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dirty="0">
                  <a:solidFill>
                    <a:srgbClr val="000000"/>
                  </a:solidFill>
                  <a:latin typeface="VAG Rounded" pitchFamily="50" charset="0"/>
                </a:rPr>
                <a:t>R</a:t>
              </a:r>
              <a:r>
                <a:rPr lang="en-SG" dirty="0">
                  <a:solidFill>
                    <a:srgbClr val="FF4500"/>
                  </a:solidFill>
                  <a:latin typeface="VAG Rounded" pitchFamily="50" charset="0"/>
                </a:rPr>
                <a:t>ussell</a:t>
              </a:r>
            </a:p>
          </p:txBody>
        </p:sp>
      </p:grpSp>
      <p:pic>
        <p:nvPicPr>
          <p:cNvPr id="19" name="Google Shape;150;p23">
            <a:extLst>
              <a:ext uri="{FF2B5EF4-FFF2-40B4-BE49-F238E27FC236}">
                <a16:creationId xmlns:a16="http://schemas.microsoft.com/office/drawing/2014/main" id="{AF8A1D22-C5CA-4900-94C7-BFCEDE4F3F9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1476" y="1757370"/>
            <a:ext cx="4689806" cy="50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51;p23">
            <a:extLst>
              <a:ext uri="{FF2B5EF4-FFF2-40B4-BE49-F238E27FC236}">
                <a16:creationId xmlns:a16="http://schemas.microsoft.com/office/drawing/2014/main" id="{0ECF6B74-E3AD-4BEB-B369-555DDE8D3917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5817" y="1681679"/>
            <a:ext cx="5110542" cy="4929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139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87D87C2-DADA-4CA9-8824-CC564716C740}"/>
              </a:ext>
            </a:extLst>
          </p:cNvPr>
          <p:cNvGrpSpPr/>
          <p:nvPr/>
        </p:nvGrpSpPr>
        <p:grpSpPr>
          <a:xfrm>
            <a:off x="1928091" y="124367"/>
            <a:ext cx="9278268" cy="1369312"/>
            <a:chOff x="3702975" y="2479022"/>
            <a:chExt cx="5614987" cy="8286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4F9479-D4FD-43C6-8CC5-8DB6F011A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21" t="11875" r="18495" b="76041"/>
            <a:stretch/>
          </p:blipFill>
          <p:spPr>
            <a:xfrm>
              <a:off x="3702975" y="2479022"/>
              <a:ext cx="5614987" cy="8286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D2D674-F4E8-4745-86B5-63DEB5E9442D}"/>
                </a:ext>
              </a:extLst>
            </p:cNvPr>
            <p:cNvSpPr/>
            <p:nvPr/>
          </p:nvSpPr>
          <p:spPr>
            <a:xfrm>
              <a:off x="4393406" y="2736056"/>
              <a:ext cx="2093119" cy="371475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9F6ECF-0C80-49EB-A58C-6C6AFFE0CD33}"/>
              </a:ext>
            </a:extLst>
          </p:cNvPr>
          <p:cNvSpPr txBox="1"/>
          <p:nvPr/>
        </p:nvSpPr>
        <p:spPr>
          <a:xfrm>
            <a:off x="3232049" y="516635"/>
            <a:ext cx="2740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>
                <a:solidFill>
                  <a:srgbClr val="000000"/>
                </a:solidFill>
                <a:latin typeface="VAG Rounded" pitchFamily="50" charset="0"/>
              </a:rPr>
              <a:t>CONCLUSION</a:t>
            </a:r>
            <a:endParaRPr lang="en-SG" sz="3200" dirty="0">
              <a:solidFill>
                <a:srgbClr val="FF4500"/>
              </a:solidFill>
              <a:latin typeface="VAG Rounded" pitchFamily="50" charset="0"/>
            </a:endParaRPr>
          </a:p>
        </p:txBody>
      </p:sp>
      <p:pic>
        <p:nvPicPr>
          <p:cNvPr id="10" name="Picture 2" descr="Image result for reddit logo">
            <a:extLst>
              <a:ext uri="{FF2B5EF4-FFF2-40B4-BE49-F238E27FC236}">
                <a16:creationId xmlns:a16="http://schemas.microsoft.com/office/drawing/2014/main" id="{E78A5E3C-C6F1-4EBA-A060-1656094B5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24"/>
          <a:stretch/>
        </p:blipFill>
        <p:spPr bwMode="auto">
          <a:xfrm>
            <a:off x="178567" y="308356"/>
            <a:ext cx="1111989" cy="100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BDA0F21-6831-47E4-AFA3-FE8068E35D12}"/>
              </a:ext>
            </a:extLst>
          </p:cNvPr>
          <p:cNvGrpSpPr/>
          <p:nvPr/>
        </p:nvGrpSpPr>
        <p:grpSpPr>
          <a:xfrm>
            <a:off x="8999685" y="549093"/>
            <a:ext cx="1571248" cy="589569"/>
            <a:chOff x="1482532" y="2203243"/>
            <a:chExt cx="1571248" cy="589569"/>
          </a:xfrm>
        </p:grpSpPr>
        <p:pic>
          <p:nvPicPr>
            <p:cNvPr id="17" name="Picture 16" descr="Related image">
              <a:extLst>
                <a:ext uri="{FF2B5EF4-FFF2-40B4-BE49-F238E27FC236}">
                  <a16:creationId xmlns:a16="http://schemas.microsoft.com/office/drawing/2014/main" id="{95060903-9ADB-4BDF-8F71-C0EF9D5A6A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532" y="2203243"/>
              <a:ext cx="589569" cy="589569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DEEB8E-3E15-42CA-8DB3-F518A9D104E3}"/>
                </a:ext>
              </a:extLst>
            </p:cNvPr>
            <p:cNvSpPr/>
            <p:nvPr/>
          </p:nvSpPr>
          <p:spPr>
            <a:xfrm>
              <a:off x="2138145" y="2297273"/>
              <a:ext cx="9156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dirty="0">
                  <a:solidFill>
                    <a:srgbClr val="000000"/>
                  </a:solidFill>
                  <a:latin typeface="VAG Rounded" pitchFamily="50" charset="0"/>
                </a:rPr>
                <a:t>R</a:t>
              </a:r>
              <a:r>
                <a:rPr lang="en-SG" dirty="0">
                  <a:solidFill>
                    <a:srgbClr val="FF4500"/>
                  </a:solidFill>
                  <a:latin typeface="VAG Rounded" pitchFamily="50" charset="0"/>
                </a:rPr>
                <a:t>ussell</a:t>
              </a:r>
            </a:p>
          </p:txBody>
        </p:sp>
      </p:grpSp>
      <p:pic>
        <p:nvPicPr>
          <p:cNvPr id="12" name="Google Shape;158;p24">
            <a:extLst>
              <a:ext uri="{FF2B5EF4-FFF2-40B4-BE49-F238E27FC236}">
                <a16:creationId xmlns:a16="http://schemas.microsoft.com/office/drawing/2014/main" id="{4D4E6920-F5CD-4B56-BC36-340559E4D37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129" y="2012435"/>
            <a:ext cx="5444771" cy="386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59;p24">
            <a:extLst>
              <a:ext uri="{FF2B5EF4-FFF2-40B4-BE49-F238E27FC236}">
                <a16:creationId xmlns:a16="http://schemas.microsoft.com/office/drawing/2014/main" id="{01166A9B-63CD-444C-B619-766D4D2D8F4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5686" y="2012435"/>
            <a:ext cx="5444771" cy="3937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4114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87D87C2-DADA-4CA9-8824-CC564716C740}"/>
              </a:ext>
            </a:extLst>
          </p:cNvPr>
          <p:cNvGrpSpPr/>
          <p:nvPr/>
        </p:nvGrpSpPr>
        <p:grpSpPr>
          <a:xfrm>
            <a:off x="1928091" y="124367"/>
            <a:ext cx="9278268" cy="1369312"/>
            <a:chOff x="3702975" y="2479022"/>
            <a:chExt cx="5614987" cy="8286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4F9479-D4FD-43C6-8CC5-8DB6F011A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21" t="11875" r="18495" b="76041"/>
            <a:stretch/>
          </p:blipFill>
          <p:spPr>
            <a:xfrm>
              <a:off x="3702975" y="2479022"/>
              <a:ext cx="5614987" cy="8286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D2D674-F4E8-4745-86B5-63DEB5E9442D}"/>
                </a:ext>
              </a:extLst>
            </p:cNvPr>
            <p:cNvSpPr/>
            <p:nvPr/>
          </p:nvSpPr>
          <p:spPr>
            <a:xfrm>
              <a:off x="4393406" y="2736056"/>
              <a:ext cx="2093119" cy="371475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9F6ECF-0C80-49EB-A58C-6C6AFFE0CD33}"/>
              </a:ext>
            </a:extLst>
          </p:cNvPr>
          <p:cNvSpPr txBox="1"/>
          <p:nvPr/>
        </p:nvSpPr>
        <p:spPr>
          <a:xfrm>
            <a:off x="3232049" y="516635"/>
            <a:ext cx="1129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>
                <a:solidFill>
                  <a:srgbClr val="000000"/>
                </a:solidFill>
                <a:latin typeface="VAG Rounded" pitchFamily="50" charset="0"/>
              </a:rPr>
              <a:t>DATA</a:t>
            </a:r>
            <a:endParaRPr lang="en-SG" sz="3200" dirty="0">
              <a:solidFill>
                <a:srgbClr val="FF4500"/>
              </a:solidFill>
              <a:latin typeface="VAG Rounded" pitchFamily="50" charset="0"/>
            </a:endParaRPr>
          </a:p>
        </p:txBody>
      </p:sp>
      <p:pic>
        <p:nvPicPr>
          <p:cNvPr id="10" name="Picture 2" descr="Image result for reddit logo">
            <a:extLst>
              <a:ext uri="{FF2B5EF4-FFF2-40B4-BE49-F238E27FC236}">
                <a16:creationId xmlns:a16="http://schemas.microsoft.com/office/drawing/2014/main" id="{E78A5E3C-C6F1-4EBA-A060-1656094B5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24"/>
          <a:stretch/>
        </p:blipFill>
        <p:spPr bwMode="auto">
          <a:xfrm>
            <a:off x="178567" y="308356"/>
            <a:ext cx="1111989" cy="100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8A24B7B-46E8-4408-B305-46B915139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993" y="2178560"/>
            <a:ext cx="1970448" cy="197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lated image">
            <a:extLst>
              <a:ext uri="{FF2B5EF4-FFF2-40B4-BE49-F238E27FC236}">
                <a16:creationId xmlns:a16="http://schemas.microsoft.com/office/drawing/2014/main" id="{15A0E1EF-645A-407A-8DBB-4E572E9CE7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4" t="37862" r="21338" b="15774"/>
          <a:stretch/>
        </p:blipFill>
        <p:spPr bwMode="auto">
          <a:xfrm>
            <a:off x="7329751" y="1918405"/>
            <a:ext cx="2717429" cy="249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79E006-EEB2-4322-A15C-C77F9F78BAC7}"/>
              </a:ext>
            </a:extLst>
          </p:cNvPr>
          <p:cNvSpPr/>
          <p:nvPr/>
        </p:nvSpPr>
        <p:spPr>
          <a:xfrm>
            <a:off x="2604026" y="4409163"/>
            <a:ext cx="1975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S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r/</a:t>
            </a:r>
            <a:r>
              <a:rPr lang="en-SG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UpliftingNews</a:t>
            </a:r>
            <a:endParaRPr lang="en-SG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C40D30-A1D4-4B4B-B0CF-AC421DC7F87D}"/>
              </a:ext>
            </a:extLst>
          </p:cNvPr>
          <p:cNvSpPr/>
          <p:nvPr/>
        </p:nvSpPr>
        <p:spPr>
          <a:xfrm>
            <a:off x="7881192" y="4409163"/>
            <a:ext cx="161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S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r/</a:t>
            </a:r>
            <a:r>
              <a:rPr lang="en-SG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worldnews</a:t>
            </a:r>
            <a:endParaRPr lang="en-SG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458CE1-6B91-4975-9702-DF07FF46967B}"/>
              </a:ext>
            </a:extLst>
          </p:cNvPr>
          <p:cNvSpPr/>
          <p:nvPr/>
        </p:nvSpPr>
        <p:spPr>
          <a:xfrm>
            <a:off x="2214791" y="5011159"/>
            <a:ext cx="2753690" cy="1341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0079D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Y=0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rgbClr val="FF45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410</a:t>
            </a:r>
            <a:r>
              <a:rPr lang="en-US" sz="1400" dirty="0">
                <a:solidFill>
                  <a:srgbClr val="1A1A1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Posts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rgbClr val="1A1A1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410 Titles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rgbClr val="1A1A1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 </a:t>
            </a:r>
            <a:r>
              <a:rPr lang="en-US" sz="1400" dirty="0" err="1">
                <a:solidFill>
                  <a:srgbClr val="1A1A1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Selftext</a:t>
            </a:r>
            <a:endParaRPr lang="en-SG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92AF29-E2D1-4286-88E0-211C35CCA268}"/>
              </a:ext>
            </a:extLst>
          </p:cNvPr>
          <p:cNvSpPr/>
          <p:nvPr/>
        </p:nvSpPr>
        <p:spPr>
          <a:xfrm>
            <a:off x="7311619" y="5011159"/>
            <a:ext cx="2753690" cy="1341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FF45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Y=1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rgbClr val="FF45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672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Posts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672 Titles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0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Selftext</a:t>
            </a:r>
            <a:endParaRPr lang="en-SG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1FC18-E1E8-497E-A3D4-75F5E3F22639}"/>
              </a:ext>
            </a:extLst>
          </p:cNvPr>
          <p:cNvSpPr/>
          <p:nvPr/>
        </p:nvSpPr>
        <p:spPr>
          <a:xfrm>
            <a:off x="4417495" y="1651453"/>
            <a:ext cx="3357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SG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Baseline Accuracy: </a:t>
            </a:r>
            <a:r>
              <a:rPr lang="en-SG" b="1" dirty="0">
                <a:solidFill>
                  <a:srgbClr val="FF45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0.62 </a:t>
            </a:r>
            <a:endParaRPr lang="en-SG" b="1" i="0" dirty="0">
              <a:solidFill>
                <a:srgbClr val="FF45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E0EF82-AB00-45DA-B98E-2530D93E6831}"/>
              </a:ext>
            </a:extLst>
          </p:cNvPr>
          <p:cNvGrpSpPr/>
          <p:nvPr/>
        </p:nvGrpSpPr>
        <p:grpSpPr>
          <a:xfrm>
            <a:off x="8880650" y="566544"/>
            <a:ext cx="2039315" cy="653251"/>
            <a:chOff x="4579751" y="5538717"/>
            <a:chExt cx="2689653" cy="861573"/>
          </a:xfrm>
        </p:grpSpPr>
        <p:pic>
          <p:nvPicPr>
            <p:cNvPr id="16" name="Picture 2" descr="Related image">
              <a:extLst>
                <a:ext uri="{FF2B5EF4-FFF2-40B4-BE49-F238E27FC236}">
                  <a16:creationId xmlns:a16="http://schemas.microsoft.com/office/drawing/2014/main" id="{FC958151-C55D-449E-816A-ABC121D137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9751" y="5538717"/>
              <a:ext cx="861573" cy="861573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77EAF3-A28C-4A3D-BA54-D4C4AE2FCF57}"/>
                </a:ext>
              </a:extLst>
            </p:cNvPr>
            <p:cNvSpPr/>
            <p:nvPr/>
          </p:nvSpPr>
          <p:spPr>
            <a:xfrm>
              <a:off x="5560092" y="5697395"/>
              <a:ext cx="1709312" cy="5442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1500" dirty="0">
                  <a:solidFill>
                    <a:srgbClr val="000000"/>
                  </a:solidFill>
                  <a:latin typeface="VAG Rounded" pitchFamily="50" charset="0"/>
                </a:rPr>
                <a:t>B</a:t>
              </a:r>
              <a:r>
                <a:rPr lang="en-SG" sz="1500" dirty="0">
                  <a:solidFill>
                    <a:srgbClr val="FF4500"/>
                  </a:solidFill>
                  <a:latin typeface="VAG Rounded" pitchFamily="50" charset="0"/>
                </a:rPr>
                <a:t>oon Jun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5593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reddit logo">
            <a:extLst>
              <a:ext uri="{FF2B5EF4-FFF2-40B4-BE49-F238E27FC236}">
                <a16:creationId xmlns:a16="http://schemas.microsoft.com/office/drawing/2014/main" id="{15970527-2B4A-4CE8-B1DC-AD031671E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24"/>
          <a:stretch/>
        </p:blipFill>
        <p:spPr bwMode="auto">
          <a:xfrm>
            <a:off x="178567" y="308356"/>
            <a:ext cx="1111989" cy="100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87D87C2-DADA-4CA9-8824-CC564716C740}"/>
              </a:ext>
            </a:extLst>
          </p:cNvPr>
          <p:cNvGrpSpPr/>
          <p:nvPr/>
        </p:nvGrpSpPr>
        <p:grpSpPr>
          <a:xfrm>
            <a:off x="1928091" y="208514"/>
            <a:ext cx="9278268" cy="1369312"/>
            <a:chOff x="3702975" y="2479022"/>
            <a:chExt cx="5614987" cy="8286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4F9479-D4FD-43C6-8CC5-8DB6F011A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921" t="11875" r="18495" b="76041"/>
            <a:stretch/>
          </p:blipFill>
          <p:spPr>
            <a:xfrm>
              <a:off x="3702975" y="2479022"/>
              <a:ext cx="5614987" cy="8286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D2D674-F4E8-4745-86B5-63DEB5E9442D}"/>
                </a:ext>
              </a:extLst>
            </p:cNvPr>
            <p:cNvSpPr/>
            <p:nvPr/>
          </p:nvSpPr>
          <p:spPr>
            <a:xfrm>
              <a:off x="4393406" y="2736056"/>
              <a:ext cx="2093119" cy="371475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9F6ECF-0C80-49EB-A58C-6C6AFFE0CD33}"/>
              </a:ext>
            </a:extLst>
          </p:cNvPr>
          <p:cNvSpPr txBox="1"/>
          <p:nvPr/>
        </p:nvSpPr>
        <p:spPr>
          <a:xfrm>
            <a:off x="3232049" y="516635"/>
            <a:ext cx="4215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>
                <a:solidFill>
                  <a:srgbClr val="000000"/>
                </a:solidFill>
                <a:latin typeface="VAG Rounded" pitchFamily="50" charset="0"/>
              </a:rPr>
              <a:t>PROBLEM </a:t>
            </a:r>
            <a:r>
              <a:rPr lang="en-SG" sz="3200" dirty="0">
                <a:solidFill>
                  <a:srgbClr val="FF4500"/>
                </a:solidFill>
                <a:latin typeface="VAG Rounded" pitchFamily="50" charset="0"/>
              </a:rPr>
              <a:t>STATEMENT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175BF-2ED5-4E3A-9538-4F9EA8F4924A}"/>
              </a:ext>
            </a:extLst>
          </p:cNvPr>
          <p:cNvSpPr/>
          <p:nvPr/>
        </p:nvSpPr>
        <p:spPr>
          <a:xfrm>
            <a:off x="1928091" y="2718497"/>
            <a:ext cx="9233757" cy="1125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SG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classify whether a post is an uplifting news for reddit to boost positivity within the community.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5E0449-E0AC-4860-896C-1919FD99C2D2}"/>
              </a:ext>
            </a:extLst>
          </p:cNvPr>
          <p:cNvGrpSpPr/>
          <p:nvPr/>
        </p:nvGrpSpPr>
        <p:grpSpPr>
          <a:xfrm>
            <a:off x="8880650" y="566544"/>
            <a:ext cx="2039315" cy="653251"/>
            <a:chOff x="4579751" y="5538717"/>
            <a:chExt cx="2689653" cy="861573"/>
          </a:xfrm>
        </p:grpSpPr>
        <p:pic>
          <p:nvPicPr>
            <p:cNvPr id="11" name="Picture 2" descr="Related image">
              <a:extLst>
                <a:ext uri="{FF2B5EF4-FFF2-40B4-BE49-F238E27FC236}">
                  <a16:creationId xmlns:a16="http://schemas.microsoft.com/office/drawing/2014/main" id="{14332F82-22DE-43B6-8B78-D06E35B21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9751" y="5538717"/>
              <a:ext cx="861573" cy="861573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C6C7420-5BAE-4B43-9AB0-D057647B5A23}"/>
                </a:ext>
              </a:extLst>
            </p:cNvPr>
            <p:cNvSpPr/>
            <p:nvPr/>
          </p:nvSpPr>
          <p:spPr>
            <a:xfrm>
              <a:off x="5560092" y="5697395"/>
              <a:ext cx="1709312" cy="5442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1500" dirty="0">
                  <a:solidFill>
                    <a:srgbClr val="000000"/>
                  </a:solidFill>
                  <a:latin typeface="VAG Rounded" pitchFamily="50" charset="0"/>
                </a:rPr>
                <a:t>B</a:t>
              </a:r>
              <a:r>
                <a:rPr lang="en-SG" sz="1500" dirty="0">
                  <a:solidFill>
                    <a:srgbClr val="FF4500"/>
                  </a:solidFill>
                  <a:latin typeface="VAG Rounded" pitchFamily="50" charset="0"/>
                </a:rPr>
                <a:t>oon Jun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7020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87D87C2-DADA-4CA9-8824-CC564716C740}"/>
              </a:ext>
            </a:extLst>
          </p:cNvPr>
          <p:cNvGrpSpPr/>
          <p:nvPr/>
        </p:nvGrpSpPr>
        <p:grpSpPr>
          <a:xfrm>
            <a:off x="1928091" y="124367"/>
            <a:ext cx="9278268" cy="1369312"/>
            <a:chOff x="3702975" y="2479022"/>
            <a:chExt cx="5614987" cy="8286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4F9479-D4FD-43C6-8CC5-8DB6F011A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21" t="11875" r="18495" b="76041"/>
            <a:stretch/>
          </p:blipFill>
          <p:spPr>
            <a:xfrm>
              <a:off x="3702975" y="2479022"/>
              <a:ext cx="5614987" cy="8286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D2D674-F4E8-4745-86B5-63DEB5E9442D}"/>
                </a:ext>
              </a:extLst>
            </p:cNvPr>
            <p:cNvSpPr/>
            <p:nvPr/>
          </p:nvSpPr>
          <p:spPr>
            <a:xfrm>
              <a:off x="4393406" y="2736056"/>
              <a:ext cx="2093119" cy="371475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9F6ECF-0C80-49EB-A58C-6C6AFFE0CD33}"/>
              </a:ext>
            </a:extLst>
          </p:cNvPr>
          <p:cNvSpPr txBox="1"/>
          <p:nvPr/>
        </p:nvSpPr>
        <p:spPr>
          <a:xfrm>
            <a:off x="3232049" y="516635"/>
            <a:ext cx="3617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>
                <a:solidFill>
                  <a:srgbClr val="000000"/>
                </a:solidFill>
                <a:latin typeface="VAG Rounded" pitchFamily="50" charset="0"/>
              </a:rPr>
              <a:t>WORKFLOW</a:t>
            </a:r>
            <a:r>
              <a:rPr lang="en-SG" sz="3200" dirty="0">
                <a:solidFill>
                  <a:srgbClr val="FF4500"/>
                </a:solidFill>
                <a:latin typeface="VAG Rounded" pitchFamily="50" charset="0"/>
              </a:rPr>
              <a:t> - EDA</a:t>
            </a:r>
          </a:p>
        </p:txBody>
      </p:sp>
      <p:pic>
        <p:nvPicPr>
          <p:cNvPr id="10" name="Picture 2" descr="Image result for reddit logo">
            <a:extLst>
              <a:ext uri="{FF2B5EF4-FFF2-40B4-BE49-F238E27FC236}">
                <a16:creationId xmlns:a16="http://schemas.microsoft.com/office/drawing/2014/main" id="{E78A5E3C-C6F1-4EBA-A060-1656094B5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24"/>
          <a:stretch/>
        </p:blipFill>
        <p:spPr bwMode="auto">
          <a:xfrm>
            <a:off x="178567" y="308356"/>
            <a:ext cx="1111989" cy="100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504255B3-6656-4C64-8D08-24C16FE0E4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" t="8480" r="7228" b="7534"/>
          <a:stretch/>
        </p:blipFill>
        <p:spPr>
          <a:xfrm>
            <a:off x="6096000" y="1734414"/>
            <a:ext cx="5754927" cy="3548832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FCAA50C1-F92D-49CD-AB4B-8242A392470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2" t="8007" r="7392" b="8007"/>
          <a:stretch/>
        </p:blipFill>
        <p:spPr>
          <a:xfrm>
            <a:off x="386928" y="1734414"/>
            <a:ext cx="5685797" cy="354883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306DC65-790B-443F-9857-902EEAD29E80}"/>
              </a:ext>
            </a:extLst>
          </p:cNvPr>
          <p:cNvSpPr/>
          <p:nvPr/>
        </p:nvSpPr>
        <p:spPr>
          <a:xfrm>
            <a:off x="2103680" y="5707972"/>
            <a:ext cx="8670906" cy="781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Words related to current events, which make sense. </a:t>
            </a:r>
          </a:p>
          <a:p>
            <a:pPr>
              <a:lnSpc>
                <a:spcPct val="150000"/>
              </a:lnSpc>
            </a:pPr>
            <a:r>
              <a:rPr lang="en-SG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few ‘dirty’ words remain after count vectorizing: ‘s, ‘, &amp; 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DCEB9D-5EE0-489A-8D0B-27A91A52F04D}"/>
              </a:ext>
            </a:extLst>
          </p:cNvPr>
          <p:cNvSpPr/>
          <p:nvPr/>
        </p:nvSpPr>
        <p:spPr>
          <a:xfrm>
            <a:off x="2284129" y="1453103"/>
            <a:ext cx="1721279" cy="411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Uplifting News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F3B12A-9159-44C1-9C10-AFA4D7E888AF}"/>
              </a:ext>
            </a:extLst>
          </p:cNvPr>
          <p:cNvSpPr/>
          <p:nvPr/>
        </p:nvSpPr>
        <p:spPr>
          <a:xfrm>
            <a:off x="8542630" y="1453103"/>
            <a:ext cx="1721279" cy="411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World News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8A0116-AD19-4745-82CB-2C443EDD019B}"/>
              </a:ext>
            </a:extLst>
          </p:cNvPr>
          <p:cNvGrpSpPr/>
          <p:nvPr/>
        </p:nvGrpSpPr>
        <p:grpSpPr>
          <a:xfrm>
            <a:off x="8880650" y="566544"/>
            <a:ext cx="2039315" cy="653251"/>
            <a:chOff x="4579751" y="5538717"/>
            <a:chExt cx="2689653" cy="861573"/>
          </a:xfrm>
        </p:grpSpPr>
        <p:pic>
          <p:nvPicPr>
            <p:cNvPr id="14" name="Picture 2" descr="Related image">
              <a:extLst>
                <a:ext uri="{FF2B5EF4-FFF2-40B4-BE49-F238E27FC236}">
                  <a16:creationId xmlns:a16="http://schemas.microsoft.com/office/drawing/2014/main" id="{7D31191F-3166-4493-88F7-36F4521403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9751" y="5538717"/>
              <a:ext cx="861573" cy="861573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CA7F65-5026-42CB-8ADD-E8D9F9259B88}"/>
                </a:ext>
              </a:extLst>
            </p:cNvPr>
            <p:cNvSpPr/>
            <p:nvPr/>
          </p:nvSpPr>
          <p:spPr>
            <a:xfrm>
              <a:off x="5560092" y="5697395"/>
              <a:ext cx="1709312" cy="5442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1500" dirty="0">
                  <a:solidFill>
                    <a:srgbClr val="000000"/>
                  </a:solidFill>
                  <a:latin typeface="VAG Rounded" pitchFamily="50" charset="0"/>
                </a:rPr>
                <a:t>B</a:t>
              </a:r>
              <a:r>
                <a:rPr lang="en-SG" sz="1500" dirty="0">
                  <a:solidFill>
                    <a:srgbClr val="FF4500"/>
                  </a:solidFill>
                  <a:latin typeface="VAG Rounded" pitchFamily="50" charset="0"/>
                </a:rPr>
                <a:t>oon Jun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2917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87D87C2-DADA-4CA9-8824-CC564716C740}"/>
              </a:ext>
            </a:extLst>
          </p:cNvPr>
          <p:cNvGrpSpPr/>
          <p:nvPr/>
        </p:nvGrpSpPr>
        <p:grpSpPr>
          <a:xfrm>
            <a:off x="1928091" y="124367"/>
            <a:ext cx="9278268" cy="1369312"/>
            <a:chOff x="3702975" y="2479022"/>
            <a:chExt cx="5614987" cy="8286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4F9479-D4FD-43C6-8CC5-8DB6F011A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21" t="11875" r="18495" b="76041"/>
            <a:stretch/>
          </p:blipFill>
          <p:spPr>
            <a:xfrm>
              <a:off x="3702975" y="2479022"/>
              <a:ext cx="5614987" cy="8286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D2D674-F4E8-4745-86B5-63DEB5E9442D}"/>
                </a:ext>
              </a:extLst>
            </p:cNvPr>
            <p:cNvSpPr/>
            <p:nvPr/>
          </p:nvSpPr>
          <p:spPr>
            <a:xfrm>
              <a:off x="4393406" y="2736056"/>
              <a:ext cx="2093119" cy="371475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9F6ECF-0C80-49EB-A58C-6C6AFFE0CD33}"/>
              </a:ext>
            </a:extLst>
          </p:cNvPr>
          <p:cNvSpPr txBox="1"/>
          <p:nvPr/>
        </p:nvSpPr>
        <p:spPr>
          <a:xfrm>
            <a:off x="3232049" y="516635"/>
            <a:ext cx="5018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solidFill>
                  <a:srgbClr val="000000"/>
                </a:solidFill>
                <a:latin typeface="VAG Rounded" pitchFamily="50" charset="0"/>
              </a:rPr>
              <a:t>WORKFLOW</a:t>
            </a:r>
            <a:r>
              <a:rPr lang="en-SG" sz="2400" dirty="0">
                <a:solidFill>
                  <a:srgbClr val="FF4500"/>
                </a:solidFill>
                <a:latin typeface="VAG Rounded" pitchFamily="50" charset="0"/>
              </a:rPr>
              <a:t> – MODEL VALIDATION</a:t>
            </a:r>
          </a:p>
        </p:txBody>
      </p:sp>
      <p:pic>
        <p:nvPicPr>
          <p:cNvPr id="10" name="Picture 2" descr="Image result for reddit logo">
            <a:extLst>
              <a:ext uri="{FF2B5EF4-FFF2-40B4-BE49-F238E27FC236}">
                <a16:creationId xmlns:a16="http://schemas.microsoft.com/office/drawing/2014/main" id="{E78A5E3C-C6F1-4EBA-A060-1656094B5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24"/>
          <a:stretch/>
        </p:blipFill>
        <p:spPr bwMode="auto">
          <a:xfrm>
            <a:off x="178567" y="308356"/>
            <a:ext cx="1111989" cy="100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A33A44A2-2069-4686-8549-EB841A26E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653" y="2099386"/>
            <a:ext cx="1440000" cy="14400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lated image">
            <a:extLst>
              <a:ext uri="{FF2B5EF4-FFF2-40B4-BE49-F238E27FC236}">
                <a16:creationId xmlns:a16="http://schemas.microsoft.com/office/drawing/2014/main" id="{D1A4048E-02C7-4E29-8AFA-3D321C227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281" y="2099386"/>
            <a:ext cx="1440000" cy="14400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0DCF31-D01E-4E32-B279-E7C80E456AA9}"/>
              </a:ext>
            </a:extLst>
          </p:cNvPr>
          <p:cNvSpPr/>
          <p:nvPr/>
        </p:nvSpPr>
        <p:spPr>
          <a:xfrm>
            <a:off x="5621814" y="2453676"/>
            <a:ext cx="1076306" cy="731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sz="3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4FCC33-044E-4F70-B6EE-C51104D3674B}"/>
              </a:ext>
            </a:extLst>
          </p:cNvPr>
          <p:cNvSpPr/>
          <p:nvPr/>
        </p:nvSpPr>
        <p:spPr>
          <a:xfrm>
            <a:off x="1867816" y="3733184"/>
            <a:ext cx="3423674" cy="411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Logistic Regression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687EC2-317A-4EAD-AA2C-A1A6300450D5}"/>
              </a:ext>
            </a:extLst>
          </p:cNvPr>
          <p:cNvSpPr/>
          <p:nvPr/>
        </p:nvSpPr>
        <p:spPr>
          <a:xfrm>
            <a:off x="7028444" y="3733184"/>
            <a:ext cx="3423674" cy="411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Multinomial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446A7B8-5D29-4FC4-96A4-8807FD4EC83A}"/>
              </a:ext>
            </a:extLst>
          </p:cNvPr>
          <p:cNvGraphicFramePr>
            <a:graphicFrameLocks noGrp="1"/>
          </p:cNvGraphicFramePr>
          <p:nvPr/>
        </p:nvGraphicFramePr>
        <p:xfrm>
          <a:off x="1610757" y="4590440"/>
          <a:ext cx="39377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896">
                  <a:extLst>
                    <a:ext uri="{9D8B030D-6E8A-4147-A177-3AD203B41FA5}">
                      <a16:colId xmlns:a16="http://schemas.microsoft.com/office/drawing/2014/main" val="2576919965"/>
                    </a:ext>
                  </a:extLst>
                </a:gridCol>
                <a:gridCol w="1968896">
                  <a:extLst>
                    <a:ext uri="{9D8B030D-6E8A-4147-A177-3AD203B41FA5}">
                      <a16:colId xmlns:a16="http://schemas.microsoft.com/office/drawing/2014/main" val="2993252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Vectorizing Method</a:t>
                      </a:r>
                    </a:p>
                  </a:txBody>
                  <a:tcPr>
                    <a:solidFill>
                      <a:srgbClr val="0079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Score</a:t>
                      </a:r>
                    </a:p>
                  </a:txBody>
                  <a:tcPr>
                    <a:solidFill>
                      <a:srgbClr val="007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100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Count Vectorizer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166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TFIDF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317824"/>
                  </a:ext>
                </a:extLst>
              </a:tr>
            </a:tbl>
          </a:graphicData>
        </a:graphic>
      </p:graphicFrame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AA09D1FA-B69B-4A6D-A306-E6191A0F2A26}"/>
              </a:ext>
            </a:extLst>
          </p:cNvPr>
          <p:cNvGraphicFramePr>
            <a:graphicFrameLocks noGrp="1"/>
          </p:cNvGraphicFramePr>
          <p:nvPr/>
        </p:nvGraphicFramePr>
        <p:xfrm>
          <a:off x="6771385" y="4590440"/>
          <a:ext cx="39377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896">
                  <a:extLst>
                    <a:ext uri="{9D8B030D-6E8A-4147-A177-3AD203B41FA5}">
                      <a16:colId xmlns:a16="http://schemas.microsoft.com/office/drawing/2014/main" val="2576919965"/>
                    </a:ext>
                  </a:extLst>
                </a:gridCol>
                <a:gridCol w="1968896">
                  <a:extLst>
                    <a:ext uri="{9D8B030D-6E8A-4147-A177-3AD203B41FA5}">
                      <a16:colId xmlns:a16="http://schemas.microsoft.com/office/drawing/2014/main" val="2993252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Vectorizing Method</a:t>
                      </a:r>
                    </a:p>
                  </a:txBody>
                  <a:tcPr>
                    <a:solidFill>
                      <a:srgbClr val="FF4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Score</a:t>
                      </a:r>
                    </a:p>
                  </a:txBody>
                  <a:tcPr>
                    <a:solidFill>
                      <a:srgbClr val="FF4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100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Count Vectorizer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0.88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166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TFIDF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0.87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317824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A4A0FD63-F539-4EC2-82A8-01780B42856A}"/>
              </a:ext>
            </a:extLst>
          </p:cNvPr>
          <p:cNvGrpSpPr/>
          <p:nvPr/>
        </p:nvGrpSpPr>
        <p:grpSpPr>
          <a:xfrm>
            <a:off x="8880650" y="566544"/>
            <a:ext cx="2039315" cy="653251"/>
            <a:chOff x="4579751" y="5538717"/>
            <a:chExt cx="2689653" cy="861573"/>
          </a:xfrm>
        </p:grpSpPr>
        <p:pic>
          <p:nvPicPr>
            <p:cNvPr id="25" name="Picture 2" descr="Related image">
              <a:extLst>
                <a:ext uri="{FF2B5EF4-FFF2-40B4-BE49-F238E27FC236}">
                  <a16:creationId xmlns:a16="http://schemas.microsoft.com/office/drawing/2014/main" id="{4B21D80E-A803-42AB-9CA4-E7A5E203D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9751" y="5538717"/>
              <a:ext cx="861573" cy="861573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C1F903-2DFA-44A9-90EB-CA84D3A79C46}"/>
                </a:ext>
              </a:extLst>
            </p:cNvPr>
            <p:cNvSpPr/>
            <p:nvPr/>
          </p:nvSpPr>
          <p:spPr>
            <a:xfrm>
              <a:off x="5560092" y="5697395"/>
              <a:ext cx="1709312" cy="5442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1500" dirty="0">
                  <a:solidFill>
                    <a:srgbClr val="000000"/>
                  </a:solidFill>
                  <a:latin typeface="VAG Rounded" pitchFamily="50" charset="0"/>
                </a:rPr>
                <a:t>B</a:t>
              </a:r>
              <a:r>
                <a:rPr lang="en-SG" sz="1500" dirty="0">
                  <a:solidFill>
                    <a:srgbClr val="FF4500"/>
                  </a:solidFill>
                  <a:latin typeface="VAG Rounded" pitchFamily="50" charset="0"/>
                </a:rPr>
                <a:t>oon Jun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9667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87D87C2-DADA-4CA9-8824-CC564716C740}"/>
              </a:ext>
            </a:extLst>
          </p:cNvPr>
          <p:cNvGrpSpPr/>
          <p:nvPr/>
        </p:nvGrpSpPr>
        <p:grpSpPr>
          <a:xfrm>
            <a:off x="1928091" y="124367"/>
            <a:ext cx="9278268" cy="1369312"/>
            <a:chOff x="3702975" y="2479022"/>
            <a:chExt cx="5614987" cy="8286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4F9479-D4FD-43C6-8CC5-8DB6F011A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21" t="11875" r="18495" b="76041"/>
            <a:stretch/>
          </p:blipFill>
          <p:spPr>
            <a:xfrm>
              <a:off x="3702975" y="2479022"/>
              <a:ext cx="5614987" cy="8286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D2D674-F4E8-4745-86B5-63DEB5E9442D}"/>
                </a:ext>
              </a:extLst>
            </p:cNvPr>
            <p:cNvSpPr/>
            <p:nvPr/>
          </p:nvSpPr>
          <p:spPr>
            <a:xfrm>
              <a:off x="4393406" y="2736056"/>
              <a:ext cx="2093119" cy="371475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9F6ECF-0C80-49EB-A58C-6C6AFFE0CD33}"/>
              </a:ext>
            </a:extLst>
          </p:cNvPr>
          <p:cNvSpPr txBox="1"/>
          <p:nvPr/>
        </p:nvSpPr>
        <p:spPr>
          <a:xfrm>
            <a:off x="3232049" y="516635"/>
            <a:ext cx="4415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solidFill>
                  <a:srgbClr val="000000"/>
                </a:solidFill>
                <a:latin typeface="VAG Rounded" pitchFamily="50" charset="0"/>
              </a:rPr>
              <a:t>WORKFLOW</a:t>
            </a:r>
            <a:r>
              <a:rPr lang="en-SG" sz="2400" dirty="0">
                <a:solidFill>
                  <a:srgbClr val="FF4500"/>
                </a:solidFill>
                <a:latin typeface="VAG Rounded" pitchFamily="50" charset="0"/>
              </a:rPr>
              <a:t> – MODEL FITTING</a:t>
            </a:r>
          </a:p>
        </p:txBody>
      </p:sp>
      <p:pic>
        <p:nvPicPr>
          <p:cNvPr id="10" name="Picture 2" descr="Image result for reddit logo">
            <a:extLst>
              <a:ext uri="{FF2B5EF4-FFF2-40B4-BE49-F238E27FC236}">
                <a16:creationId xmlns:a16="http://schemas.microsoft.com/office/drawing/2014/main" id="{E78A5E3C-C6F1-4EBA-A060-1656094B5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24"/>
          <a:stretch/>
        </p:blipFill>
        <p:spPr bwMode="auto">
          <a:xfrm>
            <a:off x="178567" y="308356"/>
            <a:ext cx="1111989" cy="100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A33A44A2-2069-4686-8549-EB841A26E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437" y="1808463"/>
            <a:ext cx="1440000" cy="14400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04FCC33-044E-4F70-B6EE-C51104D3674B}"/>
              </a:ext>
            </a:extLst>
          </p:cNvPr>
          <p:cNvSpPr/>
          <p:nvPr/>
        </p:nvSpPr>
        <p:spPr>
          <a:xfrm>
            <a:off x="4487600" y="3442261"/>
            <a:ext cx="3423674" cy="411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Logistic Regression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446A7B8-5D29-4FC4-96A4-8807FD4EC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376774"/>
              </p:ext>
            </p:extLst>
          </p:nvPr>
        </p:nvGraphicFramePr>
        <p:xfrm>
          <a:off x="3394529" y="3976543"/>
          <a:ext cx="5598596" cy="2441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9298">
                  <a:extLst>
                    <a:ext uri="{9D8B030D-6E8A-4147-A177-3AD203B41FA5}">
                      <a16:colId xmlns:a16="http://schemas.microsoft.com/office/drawing/2014/main" val="2576919965"/>
                    </a:ext>
                  </a:extLst>
                </a:gridCol>
                <a:gridCol w="2799298">
                  <a:extLst>
                    <a:ext uri="{9D8B030D-6E8A-4147-A177-3AD203B41FA5}">
                      <a16:colId xmlns:a16="http://schemas.microsoft.com/office/drawing/2014/main" val="2993252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400" b="1" dirty="0" err="1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Cvec</a:t>
                      </a:r>
                      <a:r>
                        <a:rPr lang="en-SG" sz="14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params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SG" sz="1400" b="0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Max features = 400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SG" sz="1400" b="0" dirty="0" err="1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Max_df</a:t>
                      </a:r>
                      <a:r>
                        <a:rPr lang="en-SG" sz="1400" b="0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= 0.5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SG" sz="1400" b="0" dirty="0" err="1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Min_df</a:t>
                      </a:r>
                      <a:r>
                        <a:rPr lang="en-SG" sz="1400" b="0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= 2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SG" sz="1400" b="0" dirty="0" err="1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Ngram_range</a:t>
                      </a:r>
                      <a:r>
                        <a:rPr lang="en-SG" sz="1400" b="0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= (1,2)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100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Penalty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SG" sz="1400" b="0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l1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56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Training Score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9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0.89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166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Testing Score</a:t>
                      </a:r>
                    </a:p>
                  </a:txBody>
                  <a:tcPr>
                    <a:solidFill>
                      <a:srgbClr val="0079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0.82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317824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FBB7E10F-1A23-4990-B29E-E31962FE97A9}"/>
              </a:ext>
            </a:extLst>
          </p:cNvPr>
          <p:cNvGrpSpPr/>
          <p:nvPr/>
        </p:nvGrpSpPr>
        <p:grpSpPr>
          <a:xfrm>
            <a:off x="8880650" y="566544"/>
            <a:ext cx="2039315" cy="653251"/>
            <a:chOff x="4579751" y="5538717"/>
            <a:chExt cx="2689653" cy="861573"/>
          </a:xfrm>
        </p:grpSpPr>
        <p:pic>
          <p:nvPicPr>
            <p:cNvPr id="12" name="Picture 2" descr="Related image">
              <a:extLst>
                <a:ext uri="{FF2B5EF4-FFF2-40B4-BE49-F238E27FC236}">
                  <a16:creationId xmlns:a16="http://schemas.microsoft.com/office/drawing/2014/main" id="{B33B8BD6-F313-4737-A740-9854FB45AF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9751" y="5538717"/>
              <a:ext cx="861573" cy="861573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7B06CF-2353-41D2-B319-4A07FA77C802}"/>
                </a:ext>
              </a:extLst>
            </p:cNvPr>
            <p:cNvSpPr/>
            <p:nvPr/>
          </p:nvSpPr>
          <p:spPr>
            <a:xfrm>
              <a:off x="5560092" y="5697395"/>
              <a:ext cx="1709312" cy="5442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1500" dirty="0">
                  <a:solidFill>
                    <a:srgbClr val="000000"/>
                  </a:solidFill>
                  <a:latin typeface="VAG Rounded" pitchFamily="50" charset="0"/>
                </a:rPr>
                <a:t>B</a:t>
              </a:r>
              <a:r>
                <a:rPr lang="en-SG" sz="1500" dirty="0">
                  <a:solidFill>
                    <a:srgbClr val="FF4500"/>
                  </a:solidFill>
                  <a:latin typeface="VAG Rounded" pitchFamily="50" charset="0"/>
                </a:rPr>
                <a:t>oon Jun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9823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87D87C2-DADA-4CA9-8824-CC564716C740}"/>
              </a:ext>
            </a:extLst>
          </p:cNvPr>
          <p:cNvGrpSpPr/>
          <p:nvPr/>
        </p:nvGrpSpPr>
        <p:grpSpPr>
          <a:xfrm>
            <a:off x="1928091" y="124367"/>
            <a:ext cx="9278268" cy="1369312"/>
            <a:chOff x="3702975" y="2479022"/>
            <a:chExt cx="5614987" cy="8286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4F9479-D4FD-43C6-8CC5-8DB6F011A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21" t="11875" r="18495" b="76041"/>
            <a:stretch/>
          </p:blipFill>
          <p:spPr>
            <a:xfrm>
              <a:off x="3702975" y="2479022"/>
              <a:ext cx="5614987" cy="8286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D2D674-F4E8-4745-86B5-63DEB5E9442D}"/>
                </a:ext>
              </a:extLst>
            </p:cNvPr>
            <p:cNvSpPr/>
            <p:nvPr/>
          </p:nvSpPr>
          <p:spPr>
            <a:xfrm>
              <a:off x="4393406" y="2736056"/>
              <a:ext cx="2093119" cy="371475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9F6ECF-0C80-49EB-A58C-6C6AFFE0CD33}"/>
              </a:ext>
            </a:extLst>
          </p:cNvPr>
          <p:cNvSpPr txBox="1"/>
          <p:nvPr/>
        </p:nvSpPr>
        <p:spPr>
          <a:xfrm>
            <a:off x="3232049" y="516635"/>
            <a:ext cx="5082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solidFill>
                  <a:srgbClr val="000000"/>
                </a:solidFill>
                <a:latin typeface="VAG Rounded" pitchFamily="50" charset="0"/>
              </a:rPr>
              <a:t>WORKFLOW</a:t>
            </a:r>
            <a:r>
              <a:rPr lang="en-SG" sz="2400" dirty="0">
                <a:solidFill>
                  <a:srgbClr val="FF4500"/>
                </a:solidFill>
                <a:latin typeface="VAG Rounded" pitchFamily="50" charset="0"/>
              </a:rPr>
              <a:t> – MODEL EVALUATION</a:t>
            </a:r>
          </a:p>
        </p:txBody>
      </p:sp>
      <p:pic>
        <p:nvPicPr>
          <p:cNvPr id="10" name="Picture 2" descr="Image result for reddit logo">
            <a:extLst>
              <a:ext uri="{FF2B5EF4-FFF2-40B4-BE49-F238E27FC236}">
                <a16:creationId xmlns:a16="http://schemas.microsoft.com/office/drawing/2014/main" id="{E78A5E3C-C6F1-4EBA-A060-1656094B5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24"/>
          <a:stretch/>
        </p:blipFill>
        <p:spPr bwMode="auto">
          <a:xfrm>
            <a:off x="178567" y="308356"/>
            <a:ext cx="1111989" cy="100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F9F13B1-640B-4B66-8A21-4CB785A2FB6B}"/>
              </a:ext>
            </a:extLst>
          </p:cNvPr>
          <p:cNvGrpSpPr/>
          <p:nvPr/>
        </p:nvGrpSpPr>
        <p:grpSpPr>
          <a:xfrm>
            <a:off x="239247" y="1797244"/>
            <a:ext cx="1111989" cy="1183274"/>
            <a:chOff x="235076" y="3121160"/>
            <a:chExt cx="1664798" cy="1771521"/>
          </a:xfrm>
        </p:grpSpPr>
        <p:pic>
          <p:nvPicPr>
            <p:cNvPr id="4098" name="Picture 2" descr="Related image">
              <a:extLst>
                <a:ext uri="{FF2B5EF4-FFF2-40B4-BE49-F238E27FC236}">
                  <a16:creationId xmlns:a16="http://schemas.microsoft.com/office/drawing/2014/main" id="{A33A44A2-2069-4686-8549-EB841A26E8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130" y="3121160"/>
              <a:ext cx="860691" cy="860691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04FCC33-044E-4F70-B6EE-C51104D3674B}"/>
                </a:ext>
              </a:extLst>
            </p:cNvPr>
            <p:cNvSpPr/>
            <p:nvPr/>
          </p:nvSpPr>
          <p:spPr>
            <a:xfrm>
              <a:off x="235076" y="4109829"/>
              <a:ext cx="1664798" cy="7828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SG" sz="1000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Logistic Regression</a:t>
              </a:r>
            </a:p>
          </p:txBody>
        </p:sp>
      </p:grp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E5219B-D1FC-473D-A153-D67AB4B2711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7" b="6912"/>
          <a:stretch/>
        </p:blipFill>
        <p:spPr>
          <a:xfrm>
            <a:off x="1244383" y="1797244"/>
            <a:ext cx="6308735" cy="4678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509472-CFF7-47C2-9ABC-7A66F9B94907}"/>
              </a:ext>
            </a:extLst>
          </p:cNvPr>
          <p:cNvSpPr/>
          <p:nvPr/>
        </p:nvSpPr>
        <p:spPr>
          <a:xfrm>
            <a:off x="7249568" y="2838581"/>
            <a:ext cx="4942432" cy="1341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SG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Key Tokens make senses.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SG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Dogs are men’s best friend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SG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Cats are the king of internet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SG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Australian bushfire is getting better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3177F6-DE25-427A-94D2-448642297A9D}"/>
              </a:ext>
            </a:extLst>
          </p:cNvPr>
          <p:cNvGrpSpPr/>
          <p:nvPr/>
        </p:nvGrpSpPr>
        <p:grpSpPr>
          <a:xfrm>
            <a:off x="8880650" y="566544"/>
            <a:ext cx="2039315" cy="653251"/>
            <a:chOff x="4579751" y="5538717"/>
            <a:chExt cx="2689653" cy="861573"/>
          </a:xfrm>
        </p:grpSpPr>
        <p:pic>
          <p:nvPicPr>
            <p:cNvPr id="14" name="Picture 2" descr="Related image">
              <a:extLst>
                <a:ext uri="{FF2B5EF4-FFF2-40B4-BE49-F238E27FC236}">
                  <a16:creationId xmlns:a16="http://schemas.microsoft.com/office/drawing/2014/main" id="{0FF49486-43AE-4829-98C6-A34A8AF68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9751" y="5538717"/>
              <a:ext cx="861573" cy="861573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CD1EB5B-59CD-477B-8B2B-57B5A9397783}"/>
                </a:ext>
              </a:extLst>
            </p:cNvPr>
            <p:cNvSpPr/>
            <p:nvPr/>
          </p:nvSpPr>
          <p:spPr>
            <a:xfrm>
              <a:off x="5560092" y="5697395"/>
              <a:ext cx="1709312" cy="5442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1500" dirty="0">
                  <a:solidFill>
                    <a:srgbClr val="000000"/>
                  </a:solidFill>
                  <a:latin typeface="VAG Rounded" pitchFamily="50" charset="0"/>
                </a:rPr>
                <a:t>B</a:t>
              </a:r>
              <a:r>
                <a:rPr lang="en-SG" sz="1500" dirty="0">
                  <a:solidFill>
                    <a:srgbClr val="FF4500"/>
                  </a:solidFill>
                  <a:latin typeface="VAG Rounded" pitchFamily="50" charset="0"/>
                </a:rPr>
                <a:t>oon Jun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7073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87D87C2-DADA-4CA9-8824-CC564716C740}"/>
              </a:ext>
            </a:extLst>
          </p:cNvPr>
          <p:cNvGrpSpPr/>
          <p:nvPr/>
        </p:nvGrpSpPr>
        <p:grpSpPr>
          <a:xfrm>
            <a:off x="1928091" y="124367"/>
            <a:ext cx="9278268" cy="1369312"/>
            <a:chOff x="3702975" y="2479022"/>
            <a:chExt cx="5614987" cy="8286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4F9479-D4FD-43C6-8CC5-8DB6F011A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21" t="11875" r="18495" b="76041"/>
            <a:stretch/>
          </p:blipFill>
          <p:spPr>
            <a:xfrm>
              <a:off x="3702975" y="2479022"/>
              <a:ext cx="5614987" cy="8286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D2D674-F4E8-4745-86B5-63DEB5E9442D}"/>
                </a:ext>
              </a:extLst>
            </p:cNvPr>
            <p:cNvSpPr/>
            <p:nvPr/>
          </p:nvSpPr>
          <p:spPr>
            <a:xfrm>
              <a:off x="4393406" y="2736056"/>
              <a:ext cx="2093119" cy="371475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9F6ECF-0C80-49EB-A58C-6C6AFFE0CD33}"/>
              </a:ext>
            </a:extLst>
          </p:cNvPr>
          <p:cNvSpPr txBox="1"/>
          <p:nvPr/>
        </p:nvSpPr>
        <p:spPr>
          <a:xfrm>
            <a:off x="3232049" y="516635"/>
            <a:ext cx="5082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solidFill>
                  <a:srgbClr val="000000"/>
                </a:solidFill>
                <a:latin typeface="VAG Rounded" pitchFamily="50" charset="0"/>
              </a:rPr>
              <a:t>WORKFLOW</a:t>
            </a:r>
            <a:r>
              <a:rPr lang="en-SG" sz="2400" dirty="0">
                <a:solidFill>
                  <a:srgbClr val="FF4500"/>
                </a:solidFill>
                <a:latin typeface="VAG Rounded" pitchFamily="50" charset="0"/>
              </a:rPr>
              <a:t> – MODEL EVALUATION</a:t>
            </a:r>
          </a:p>
        </p:txBody>
      </p:sp>
      <p:pic>
        <p:nvPicPr>
          <p:cNvPr id="10" name="Picture 2" descr="Image result for reddit logo">
            <a:extLst>
              <a:ext uri="{FF2B5EF4-FFF2-40B4-BE49-F238E27FC236}">
                <a16:creationId xmlns:a16="http://schemas.microsoft.com/office/drawing/2014/main" id="{E78A5E3C-C6F1-4EBA-A060-1656094B5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24"/>
          <a:stretch/>
        </p:blipFill>
        <p:spPr bwMode="auto">
          <a:xfrm>
            <a:off x="178567" y="308356"/>
            <a:ext cx="1111989" cy="100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F9F13B1-640B-4B66-8A21-4CB785A2FB6B}"/>
              </a:ext>
            </a:extLst>
          </p:cNvPr>
          <p:cNvGrpSpPr/>
          <p:nvPr/>
        </p:nvGrpSpPr>
        <p:grpSpPr>
          <a:xfrm>
            <a:off x="239247" y="1797244"/>
            <a:ext cx="1111989" cy="1183274"/>
            <a:chOff x="235076" y="3121160"/>
            <a:chExt cx="1664798" cy="1771521"/>
          </a:xfrm>
        </p:grpSpPr>
        <p:pic>
          <p:nvPicPr>
            <p:cNvPr id="4098" name="Picture 2" descr="Related image">
              <a:extLst>
                <a:ext uri="{FF2B5EF4-FFF2-40B4-BE49-F238E27FC236}">
                  <a16:creationId xmlns:a16="http://schemas.microsoft.com/office/drawing/2014/main" id="{A33A44A2-2069-4686-8549-EB841A26E8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130" y="3121160"/>
              <a:ext cx="860691" cy="860691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04FCC33-044E-4F70-B6EE-C51104D3674B}"/>
                </a:ext>
              </a:extLst>
            </p:cNvPr>
            <p:cNvSpPr/>
            <p:nvPr/>
          </p:nvSpPr>
          <p:spPr>
            <a:xfrm>
              <a:off x="235076" y="4109829"/>
              <a:ext cx="1664798" cy="7828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SG" sz="1000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Logistic Regression</a:t>
              </a:r>
            </a:p>
          </p:txBody>
        </p:sp>
      </p:grpSp>
      <p:pic>
        <p:nvPicPr>
          <p:cNvPr id="16" name="Picture 15" descr="A picture containing comb&#10;&#10;Description automatically generated">
            <a:extLst>
              <a:ext uri="{FF2B5EF4-FFF2-40B4-BE49-F238E27FC236}">
                <a16:creationId xmlns:a16="http://schemas.microsoft.com/office/drawing/2014/main" id="{D2D418E6-0670-4BAD-A26F-341F2B9CBF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4" r="4702" b="6585"/>
          <a:stretch/>
        </p:blipFill>
        <p:spPr>
          <a:xfrm>
            <a:off x="6096000" y="1839987"/>
            <a:ext cx="5950703" cy="446892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3042287-D5D3-4771-83D1-1D46CC602C53}"/>
              </a:ext>
            </a:extLst>
          </p:cNvPr>
          <p:cNvSpPr/>
          <p:nvPr/>
        </p:nvSpPr>
        <p:spPr>
          <a:xfrm>
            <a:off x="1678557" y="2919854"/>
            <a:ext cx="4484465" cy="1018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SG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Key Tokens make senses.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SG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Correspond to recent current event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SG" sz="14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110E90-6C2D-4B30-BC9D-814FDA896451}"/>
              </a:ext>
            </a:extLst>
          </p:cNvPr>
          <p:cNvGrpSpPr/>
          <p:nvPr/>
        </p:nvGrpSpPr>
        <p:grpSpPr>
          <a:xfrm>
            <a:off x="8880650" y="566544"/>
            <a:ext cx="2039315" cy="653251"/>
            <a:chOff x="4579751" y="5538717"/>
            <a:chExt cx="2689653" cy="861573"/>
          </a:xfrm>
        </p:grpSpPr>
        <p:pic>
          <p:nvPicPr>
            <p:cNvPr id="13" name="Picture 2" descr="Related image">
              <a:extLst>
                <a:ext uri="{FF2B5EF4-FFF2-40B4-BE49-F238E27FC236}">
                  <a16:creationId xmlns:a16="http://schemas.microsoft.com/office/drawing/2014/main" id="{DB8B8683-E912-46FE-A723-21312C4B6D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9751" y="5538717"/>
              <a:ext cx="861573" cy="861573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B40262-46D4-4790-992B-DEA596F43376}"/>
                </a:ext>
              </a:extLst>
            </p:cNvPr>
            <p:cNvSpPr/>
            <p:nvPr/>
          </p:nvSpPr>
          <p:spPr>
            <a:xfrm>
              <a:off x="5560092" y="5697395"/>
              <a:ext cx="1709312" cy="5442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1500" dirty="0">
                  <a:solidFill>
                    <a:srgbClr val="000000"/>
                  </a:solidFill>
                  <a:latin typeface="VAG Rounded" pitchFamily="50" charset="0"/>
                </a:rPr>
                <a:t>B</a:t>
              </a:r>
              <a:r>
                <a:rPr lang="en-SG" sz="1500" dirty="0">
                  <a:solidFill>
                    <a:srgbClr val="FF4500"/>
                  </a:solidFill>
                  <a:latin typeface="VAG Rounded" pitchFamily="50" charset="0"/>
                </a:rPr>
                <a:t>oon Jun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47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87D87C2-DADA-4CA9-8824-CC564716C740}"/>
              </a:ext>
            </a:extLst>
          </p:cNvPr>
          <p:cNvGrpSpPr/>
          <p:nvPr/>
        </p:nvGrpSpPr>
        <p:grpSpPr>
          <a:xfrm>
            <a:off x="1897684" y="82170"/>
            <a:ext cx="9278268" cy="1369312"/>
            <a:chOff x="3702975" y="2479022"/>
            <a:chExt cx="5614987" cy="8286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4F9479-D4FD-43C6-8CC5-8DB6F011A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21" t="11875" r="18495" b="76041"/>
            <a:stretch/>
          </p:blipFill>
          <p:spPr>
            <a:xfrm>
              <a:off x="3702975" y="2479022"/>
              <a:ext cx="5614987" cy="8286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D2D674-F4E8-4745-86B5-63DEB5E9442D}"/>
                </a:ext>
              </a:extLst>
            </p:cNvPr>
            <p:cNvSpPr/>
            <p:nvPr/>
          </p:nvSpPr>
          <p:spPr>
            <a:xfrm>
              <a:off x="4393406" y="2736056"/>
              <a:ext cx="2093119" cy="371475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9F6ECF-0C80-49EB-A58C-6C6AFFE0CD33}"/>
              </a:ext>
            </a:extLst>
          </p:cNvPr>
          <p:cNvSpPr txBox="1"/>
          <p:nvPr/>
        </p:nvSpPr>
        <p:spPr>
          <a:xfrm>
            <a:off x="3232049" y="516635"/>
            <a:ext cx="1129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>
                <a:solidFill>
                  <a:srgbClr val="000000"/>
                </a:solidFill>
                <a:latin typeface="VAG Rounded" pitchFamily="50" charset="0"/>
              </a:rPr>
              <a:t>DATA</a:t>
            </a:r>
            <a:endParaRPr lang="en-SG" sz="3200" dirty="0">
              <a:solidFill>
                <a:srgbClr val="FF4500"/>
              </a:solidFill>
              <a:latin typeface="VAG Rounded" pitchFamily="50" charset="0"/>
            </a:endParaRPr>
          </a:p>
        </p:txBody>
      </p:sp>
      <p:pic>
        <p:nvPicPr>
          <p:cNvPr id="10" name="Picture 2" descr="Image result for reddit logo">
            <a:extLst>
              <a:ext uri="{FF2B5EF4-FFF2-40B4-BE49-F238E27FC236}">
                <a16:creationId xmlns:a16="http://schemas.microsoft.com/office/drawing/2014/main" id="{E78A5E3C-C6F1-4EBA-A060-1656094B5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24"/>
          <a:stretch/>
        </p:blipFill>
        <p:spPr bwMode="auto">
          <a:xfrm>
            <a:off x="178567" y="308356"/>
            <a:ext cx="1111989" cy="100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53E44D0-B440-4B41-9955-81187DDA32A6}"/>
              </a:ext>
            </a:extLst>
          </p:cNvPr>
          <p:cNvGrpSpPr/>
          <p:nvPr/>
        </p:nvGrpSpPr>
        <p:grpSpPr>
          <a:xfrm>
            <a:off x="4373190" y="2203243"/>
            <a:ext cx="3406739" cy="3885829"/>
            <a:chOff x="4255838" y="2217215"/>
            <a:chExt cx="3406739" cy="388582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61EC6B5-49F5-4835-BB57-17F710449EBF}"/>
                </a:ext>
              </a:extLst>
            </p:cNvPr>
            <p:cNvGrpSpPr/>
            <p:nvPr/>
          </p:nvGrpSpPr>
          <p:grpSpPr>
            <a:xfrm>
              <a:off x="4255838" y="3324516"/>
              <a:ext cx="3406739" cy="2778528"/>
              <a:chOff x="2192352" y="1918405"/>
              <a:chExt cx="5873145" cy="4790123"/>
            </a:xfrm>
          </p:grpSpPr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C8A24B7B-46E8-4408-B305-46B915139B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1554" y="2178560"/>
                <a:ext cx="1970448" cy="19704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6" name="Picture 4" descr="Related image">
                <a:extLst>
                  <a:ext uri="{FF2B5EF4-FFF2-40B4-BE49-F238E27FC236}">
                    <a16:creationId xmlns:a16="http://schemas.microsoft.com/office/drawing/2014/main" id="{15A0E1EF-645A-407A-8DBB-4E572E9CE7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604" t="37862" r="21338" b="15774"/>
              <a:stretch/>
            </p:blipFill>
            <p:spPr bwMode="auto">
              <a:xfrm>
                <a:off x="5307501" y="1918405"/>
                <a:ext cx="2717430" cy="24907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379E006-EEB2-4322-A15C-C77F9F78BAC7}"/>
                  </a:ext>
                </a:extLst>
              </p:cNvPr>
              <p:cNvSpPr/>
              <p:nvPr/>
            </p:nvSpPr>
            <p:spPr>
              <a:xfrm>
                <a:off x="2303218" y="4409163"/>
                <a:ext cx="2531959" cy="451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/>
                <a:r>
                  <a:rPr lang="en-SG" sz="1100" b="1" dirty="0">
                    <a:solidFill>
                      <a:srgbClr val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r/</a:t>
                </a:r>
                <a:r>
                  <a:rPr lang="en-SG" sz="1100" b="1" dirty="0" err="1">
                    <a:solidFill>
                      <a:srgbClr val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UpliftingNews</a:t>
                </a:r>
                <a:endParaRPr lang="en-SG" sz="1100" b="1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C40D30-A1D4-4B4B-B0CF-AC421DC7F87D}"/>
                  </a:ext>
                </a:extLst>
              </p:cNvPr>
              <p:cNvSpPr/>
              <p:nvPr/>
            </p:nvSpPr>
            <p:spPr>
              <a:xfrm>
                <a:off x="5451933" y="4409159"/>
                <a:ext cx="2103609" cy="451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/>
                <a:r>
                  <a:rPr lang="en-SG" sz="1100" b="1" dirty="0">
                    <a:solidFill>
                      <a:srgbClr val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r/</a:t>
                </a:r>
                <a:r>
                  <a:rPr lang="en-SG" sz="1100" b="1" dirty="0" err="1">
                    <a:solidFill>
                      <a:srgbClr val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worldnews</a:t>
                </a:r>
                <a:endParaRPr lang="en-SG" sz="1100" b="1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1458CE1-6B91-4975-9702-DF07FF46967B}"/>
                  </a:ext>
                </a:extLst>
              </p:cNvPr>
              <p:cNvSpPr/>
              <p:nvPr/>
            </p:nvSpPr>
            <p:spPr>
              <a:xfrm>
                <a:off x="2192352" y="5011159"/>
                <a:ext cx="2753690" cy="1697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000" dirty="0">
                    <a:solidFill>
                      <a:srgbClr val="1A1A1B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A place to read and share positive and uplifting, feel good news stories.</a:t>
                </a:r>
                <a:endParaRPr lang="en-SG" sz="10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292AF29-E2D1-4286-88E0-211C35CCA268}"/>
                  </a:ext>
                </a:extLst>
              </p:cNvPr>
              <p:cNvSpPr/>
              <p:nvPr/>
            </p:nvSpPr>
            <p:spPr>
              <a:xfrm>
                <a:off x="5311807" y="5011159"/>
                <a:ext cx="2753690" cy="1697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0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A place for major news from around the world, excluding US-internal news.</a:t>
                </a:r>
                <a:endParaRPr lang="en-SG" sz="10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45F6478-1772-4BF2-977E-F3A7BFE760B8}"/>
                </a:ext>
              </a:extLst>
            </p:cNvPr>
            <p:cNvGrpSpPr/>
            <p:nvPr/>
          </p:nvGrpSpPr>
          <p:grpSpPr>
            <a:xfrm>
              <a:off x="5121038" y="2217215"/>
              <a:ext cx="1464176" cy="589569"/>
              <a:chOff x="4579752" y="5538717"/>
              <a:chExt cx="2139690" cy="861573"/>
            </a:xfrm>
          </p:grpSpPr>
          <p:pic>
            <p:nvPicPr>
              <p:cNvPr id="16" name="Picture 2" descr="Related image">
                <a:extLst>
                  <a:ext uri="{FF2B5EF4-FFF2-40B4-BE49-F238E27FC236}">
                    <a16:creationId xmlns:a16="http://schemas.microsoft.com/office/drawing/2014/main" id="{6ED017A0-0F83-4173-80E6-273CA339F4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9752" y="5538717"/>
                <a:ext cx="861573" cy="861573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51C9B07-2418-41CA-9670-17A7B33DB008}"/>
                  </a:ext>
                </a:extLst>
              </p:cNvPr>
              <p:cNvSpPr/>
              <p:nvPr/>
            </p:nvSpPr>
            <p:spPr>
              <a:xfrm>
                <a:off x="5537708" y="5680146"/>
                <a:ext cx="1181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SG" dirty="0">
                    <a:solidFill>
                      <a:srgbClr val="000000"/>
                    </a:solidFill>
                    <a:latin typeface="VAG Rounded" pitchFamily="50" charset="0"/>
                  </a:rPr>
                  <a:t>B</a:t>
                </a:r>
                <a:r>
                  <a:rPr lang="en-SG" dirty="0">
                    <a:solidFill>
                      <a:srgbClr val="FF4500"/>
                    </a:solidFill>
                    <a:latin typeface="VAG Rounded" pitchFamily="50" charset="0"/>
                  </a:rPr>
                  <a:t>oon Jun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D4B9DE-6D43-40A6-9700-13BEBECD7B06}"/>
              </a:ext>
            </a:extLst>
          </p:cNvPr>
          <p:cNvGrpSpPr/>
          <p:nvPr/>
        </p:nvGrpSpPr>
        <p:grpSpPr>
          <a:xfrm>
            <a:off x="391162" y="2203243"/>
            <a:ext cx="3460431" cy="3736072"/>
            <a:chOff x="391162" y="2203243"/>
            <a:chExt cx="3460431" cy="373607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B750B6E-93F8-45BA-8E84-B9E326435BED}"/>
                </a:ext>
              </a:extLst>
            </p:cNvPr>
            <p:cNvGrpSpPr/>
            <p:nvPr/>
          </p:nvGrpSpPr>
          <p:grpSpPr>
            <a:xfrm>
              <a:off x="1482532" y="2203243"/>
              <a:ext cx="1571248" cy="589569"/>
              <a:chOff x="452438" y="5539890"/>
              <a:chExt cx="2293034" cy="860400"/>
            </a:xfrm>
          </p:grpSpPr>
          <p:pic>
            <p:nvPicPr>
              <p:cNvPr id="33" name="Picture 32" descr="Related image">
                <a:extLst>
                  <a:ext uri="{FF2B5EF4-FFF2-40B4-BE49-F238E27FC236}">
                    <a16:creationId xmlns:a16="http://schemas.microsoft.com/office/drawing/2014/main" id="{F1DEAEE5-84ED-495F-A36A-4C91082F5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438" y="5539890"/>
                <a:ext cx="860400" cy="860400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8B0F89A-275C-44BC-98C3-80789B0BE057}"/>
                  </a:ext>
                </a:extLst>
              </p:cNvPr>
              <p:cNvSpPr/>
              <p:nvPr/>
            </p:nvSpPr>
            <p:spPr>
              <a:xfrm>
                <a:off x="1409221" y="5677115"/>
                <a:ext cx="1336251" cy="538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SG" dirty="0">
                    <a:solidFill>
                      <a:srgbClr val="000000"/>
                    </a:solidFill>
                    <a:latin typeface="VAG Rounded" pitchFamily="50" charset="0"/>
                  </a:rPr>
                  <a:t>R</a:t>
                </a:r>
                <a:r>
                  <a:rPr lang="en-SG" dirty="0">
                    <a:solidFill>
                      <a:srgbClr val="FF4500"/>
                    </a:solidFill>
                    <a:latin typeface="VAG Rounded" pitchFamily="50" charset="0"/>
                  </a:rPr>
                  <a:t>ussell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DC58B83-891E-42C9-95B6-AE6D2C104B0A}"/>
                </a:ext>
              </a:extLst>
            </p:cNvPr>
            <p:cNvGrpSpPr/>
            <p:nvPr/>
          </p:nvGrpSpPr>
          <p:grpSpPr>
            <a:xfrm>
              <a:off x="391162" y="3486275"/>
              <a:ext cx="3460431" cy="2453040"/>
              <a:chOff x="600623" y="3478280"/>
              <a:chExt cx="3460431" cy="245304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1A8A90D-0B66-4FD5-909F-D5FE292202BE}"/>
                  </a:ext>
                </a:extLst>
              </p:cNvPr>
              <p:cNvGrpSpPr/>
              <p:nvPr/>
            </p:nvGrpSpPr>
            <p:grpSpPr>
              <a:xfrm>
                <a:off x="600623" y="4828396"/>
                <a:ext cx="3460431" cy="1102924"/>
                <a:chOff x="2192352" y="4409159"/>
                <a:chExt cx="5965707" cy="1901418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66EED9FC-C996-4F23-9B96-199B84E31F9E}"/>
                    </a:ext>
                  </a:extLst>
                </p:cNvPr>
                <p:cNvSpPr/>
                <p:nvPr/>
              </p:nvSpPr>
              <p:spPr>
                <a:xfrm>
                  <a:off x="2771640" y="4409163"/>
                  <a:ext cx="1595116" cy="4510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fontAlgn="base"/>
                  <a:r>
                    <a:rPr lang="en-SG" sz="1100" b="1" dirty="0">
                      <a:solidFill>
                        <a:srgbClr val="000000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</a:rPr>
                    <a:t>r/History</a:t>
                  </a:r>
                  <a:endParaRPr lang="en-SG" sz="1100" b="1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7C9B08F7-98EF-44A5-A513-17153212B76D}"/>
                    </a:ext>
                  </a:extLst>
                </p:cNvPr>
                <p:cNvSpPr/>
                <p:nvPr/>
              </p:nvSpPr>
              <p:spPr>
                <a:xfrm>
                  <a:off x="4929688" y="4409159"/>
                  <a:ext cx="3228371" cy="4510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/>
                  <a:r>
                    <a:rPr lang="en-SG" sz="1100" b="1" dirty="0">
                      <a:solidFill>
                        <a:srgbClr val="000000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</a:rPr>
                    <a:t>r/</a:t>
                  </a:r>
                  <a:r>
                    <a:rPr lang="en-SG" sz="1100" b="1" dirty="0" err="1">
                      <a:solidFill>
                        <a:srgbClr val="000000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</a:rPr>
                    <a:t>NoStupidQuestions</a:t>
                  </a:r>
                  <a:endParaRPr lang="en-SG" sz="1100" b="1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C7CC46E6-A865-44E2-A380-36F66EAA4FCC}"/>
                    </a:ext>
                  </a:extLst>
                </p:cNvPr>
                <p:cNvSpPr/>
                <p:nvPr/>
              </p:nvSpPr>
              <p:spPr>
                <a:xfrm>
                  <a:off x="2192352" y="5011159"/>
                  <a:ext cx="2753690" cy="129941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0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A place for discussions about history. </a:t>
                  </a:r>
                  <a:endParaRPr lang="en-SG" sz="10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DBBD83D-3F9B-4BC0-A275-57B8725B3FA8}"/>
                    </a:ext>
                  </a:extLst>
                </p:cNvPr>
                <p:cNvSpPr/>
                <p:nvPr/>
              </p:nvSpPr>
              <p:spPr>
                <a:xfrm>
                  <a:off x="4789563" y="5011159"/>
                  <a:ext cx="2753691" cy="9014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0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A place where no questions are stupid</a:t>
                  </a:r>
                  <a:endParaRPr lang="en-SG" sz="10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9BD5C47E-D781-40CA-BFBB-7A56340FAF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2111" y="3478280"/>
                <a:ext cx="1035980" cy="10359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0F4FCE99-A626-4280-B12C-98E20427CF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7023" y="3502351"/>
                <a:ext cx="1035980" cy="10359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A8B6BDF-B40C-4915-9E62-D8C0C3856FCE}"/>
              </a:ext>
            </a:extLst>
          </p:cNvPr>
          <p:cNvGrpSpPr/>
          <p:nvPr/>
        </p:nvGrpSpPr>
        <p:grpSpPr>
          <a:xfrm>
            <a:off x="7998595" y="2203243"/>
            <a:ext cx="3431028" cy="3894973"/>
            <a:chOff x="7998595" y="2217215"/>
            <a:chExt cx="3431028" cy="389497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FC5D5F2-67C2-41BB-B436-1A040D22037A}"/>
                </a:ext>
              </a:extLst>
            </p:cNvPr>
            <p:cNvGrpSpPr/>
            <p:nvPr/>
          </p:nvGrpSpPr>
          <p:grpSpPr>
            <a:xfrm>
              <a:off x="7998595" y="4771389"/>
              <a:ext cx="3431028" cy="1340799"/>
              <a:chOff x="2192352" y="4409159"/>
              <a:chExt cx="5915019" cy="231151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BBAB45A-757D-4CAC-89F5-85D144E46A2A}"/>
                  </a:ext>
                </a:extLst>
              </p:cNvPr>
              <p:cNvSpPr/>
              <p:nvPr/>
            </p:nvSpPr>
            <p:spPr>
              <a:xfrm>
                <a:off x="2393039" y="4409163"/>
                <a:ext cx="2352327" cy="451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/>
                <a:r>
                  <a:rPr lang="en-SG" sz="1100" b="1" dirty="0">
                    <a:solidFill>
                      <a:srgbClr val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r/Environment</a:t>
                </a:r>
                <a:endParaRPr lang="en-SG" sz="1100" b="1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CAF759C-9815-433A-8D65-0E5223E8ABE0}"/>
                  </a:ext>
                </a:extLst>
              </p:cNvPr>
              <p:cNvSpPr/>
              <p:nvPr/>
            </p:nvSpPr>
            <p:spPr>
              <a:xfrm>
                <a:off x="5451933" y="4409159"/>
                <a:ext cx="2075974" cy="451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/>
                <a:r>
                  <a:rPr lang="en-SG" sz="1100" b="1" dirty="0">
                    <a:solidFill>
                      <a:srgbClr val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r/</a:t>
                </a:r>
                <a:r>
                  <a:rPr lang="en-SG" sz="1100" b="1" dirty="0" err="1">
                    <a:solidFill>
                      <a:srgbClr val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ZeroWaste</a:t>
                </a:r>
                <a:endParaRPr lang="en-SG" sz="1100" b="1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B35872E-F368-442F-8C77-526E3D1F087B}"/>
                  </a:ext>
                </a:extLst>
              </p:cNvPr>
              <p:cNvSpPr/>
              <p:nvPr/>
            </p:nvSpPr>
            <p:spPr>
              <a:xfrm>
                <a:off x="2192352" y="5011159"/>
                <a:ext cx="2753690" cy="16973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>
                  <a:lnSpc>
                    <a:spcPct val="150000"/>
                  </a:lnSpc>
                </a:pPr>
                <a:r>
                  <a:rPr lang="en-US" sz="10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Current news, information and issues related to the environment.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85492AE-5D53-4E2D-8A6C-07F53C392BD7}"/>
                  </a:ext>
                </a:extLst>
              </p:cNvPr>
              <p:cNvSpPr/>
              <p:nvPr/>
            </p:nvSpPr>
            <p:spPr>
              <a:xfrm>
                <a:off x="4987916" y="5023299"/>
                <a:ext cx="3119455" cy="16973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0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We are responsible citizens who try to minimize our overall environmental impact.</a:t>
                </a:r>
                <a:endParaRPr lang="en-SG" sz="10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FFEBB08-1D22-4BE7-9973-34B8DC8563A3}"/>
                </a:ext>
              </a:extLst>
            </p:cNvPr>
            <p:cNvGrpSpPr/>
            <p:nvPr/>
          </p:nvGrpSpPr>
          <p:grpSpPr>
            <a:xfrm>
              <a:off x="8851375" y="2217215"/>
              <a:ext cx="1489016" cy="600273"/>
              <a:chOff x="8149894" y="5538717"/>
              <a:chExt cx="2134278" cy="860400"/>
            </a:xfrm>
          </p:grpSpPr>
          <p:pic>
            <p:nvPicPr>
              <p:cNvPr id="36" name="Picture 4" descr="Related image">
                <a:extLst>
                  <a:ext uri="{FF2B5EF4-FFF2-40B4-BE49-F238E27FC236}">
                    <a16:creationId xmlns:a16="http://schemas.microsoft.com/office/drawing/2014/main" id="{19043C49-4496-47C2-9A4F-2D7B475BD5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49894" y="5538717"/>
                <a:ext cx="860400" cy="860400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6B74DF0-BBC9-4179-91E5-9106908E1BB9}"/>
                  </a:ext>
                </a:extLst>
              </p:cNvPr>
              <p:cNvSpPr/>
              <p:nvPr/>
            </p:nvSpPr>
            <p:spPr>
              <a:xfrm>
                <a:off x="9160156" y="5676529"/>
                <a:ext cx="1124016" cy="5293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SG" dirty="0">
                    <a:solidFill>
                      <a:srgbClr val="000000"/>
                    </a:solidFill>
                    <a:latin typeface="VAG Rounded" pitchFamily="50" charset="0"/>
                  </a:rPr>
                  <a:t>U</a:t>
                </a:r>
                <a:r>
                  <a:rPr lang="en-SG" dirty="0">
                    <a:solidFill>
                      <a:srgbClr val="FF4500"/>
                    </a:solidFill>
                    <a:latin typeface="VAG Rounded" pitchFamily="50" charset="0"/>
                  </a:rPr>
                  <a:t>mar</a:t>
                </a:r>
              </a:p>
            </p:txBody>
          </p:sp>
        </p:grpSp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3BC2B3FB-EB3A-4ED1-A164-8BF54EB5CE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7719" y="3472278"/>
              <a:ext cx="787312" cy="1090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5524195D-EDFD-4795-AF16-093F2BD46D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6997" y="3471227"/>
              <a:ext cx="1095803" cy="1095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193F5E3-FC55-48F4-8789-A65CAB4C7B8B}"/>
              </a:ext>
            </a:extLst>
          </p:cNvPr>
          <p:cNvCxnSpPr/>
          <p:nvPr/>
        </p:nvCxnSpPr>
        <p:spPr>
          <a:xfrm>
            <a:off x="4106380" y="1896118"/>
            <a:ext cx="0" cy="4241367"/>
          </a:xfrm>
          <a:prstGeom prst="line">
            <a:avLst/>
          </a:prstGeom>
          <a:ln w="28575">
            <a:solidFill>
              <a:srgbClr val="0079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5904FA-311C-4C0A-9E04-95C5289DC228}"/>
              </a:ext>
            </a:extLst>
          </p:cNvPr>
          <p:cNvCxnSpPr/>
          <p:nvPr/>
        </p:nvCxnSpPr>
        <p:spPr>
          <a:xfrm>
            <a:off x="7921994" y="1896118"/>
            <a:ext cx="0" cy="4241367"/>
          </a:xfrm>
          <a:prstGeom prst="line">
            <a:avLst/>
          </a:prstGeom>
          <a:ln w="28575">
            <a:solidFill>
              <a:srgbClr val="0079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27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87D87C2-DADA-4CA9-8824-CC564716C740}"/>
              </a:ext>
            </a:extLst>
          </p:cNvPr>
          <p:cNvGrpSpPr/>
          <p:nvPr/>
        </p:nvGrpSpPr>
        <p:grpSpPr>
          <a:xfrm>
            <a:off x="1928091" y="124367"/>
            <a:ext cx="9278268" cy="1369312"/>
            <a:chOff x="3702975" y="2479022"/>
            <a:chExt cx="5614987" cy="8286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4F9479-D4FD-43C6-8CC5-8DB6F011A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21" t="11875" r="18495" b="76041"/>
            <a:stretch/>
          </p:blipFill>
          <p:spPr>
            <a:xfrm>
              <a:off x="3702975" y="2479022"/>
              <a:ext cx="5614987" cy="8286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D2D674-F4E8-4745-86B5-63DEB5E9442D}"/>
                </a:ext>
              </a:extLst>
            </p:cNvPr>
            <p:cNvSpPr/>
            <p:nvPr/>
          </p:nvSpPr>
          <p:spPr>
            <a:xfrm>
              <a:off x="4393406" y="2736056"/>
              <a:ext cx="2093119" cy="371475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9F6ECF-0C80-49EB-A58C-6C6AFFE0CD33}"/>
              </a:ext>
            </a:extLst>
          </p:cNvPr>
          <p:cNvSpPr txBox="1"/>
          <p:nvPr/>
        </p:nvSpPr>
        <p:spPr>
          <a:xfrm>
            <a:off x="3232049" y="516635"/>
            <a:ext cx="5082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solidFill>
                  <a:srgbClr val="000000"/>
                </a:solidFill>
                <a:latin typeface="VAG Rounded" pitchFamily="50" charset="0"/>
              </a:rPr>
              <a:t>WORKFLOW</a:t>
            </a:r>
            <a:r>
              <a:rPr lang="en-SG" sz="2400" dirty="0">
                <a:solidFill>
                  <a:srgbClr val="FF4500"/>
                </a:solidFill>
                <a:latin typeface="VAG Rounded" pitchFamily="50" charset="0"/>
              </a:rPr>
              <a:t> – MODEL EVALUATION</a:t>
            </a:r>
          </a:p>
        </p:txBody>
      </p:sp>
      <p:pic>
        <p:nvPicPr>
          <p:cNvPr id="10" name="Picture 2" descr="Image result for reddit logo">
            <a:extLst>
              <a:ext uri="{FF2B5EF4-FFF2-40B4-BE49-F238E27FC236}">
                <a16:creationId xmlns:a16="http://schemas.microsoft.com/office/drawing/2014/main" id="{E78A5E3C-C6F1-4EBA-A060-1656094B5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24"/>
          <a:stretch/>
        </p:blipFill>
        <p:spPr bwMode="auto">
          <a:xfrm>
            <a:off x="178567" y="308356"/>
            <a:ext cx="1111989" cy="100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F9F13B1-640B-4B66-8A21-4CB785A2FB6B}"/>
              </a:ext>
            </a:extLst>
          </p:cNvPr>
          <p:cNvGrpSpPr/>
          <p:nvPr/>
        </p:nvGrpSpPr>
        <p:grpSpPr>
          <a:xfrm>
            <a:off x="239247" y="1797244"/>
            <a:ext cx="1111989" cy="1183274"/>
            <a:chOff x="235076" y="3121160"/>
            <a:chExt cx="1664798" cy="1771521"/>
          </a:xfrm>
        </p:grpSpPr>
        <p:pic>
          <p:nvPicPr>
            <p:cNvPr id="4098" name="Picture 2" descr="Related image">
              <a:extLst>
                <a:ext uri="{FF2B5EF4-FFF2-40B4-BE49-F238E27FC236}">
                  <a16:creationId xmlns:a16="http://schemas.microsoft.com/office/drawing/2014/main" id="{A33A44A2-2069-4686-8549-EB841A26E8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130" y="3121160"/>
              <a:ext cx="860691" cy="860691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04FCC33-044E-4F70-B6EE-C51104D3674B}"/>
                </a:ext>
              </a:extLst>
            </p:cNvPr>
            <p:cNvSpPr/>
            <p:nvPr/>
          </p:nvSpPr>
          <p:spPr>
            <a:xfrm>
              <a:off x="235076" y="4109829"/>
              <a:ext cx="1664798" cy="7828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SG" sz="1000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Logistic Regression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D5B59BD-22DA-4688-B993-8AB788E970F9}"/>
              </a:ext>
            </a:extLst>
          </p:cNvPr>
          <p:cNvSpPr/>
          <p:nvPr/>
        </p:nvSpPr>
        <p:spPr>
          <a:xfrm>
            <a:off x="2273198" y="2209922"/>
            <a:ext cx="7151293" cy="1889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SG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 perform as expected in classifying the 2 subreddit posts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SG" sz="16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SG" sz="16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Limitation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Classifying news related subreddit is very time specific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Tokens such as Corona Virus are not relevant for news last year</a:t>
            </a:r>
            <a:endParaRPr lang="en-SG" sz="16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06E7C44-B9A9-422C-BFDC-FD999C2B1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446510"/>
              </p:ext>
            </p:extLst>
          </p:nvPr>
        </p:nvGraphicFramePr>
        <p:xfrm>
          <a:off x="1558580" y="4484677"/>
          <a:ext cx="4290264" cy="182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132">
                  <a:extLst>
                    <a:ext uri="{9D8B030D-6E8A-4147-A177-3AD203B41FA5}">
                      <a16:colId xmlns:a16="http://schemas.microsoft.com/office/drawing/2014/main" val="3832511198"/>
                    </a:ext>
                  </a:extLst>
                </a:gridCol>
                <a:gridCol w="2145132">
                  <a:extLst>
                    <a:ext uri="{9D8B030D-6E8A-4147-A177-3AD203B41FA5}">
                      <a16:colId xmlns:a16="http://schemas.microsoft.com/office/drawing/2014/main" val="1969190414"/>
                    </a:ext>
                  </a:extLst>
                </a:gridCol>
              </a:tblGrid>
              <a:tr h="364846">
                <a:tc gridSpan="2">
                  <a:txBody>
                    <a:bodyPr/>
                    <a:lstStyle/>
                    <a:p>
                      <a:r>
                        <a:rPr lang="en-SG" sz="1800" dirty="0"/>
                        <a:t>Confusion Matrix</a:t>
                      </a:r>
                    </a:p>
                  </a:txBody>
                  <a:tcPr marL="89916" marR="89916" marT="44959" marB="44959"/>
                </a:tc>
                <a:tc hMerge="1">
                  <a:txBody>
                    <a:bodyPr/>
                    <a:lstStyle/>
                    <a:p>
                      <a:endParaRPr lang="en-SG" sz="1800" dirty="0"/>
                    </a:p>
                  </a:txBody>
                  <a:tcPr marL="89916" marR="89916" marT="44959" marB="44959"/>
                </a:tc>
                <a:extLst>
                  <a:ext uri="{0D108BD9-81ED-4DB2-BD59-A6C34878D82A}">
                    <a16:rowId xmlns:a16="http://schemas.microsoft.com/office/drawing/2014/main" val="1327943033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SG" sz="1800" dirty="0"/>
                        <a:t>True Negatives</a:t>
                      </a:r>
                    </a:p>
                  </a:txBody>
                  <a:tcPr marL="89916" marR="89916" marT="44959" marB="44959"/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92</a:t>
                      </a:r>
                    </a:p>
                  </a:txBody>
                  <a:tcPr marL="89916" marR="89916" marT="44959" marB="44959"/>
                </a:tc>
                <a:extLst>
                  <a:ext uri="{0D108BD9-81ED-4DB2-BD59-A6C34878D82A}">
                    <a16:rowId xmlns:a16="http://schemas.microsoft.com/office/drawing/2014/main" val="2763190379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SG" sz="1800" dirty="0"/>
                        <a:t>False Positives	</a:t>
                      </a:r>
                    </a:p>
                  </a:txBody>
                  <a:tcPr marL="89916" marR="89916" marT="44959" marB="44959"/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11</a:t>
                      </a:r>
                    </a:p>
                  </a:txBody>
                  <a:tcPr marL="89916" marR="89916" marT="44959" marB="44959"/>
                </a:tc>
                <a:extLst>
                  <a:ext uri="{0D108BD9-81ED-4DB2-BD59-A6C34878D82A}">
                    <a16:rowId xmlns:a16="http://schemas.microsoft.com/office/drawing/2014/main" val="3894318879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SG" sz="1800" dirty="0"/>
                        <a:t>False Negatives</a:t>
                      </a:r>
                    </a:p>
                  </a:txBody>
                  <a:tcPr marL="89916" marR="89916" marT="44959" marB="44959"/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40</a:t>
                      </a:r>
                    </a:p>
                  </a:txBody>
                  <a:tcPr marL="89916" marR="89916" marT="44959" marB="44959"/>
                </a:tc>
                <a:extLst>
                  <a:ext uri="{0D108BD9-81ED-4DB2-BD59-A6C34878D82A}">
                    <a16:rowId xmlns:a16="http://schemas.microsoft.com/office/drawing/2014/main" val="2446994516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SG" sz="1800" dirty="0"/>
                        <a:t>True Positives</a:t>
                      </a:r>
                    </a:p>
                  </a:txBody>
                  <a:tcPr marL="89916" marR="89916" marT="44959" marB="44959"/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128</a:t>
                      </a:r>
                    </a:p>
                  </a:txBody>
                  <a:tcPr marL="89916" marR="89916" marT="44959" marB="44959"/>
                </a:tc>
                <a:extLst>
                  <a:ext uri="{0D108BD9-81ED-4DB2-BD59-A6C34878D82A}">
                    <a16:rowId xmlns:a16="http://schemas.microsoft.com/office/drawing/2014/main" val="1652159410"/>
                  </a:ext>
                </a:extLst>
              </a:tr>
            </a:tbl>
          </a:graphicData>
        </a:graphic>
      </p:graphicFrame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FBEF1932-9D23-4880-9784-169E870FD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316398"/>
              </p:ext>
            </p:extLst>
          </p:nvPr>
        </p:nvGraphicFramePr>
        <p:xfrm>
          <a:off x="6771033" y="4849523"/>
          <a:ext cx="4290264" cy="1094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132">
                  <a:extLst>
                    <a:ext uri="{9D8B030D-6E8A-4147-A177-3AD203B41FA5}">
                      <a16:colId xmlns:a16="http://schemas.microsoft.com/office/drawing/2014/main" val="3832511198"/>
                    </a:ext>
                  </a:extLst>
                </a:gridCol>
                <a:gridCol w="2145132">
                  <a:extLst>
                    <a:ext uri="{9D8B030D-6E8A-4147-A177-3AD203B41FA5}">
                      <a16:colId xmlns:a16="http://schemas.microsoft.com/office/drawing/2014/main" val="1969190414"/>
                    </a:ext>
                  </a:extLst>
                </a:gridCol>
              </a:tblGrid>
              <a:tr h="364846">
                <a:tc gridSpan="2">
                  <a:txBody>
                    <a:bodyPr/>
                    <a:lstStyle/>
                    <a:p>
                      <a:r>
                        <a:rPr lang="en-SG" sz="1800" dirty="0"/>
                        <a:t>Accuracy Comparison</a:t>
                      </a:r>
                    </a:p>
                  </a:txBody>
                  <a:tcPr marL="89916" marR="89916" marT="44959" marB="44959">
                    <a:solidFill>
                      <a:srgbClr val="FF45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1800" dirty="0"/>
                    </a:p>
                  </a:txBody>
                  <a:tcPr marL="89916" marR="89916" marT="44959" marB="44959"/>
                </a:tc>
                <a:extLst>
                  <a:ext uri="{0D108BD9-81ED-4DB2-BD59-A6C34878D82A}">
                    <a16:rowId xmlns:a16="http://schemas.microsoft.com/office/drawing/2014/main" val="1327943033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SG" sz="1800" dirty="0"/>
                        <a:t>Baseline</a:t>
                      </a:r>
                    </a:p>
                  </a:txBody>
                  <a:tcPr marL="89916" marR="89916" marT="44959" marB="44959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0.62</a:t>
                      </a:r>
                    </a:p>
                  </a:txBody>
                  <a:tcPr marL="89916" marR="89916" marT="44959" marB="44959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190379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SG" sz="1800" b="1" dirty="0"/>
                        <a:t>Model	</a:t>
                      </a:r>
                    </a:p>
                  </a:txBody>
                  <a:tcPr marL="89916" marR="89916" marT="44959" marB="4495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 dirty="0"/>
                        <a:t>0.81</a:t>
                      </a:r>
                    </a:p>
                  </a:txBody>
                  <a:tcPr marL="89916" marR="89916" marT="44959" marB="4495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318879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C8C719C8-FEF0-46A1-B0CB-C298EC64CA6D}"/>
              </a:ext>
            </a:extLst>
          </p:cNvPr>
          <p:cNvGrpSpPr/>
          <p:nvPr/>
        </p:nvGrpSpPr>
        <p:grpSpPr>
          <a:xfrm>
            <a:off x="8880650" y="566544"/>
            <a:ext cx="2039315" cy="653251"/>
            <a:chOff x="4579751" y="5538717"/>
            <a:chExt cx="2689653" cy="861573"/>
          </a:xfrm>
        </p:grpSpPr>
        <p:pic>
          <p:nvPicPr>
            <p:cNvPr id="14" name="Picture 2" descr="Related image">
              <a:extLst>
                <a:ext uri="{FF2B5EF4-FFF2-40B4-BE49-F238E27FC236}">
                  <a16:creationId xmlns:a16="http://schemas.microsoft.com/office/drawing/2014/main" id="{8F786B79-BE49-4B30-86BD-A7A94D801C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9751" y="5538717"/>
              <a:ext cx="861573" cy="861573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86B83E-9DCE-4DDE-B2ED-26986CF27D6C}"/>
                </a:ext>
              </a:extLst>
            </p:cNvPr>
            <p:cNvSpPr/>
            <p:nvPr/>
          </p:nvSpPr>
          <p:spPr>
            <a:xfrm>
              <a:off x="5560092" y="5697395"/>
              <a:ext cx="1709312" cy="5442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1500" dirty="0">
                  <a:solidFill>
                    <a:srgbClr val="000000"/>
                  </a:solidFill>
                  <a:latin typeface="VAG Rounded" pitchFamily="50" charset="0"/>
                </a:rPr>
                <a:t>B</a:t>
              </a:r>
              <a:r>
                <a:rPr lang="en-SG" sz="1500" dirty="0">
                  <a:solidFill>
                    <a:srgbClr val="FF4500"/>
                  </a:solidFill>
                  <a:latin typeface="VAG Rounded" pitchFamily="50" charset="0"/>
                </a:rPr>
                <a:t>oon Jun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0235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87D87C2-DADA-4CA9-8824-CC564716C740}"/>
              </a:ext>
            </a:extLst>
          </p:cNvPr>
          <p:cNvGrpSpPr/>
          <p:nvPr/>
        </p:nvGrpSpPr>
        <p:grpSpPr>
          <a:xfrm>
            <a:off x="1928091" y="124367"/>
            <a:ext cx="9278268" cy="1369312"/>
            <a:chOff x="3702975" y="2479022"/>
            <a:chExt cx="5614987" cy="8286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4F9479-D4FD-43C6-8CC5-8DB6F011A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21" t="11875" r="18495" b="76041"/>
            <a:stretch/>
          </p:blipFill>
          <p:spPr>
            <a:xfrm>
              <a:off x="3702975" y="2479022"/>
              <a:ext cx="5614987" cy="8286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D2D674-F4E8-4745-86B5-63DEB5E9442D}"/>
                </a:ext>
              </a:extLst>
            </p:cNvPr>
            <p:cNvSpPr/>
            <p:nvPr/>
          </p:nvSpPr>
          <p:spPr>
            <a:xfrm>
              <a:off x="4393406" y="2736056"/>
              <a:ext cx="2093119" cy="371475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9F6ECF-0C80-49EB-A58C-6C6AFFE0CD33}"/>
              </a:ext>
            </a:extLst>
          </p:cNvPr>
          <p:cNvSpPr txBox="1"/>
          <p:nvPr/>
        </p:nvSpPr>
        <p:spPr>
          <a:xfrm>
            <a:off x="3232049" y="516635"/>
            <a:ext cx="4090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>
                <a:solidFill>
                  <a:srgbClr val="000000"/>
                </a:solidFill>
                <a:latin typeface="VAG Rounded" pitchFamily="50" charset="0"/>
              </a:rPr>
              <a:t>RECOMMENDATIONS</a:t>
            </a:r>
            <a:endParaRPr lang="en-SG" sz="3200" dirty="0">
              <a:solidFill>
                <a:srgbClr val="FF4500"/>
              </a:solidFill>
              <a:latin typeface="VAG Rounded" pitchFamily="50" charset="0"/>
            </a:endParaRPr>
          </a:p>
        </p:txBody>
      </p:sp>
      <p:pic>
        <p:nvPicPr>
          <p:cNvPr id="10" name="Picture 2" descr="Image result for reddit logo">
            <a:extLst>
              <a:ext uri="{FF2B5EF4-FFF2-40B4-BE49-F238E27FC236}">
                <a16:creationId xmlns:a16="http://schemas.microsoft.com/office/drawing/2014/main" id="{E78A5E3C-C6F1-4EBA-A060-1656094B5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24"/>
          <a:stretch/>
        </p:blipFill>
        <p:spPr bwMode="auto">
          <a:xfrm>
            <a:off x="178567" y="308356"/>
            <a:ext cx="1111989" cy="100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D71ADD-3736-44E1-868E-B6BD787C2E17}"/>
              </a:ext>
            </a:extLst>
          </p:cNvPr>
          <p:cNvSpPr/>
          <p:nvPr/>
        </p:nvSpPr>
        <p:spPr>
          <a:xfrm>
            <a:off x="3047999" y="2690336"/>
            <a:ext cx="75265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SG" dirty="0">
                <a:latin typeface="Verdana" panose="020B0604030504040204" pitchFamily="34" charset="0"/>
                <a:ea typeface="Verdana" panose="020B0604030504040204" pitchFamily="34" charset="0"/>
              </a:rPr>
              <a:t>Only can be trained on the most recent 500-700 posts due to API limitation</a:t>
            </a:r>
          </a:p>
          <a:p>
            <a:r>
              <a:rPr lang="en-SG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SG" dirty="0">
                <a:latin typeface="Verdana" panose="020B0604030504040204" pitchFamily="34" charset="0"/>
                <a:ea typeface="Verdana" panose="020B0604030504040204" pitchFamily="34" charset="0"/>
              </a:rPr>
              <a:t>Would be more accurate and less time-dependent if more historic data of the posts can be used to train the LR model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05DBE6D-6E3B-489A-8AC4-9152319934B3}"/>
              </a:ext>
            </a:extLst>
          </p:cNvPr>
          <p:cNvGrpSpPr/>
          <p:nvPr/>
        </p:nvGrpSpPr>
        <p:grpSpPr>
          <a:xfrm>
            <a:off x="8880650" y="566544"/>
            <a:ext cx="2039315" cy="653251"/>
            <a:chOff x="4579751" y="5538717"/>
            <a:chExt cx="2689653" cy="861573"/>
          </a:xfrm>
        </p:grpSpPr>
        <p:pic>
          <p:nvPicPr>
            <p:cNvPr id="11" name="Picture 2" descr="Related image">
              <a:extLst>
                <a:ext uri="{FF2B5EF4-FFF2-40B4-BE49-F238E27FC236}">
                  <a16:creationId xmlns:a16="http://schemas.microsoft.com/office/drawing/2014/main" id="{18B14A5F-EB48-496C-91D9-70E7DFCDA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9751" y="5538717"/>
              <a:ext cx="861573" cy="861573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601D58B-4DCD-4613-9597-239B2E8883D9}"/>
                </a:ext>
              </a:extLst>
            </p:cNvPr>
            <p:cNvSpPr/>
            <p:nvPr/>
          </p:nvSpPr>
          <p:spPr>
            <a:xfrm>
              <a:off x="5560092" y="5697395"/>
              <a:ext cx="1709312" cy="5442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1500" dirty="0">
                  <a:solidFill>
                    <a:srgbClr val="000000"/>
                  </a:solidFill>
                  <a:latin typeface="VAG Rounded" pitchFamily="50" charset="0"/>
                </a:rPr>
                <a:t>B</a:t>
              </a:r>
              <a:r>
                <a:rPr lang="en-SG" sz="1500" dirty="0">
                  <a:solidFill>
                    <a:srgbClr val="FF4500"/>
                  </a:solidFill>
                  <a:latin typeface="VAG Rounded" pitchFamily="50" charset="0"/>
                </a:rPr>
                <a:t>oon Jun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0376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reddit logo">
            <a:extLst>
              <a:ext uri="{FF2B5EF4-FFF2-40B4-BE49-F238E27FC236}">
                <a16:creationId xmlns:a16="http://schemas.microsoft.com/office/drawing/2014/main" id="{15970527-2B4A-4CE8-B1DC-AD031671E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24"/>
          <a:stretch/>
        </p:blipFill>
        <p:spPr bwMode="auto">
          <a:xfrm>
            <a:off x="178567" y="308356"/>
            <a:ext cx="1111989" cy="100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87D87C2-DADA-4CA9-8824-CC564716C740}"/>
              </a:ext>
            </a:extLst>
          </p:cNvPr>
          <p:cNvGrpSpPr/>
          <p:nvPr/>
        </p:nvGrpSpPr>
        <p:grpSpPr>
          <a:xfrm>
            <a:off x="1928091" y="208514"/>
            <a:ext cx="9278268" cy="1369312"/>
            <a:chOff x="3702975" y="2479022"/>
            <a:chExt cx="5614987" cy="8286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4F9479-D4FD-43C6-8CC5-8DB6F011A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921" t="11875" r="18495" b="76041"/>
            <a:stretch/>
          </p:blipFill>
          <p:spPr>
            <a:xfrm>
              <a:off x="3702975" y="2479022"/>
              <a:ext cx="5614987" cy="8286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D2D674-F4E8-4745-86B5-63DEB5E9442D}"/>
                </a:ext>
              </a:extLst>
            </p:cNvPr>
            <p:cNvSpPr/>
            <p:nvPr/>
          </p:nvSpPr>
          <p:spPr>
            <a:xfrm>
              <a:off x="4393406" y="2736056"/>
              <a:ext cx="2093119" cy="371475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9F6ECF-0C80-49EB-A58C-6C6AFFE0CD33}"/>
              </a:ext>
            </a:extLst>
          </p:cNvPr>
          <p:cNvSpPr txBox="1"/>
          <p:nvPr/>
        </p:nvSpPr>
        <p:spPr>
          <a:xfrm>
            <a:off x="3232049" y="516635"/>
            <a:ext cx="4215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>
                <a:solidFill>
                  <a:srgbClr val="000000"/>
                </a:solidFill>
                <a:latin typeface="VAG Rounded" pitchFamily="50" charset="0"/>
              </a:rPr>
              <a:t>PROBLEM </a:t>
            </a:r>
            <a:r>
              <a:rPr lang="en-SG" sz="3200" dirty="0">
                <a:solidFill>
                  <a:srgbClr val="FF4500"/>
                </a:solidFill>
                <a:latin typeface="VAG Rounded" pitchFamily="50" charset="0"/>
              </a:rPr>
              <a:t>STATEMENT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175BF-2ED5-4E3A-9538-4F9EA8F4924A}"/>
              </a:ext>
            </a:extLst>
          </p:cNvPr>
          <p:cNvSpPr/>
          <p:nvPr/>
        </p:nvSpPr>
        <p:spPr>
          <a:xfrm>
            <a:off x="1928091" y="2718497"/>
            <a:ext cx="9233757" cy="1774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The project is to find out the differences between these two environmental groups. </a:t>
            </a:r>
          </a:p>
          <a:p>
            <a:pPr lvl="0">
              <a:spcBef>
                <a:spcPts val="1600"/>
              </a:spcBef>
              <a:spcAft>
                <a:spcPts val="1600"/>
              </a:spcAft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The groups are chosen due to their relative closeness of their nature in the topics.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CB5F56-72D2-4983-947C-E8D0CDA5EC8A}"/>
              </a:ext>
            </a:extLst>
          </p:cNvPr>
          <p:cNvGrpSpPr/>
          <p:nvPr/>
        </p:nvGrpSpPr>
        <p:grpSpPr>
          <a:xfrm>
            <a:off x="9198931" y="590768"/>
            <a:ext cx="1465034" cy="656302"/>
            <a:chOff x="8149894" y="5538717"/>
            <a:chExt cx="1920635" cy="860400"/>
          </a:xfrm>
        </p:grpSpPr>
        <p:pic>
          <p:nvPicPr>
            <p:cNvPr id="14" name="Picture 4" descr="Related image">
              <a:extLst>
                <a:ext uri="{FF2B5EF4-FFF2-40B4-BE49-F238E27FC236}">
                  <a16:creationId xmlns:a16="http://schemas.microsoft.com/office/drawing/2014/main" id="{59C7AC0F-D138-4156-8526-D2DE3654B9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9894" y="5538717"/>
              <a:ext cx="860400" cy="860400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6A80178-F3E0-49E1-A971-5FEC09B10E33}"/>
                </a:ext>
              </a:extLst>
            </p:cNvPr>
            <p:cNvSpPr/>
            <p:nvPr/>
          </p:nvSpPr>
          <p:spPr>
            <a:xfrm>
              <a:off x="9174865" y="5757085"/>
              <a:ext cx="895664" cy="423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1500" dirty="0">
                  <a:solidFill>
                    <a:srgbClr val="000000"/>
                  </a:solidFill>
                  <a:latin typeface="VAG Rounded" pitchFamily="50" charset="0"/>
                </a:rPr>
                <a:t>U</a:t>
              </a:r>
              <a:r>
                <a:rPr lang="en-SG" sz="1500" dirty="0">
                  <a:solidFill>
                    <a:srgbClr val="FF4500"/>
                  </a:solidFill>
                  <a:latin typeface="VAG Rounded" pitchFamily="50" charset="0"/>
                </a:rPr>
                <a:t>mar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7570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87D87C2-DADA-4CA9-8824-CC564716C740}"/>
              </a:ext>
            </a:extLst>
          </p:cNvPr>
          <p:cNvGrpSpPr/>
          <p:nvPr/>
        </p:nvGrpSpPr>
        <p:grpSpPr>
          <a:xfrm>
            <a:off x="1928091" y="124367"/>
            <a:ext cx="9278268" cy="1369312"/>
            <a:chOff x="3702975" y="2479022"/>
            <a:chExt cx="5614987" cy="8286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4F9479-D4FD-43C6-8CC5-8DB6F011A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21" t="11875" r="18495" b="76041"/>
            <a:stretch/>
          </p:blipFill>
          <p:spPr>
            <a:xfrm>
              <a:off x="3702975" y="2479022"/>
              <a:ext cx="5614987" cy="8286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D2D674-F4E8-4745-86B5-63DEB5E9442D}"/>
                </a:ext>
              </a:extLst>
            </p:cNvPr>
            <p:cNvSpPr/>
            <p:nvPr/>
          </p:nvSpPr>
          <p:spPr>
            <a:xfrm>
              <a:off x="4393406" y="2736056"/>
              <a:ext cx="2093119" cy="371475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9F6ECF-0C80-49EB-A58C-6C6AFFE0CD33}"/>
              </a:ext>
            </a:extLst>
          </p:cNvPr>
          <p:cNvSpPr txBox="1"/>
          <p:nvPr/>
        </p:nvSpPr>
        <p:spPr>
          <a:xfrm>
            <a:off x="3232049" y="516635"/>
            <a:ext cx="1129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>
                <a:solidFill>
                  <a:srgbClr val="000000"/>
                </a:solidFill>
                <a:latin typeface="VAG Rounded" pitchFamily="50" charset="0"/>
              </a:rPr>
              <a:t>DATA</a:t>
            </a:r>
            <a:endParaRPr lang="en-SG" sz="3200" dirty="0">
              <a:solidFill>
                <a:srgbClr val="FF4500"/>
              </a:solidFill>
              <a:latin typeface="VAG Rounded" pitchFamily="50" charset="0"/>
            </a:endParaRPr>
          </a:p>
        </p:txBody>
      </p:sp>
      <p:pic>
        <p:nvPicPr>
          <p:cNvPr id="10" name="Picture 2" descr="Image result for reddit logo">
            <a:extLst>
              <a:ext uri="{FF2B5EF4-FFF2-40B4-BE49-F238E27FC236}">
                <a16:creationId xmlns:a16="http://schemas.microsoft.com/office/drawing/2014/main" id="{E78A5E3C-C6F1-4EBA-A060-1656094B5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24"/>
          <a:stretch/>
        </p:blipFill>
        <p:spPr bwMode="auto">
          <a:xfrm>
            <a:off x="178567" y="308356"/>
            <a:ext cx="1111989" cy="100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79E006-EEB2-4322-A15C-C77F9F78BAC7}"/>
              </a:ext>
            </a:extLst>
          </p:cNvPr>
          <p:cNvSpPr/>
          <p:nvPr/>
        </p:nvSpPr>
        <p:spPr>
          <a:xfrm>
            <a:off x="2662057" y="4409163"/>
            <a:ext cx="1859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S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r/Environment</a:t>
            </a:r>
            <a:endParaRPr lang="en-SG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C40D30-A1D4-4B4B-B0CF-AC421DC7F87D}"/>
              </a:ext>
            </a:extLst>
          </p:cNvPr>
          <p:cNvSpPr/>
          <p:nvPr/>
        </p:nvSpPr>
        <p:spPr>
          <a:xfrm>
            <a:off x="7881192" y="4409163"/>
            <a:ext cx="1587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S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r/</a:t>
            </a:r>
            <a:r>
              <a:rPr lang="en-SG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Zerowaste</a:t>
            </a:r>
            <a:endParaRPr lang="en-SG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458CE1-6B91-4975-9702-DF07FF46967B}"/>
              </a:ext>
            </a:extLst>
          </p:cNvPr>
          <p:cNvSpPr/>
          <p:nvPr/>
        </p:nvSpPr>
        <p:spPr>
          <a:xfrm>
            <a:off x="2214791" y="5011159"/>
            <a:ext cx="2753690" cy="1428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1600"/>
              </a:spcBef>
            </a:pPr>
            <a:r>
              <a:rPr lang="en-US" sz="1400" dirty="0">
                <a:solidFill>
                  <a:srgbClr val="FF45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1351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 post</a:t>
            </a:r>
          </a:p>
          <a:p>
            <a:pPr lvl="0" algn="ctr">
              <a:spcBef>
                <a:spcPts val="1600"/>
              </a:spcBef>
            </a:pPr>
            <a:r>
              <a:rPr lang="en-US" sz="1400" dirty="0">
                <a:solidFill>
                  <a:srgbClr val="FF45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1351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titles</a:t>
            </a:r>
          </a:p>
          <a:p>
            <a:pPr lvl="0" algn="ctr">
              <a:spcBef>
                <a:spcPts val="1600"/>
              </a:spcBef>
            </a:pPr>
            <a:r>
              <a:rPr lang="en-US" sz="1400" dirty="0">
                <a:solidFill>
                  <a:srgbClr val="FF45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63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selftext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endParaRPr lang="en-SG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92AF29-E2D1-4286-88E0-211C35CCA268}"/>
              </a:ext>
            </a:extLst>
          </p:cNvPr>
          <p:cNvSpPr/>
          <p:nvPr/>
        </p:nvSpPr>
        <p:spPr>
          <a:xfrm>
            <a:off x="7311619" y="5011159"/>
            <a:ext cx="2753690" cy="1149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1600"/>
              </a:spcBef>
            </a:pPr>
            <a:r>
              <a:rPr lang="en-US" sz="1400" dirty="0">
                <a:solidFill>
                  <a:srgbClr val="FF45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2701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post</a:t>
            </a:r>
          </a:p>
          <a:p>
            <a:pPr lvl="0" algn="ctr">
              <a:spcBef>
                <a:spcPts val="1600"/>
              </a:spcBef>
            </a:pPr>
            <a:r>
              <a:rPr lang="en-US" sz="1400" dirty="0">
                <a:solidFill>
                  <a:srgbClr val="FF45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2701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titles</a:t>
            </a:r>
          </a:p>
          <a:p>
            <a:pPr lvl="0" algn="ctr">
              <a:spcBef>
                <a:spcPts val="1600"/>
              </a:spcBef>
              <a:spcAft>
                <a:spcPts val="1600"/>
              </a:spcAft>
            </a:pPr>
            <a:r>
              <a:rPr lang="en-US" sz="1400" dirty="0">
                <a:solidFill>
                  <a:srgbClr val="FF45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5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selftext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549B09EC-77EC-46D2-92A6-681E40169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948" y="2612787"/>
            <a:ext cx="1129348" cy="156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>
            <a:extLst>
              <a:ext uri="{FF2B5EF4-FFF2-40B4-BE49-F238E27FC236}">
                <a16:creationId xmlns:a16="http://schemas.microsoft.com/office/drawing/2014/main" id="{852045A4-B3DA-4B70-95D9-6F751B2C7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284" y="2692194"/>
            <a:ext cx="1484305" cy="148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3D5E95A-41A6-4D4D-8BFB-0423D26421C4}"/>
              </a:ext>
            </a:extLst>
          </p:cNvPr>
          <p:cNvGrpSpPr/>
          <p:nvPr/>
        </p:nvGrpSpPr>
        <p:grpSpPr>
          <a:xfrm>
            <a:off x="9198931" y="590768"/>
            <a:ext cx="1465034" cy="656302"/>
            <a:chOff x="8149894" y="5538717"/>
            <a:chExt cx="1920635" cy="860400"/>
          </a:xfrm>
        </p:grpSpPr>
        <p:pic>
          <p:nvPicPr>
            <p:cNvPr id="21" name="Picture 4" descr="Related image">
              <a:extLst>
                <a:ext uri="{FF2B5EF4-FFF2-40B4-BE49-F238E27FC236}">
                  <a16:creationId xmlns:a16="http://schemas.microsoft.com/office/drawing/2014/main" id="{08A6384C-50E4-45A7-B47C-5C73315D39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9894" y="5538717"/>
              <a:ext cx="860400" cy="860400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CB30F0C-289E-4DE2-9EF7-E8BF46887923}"/>
                </a:ext>
              </a:extLst>
            </p:cNvPr>
            <p:cNvSpPr/>
            <p:nvPr/>
          </p:nvSpPr>
          <p:spPr>
            <a:xfrm>
              <a:off x="9174865" y="5757085"/>
              <a:ext cx="895664" cy="423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1500" dirty="0">
                  <a:solidFill>
                    <a:srgbClr val="000000"/>
                  </a:solidFill>
                  <a:latin typeface="VAG Rounded" pitchFamily="50" charset="0"/>
                </a:rPr>
                <a:t>U</a:t>
              </a:r>
              <a:r>
                <a:rPr lang="en-SG" sz="1500" dirty="0">
                  <a:solidFill>
                    <a:srgbClr val="FF4500"/>
                  </a:solidFill>
                  <a:latin typeface="VAG Rounded" pitchFamily="50" charset="0"/>
                </a:rPr>
                <a:t>mar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1109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87D87C2-DADA-4CA9-8824-CC564716C740}"/>
              </a:ext>
            </a:extLst>
          </p:cNvPr>
          <p:cNvGrpSpPr/>
          <p:nvPr/>
        </p:nvGrpSpPr>
        <p:grpSpPr>
          <a:xfrm>
            <a:off x="1928091" y="124367"/>
            <a:ext cx="9278268" cy="1369312"/>
            <a:chOff x="3702975" y="2479022"/>
            <a:chExt cx="5614987" cy="8286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4F9479-D4FD-43C6-8CC5-8DB6F011A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21" t="11875" r="18495" b="76041"/>
            <a:stretch/>
          </p:blipFill>
          <p:spPr>
            <a:xfrm>
              <a:off x="3702975" y="2479022"/>
              <a:ext cx="5614987" cy="8286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D2D674-F4E8-4745-86B5-63DEB5E9442D}"/>
                </a:ext>
              </a:extLst>
            </p:cNvPr>
            <p:cNvSpPr/>
            <p:nvPr/>
          </p:nvSpPr>
          <p:spPr>
            <a:xfrm>
              <a:off x="4393406" y="2736056"/>
              <a:ext cx="2093119" cy="371475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9F6ECF-0C80-49EB-A58C-6C6AFFE0CD33}"/>
              </a:ext>
            </a:extLst>
          </p:cNvPr>
          <p:cNvSpPr txBox="1"/>
          <p:nvPr/>
        </p:nvSpPr>
        <p:spPr>
          <a:xfrm>
            <a:off x="3232049" y="516635"/>
            <a:ext cx="3617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>
                <a:solidFill>
                  <a:srgbClr val="000000"/>
                </a:solidFill>
                <a:latin typeface="VAG Rounded" pitchFamily="50" charset="0"/>
              </a:rPr>
              <a:t>WORKFLOW</a:t>
            </a:r>
            <a:r>
              <a:rPr lang="en-SG" sz="3200" dirty="0">
                <a:solidFill>
                  <a:srgbClr val="FF4500"/>
                </a:solidFill>
                <a:latin typeface="VAG Rounded" pitchFamily="50" charset="0"/>
              </a:rPr>
              <a:t> - EDA</a:t>
            </a:r>
          </a:p>
        </p:txBody>
      </p:sp>
      <p:pic>
        <p:nvPicPr>
          <p:cNvPr id="10" name="Picture 2" descr="Image result for reddit logo">
            <a:extLst>
              <a:ext uri="{FF2B5EF4-FFF2-40B4-BE49-F238E27FC236}">
                <a16:creationId xmlns:a16="http://schemas.microsoft.com/office/drawing/2014/main" id="{E78A5E3C-C6F1-4EBA-A060-1656094B5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24"/>
          <a:stretch/>
        </p:blipFill>
        <p:spPr bwMode="auto">
          <a:xfrm>
            <a:off x="178567" y="308356"/>
            <a:ext cx="1111989" cy="100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3DCEB9D-5EE0-489A-8D0B-27A91A52F04D}"/>
              </a:ext>
            </a:extLst>
          </p:cNvPr>
          <p:cNvSpPr/>
          <p:nvPr/>
        </p:nvSpPr>
        <p:spPr>
          <a:xfrm>
            <a:off x="2622149" y="1663827"/>
            <a:ext cx="1721279" cy="411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Environment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F3B12A-9159-44C1-9C10-AFA4D7E888AF}"/>
              </a:ext>
            </a:extLst>
          </p:cNvPr>
          <p:cNvSpPr/>
          <p:nvPr/>
        </p:nvSpPr>
        <p:spPr>
          <a:xfrm>
            <a:off x="8880650" y="1663827"/>
            <a:ext cx="1721279" cy="411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16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Zerowaste</a:t>
            </a:r>
            <a:endParaRPr lang="en-SG" sz="16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6" name="Google Shape;99;p17">
            <a:extLst>
              <a:ext uri="{FF2B5EF4-FFF2-40B4-BE49-F238E27FC236}">
                <a16:creationId xmlns:a16="http://schemas.microsoft.com/office/drawing/2014/main" id="{BEA5B130-791D-4915-BFE9-4B3A7D9CF93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052" y="2222500"/>
            <a:ext cx="5586178" cy="341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00;p17">
            <a:extLst>
              <a:ext uri="{FF2B5EF4-FFF2-40B4-BE49-F238E27FC236}">
                <a16:creationId xmlns:a16="http://schemas.microsoft.com/office/drawing/2014/main" id="{DC42DB39-8365-4C72-8EA8-DB4FB4A0C6E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2729" y="2222500"/>
            <a:ext cx="5533971" cy="34195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B16B653-2CBA-422B-AC2F-0B60ED1D4BD7}"/>
              </a:ext>
            </a:extLst>
          </p:cNvPr>
          <p:cNvGrpSpPr/>
          <p:nvPr/>
        </p:nvGrpSpPr>
        <p:grpSpPr>
          <a:xfrm>
            <a:off x="9198931" y="590768"/>
            <a:ext cx="1465034" cy="656302"/>
            <a:chOff x="8149894" y="5538717"/>
            <a:chExt cx="1920635" cy="860400"/>
          </a:xfrm>
        </p:grpSpPr>
        <p:pic>
          <p:nvPicPr>
            <p:cNvPr id="20" name="Picture 4" descr="Related image">
              <a:extLst>
                <a:ext uri="{FF2B5EF4-FFF2-40B4-BE49-F238E27FC236}">
                  <a16:creationId xmlns:a16="http://schemas.microsoft.com/office/drawing/2014/main" id="{44D3B287-8857-4A3B-A419-E40E044504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9894" y="5538717"/>
              <a:ext cx="860400" cy="860400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59CDF13-31E9-4D73-B7F5-1C3D2AAFC4B4}"/>
                </a:ext>
              </a:extLst>
            </p:cNvPr>
            <p:cNvSpPr/>
            <p:nvPr/>
          </p:nvSpPr>
          <p:spPr>
            <a:xfrm>
              <a:off x="9174865" y="5757085"/>
              <a:ext cx="895664" cy="423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1500" dirty="0">
                  <a:solidFill>
                    <a:srgbClr val="000000"/>
                  </a:solidFill>
                  <a:latin typeface="VAG Rounded" pitchFamily="50" charset="0"/>
                </a:rPr>
                <a:t>U</a:t>
              </a:r>
              <a:r>
                <a:rPr lang="en-SG" sz="1500" dirty="0">
                  <a:solidFill>
                    <a:srgbClr val="FF4500"/>
                  </a:solidFill>
                  <a:latin typeface="VAG Rounded" pitchFamily="50" charset="0"/>
                </a:rPr>
                <a:t>mar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938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87D87C2-DADA-4CA9-8824-CC564716C740}"/>
              </a:ext>
            </a:extLst>
          </p:cNvPr>
          <p:cNvGrpSpPr/>
          <p:nvPr/>
        </p:nvGrpSpPr>
        <p:grpSpPr>
          <a:xfrm>
            <a:off x="1928091" y="124367"/>
            <a:ext cx="9278268" cy="1369312"/>
            <a:chOff x="3702975" y="2479022"/>
            <a:chExt cx="5614987" cy="8286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4F9479-D4FD-43C6-8CC5-8DB6F011A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21" t="11875" r="18495" b="76041"/>
            <a:stretch/>
          </p:blipFill>
          <p:spPr>
            <a:xfrm>
              <a:off x="3702975" y="2479022"/>
              <a:ext cx="5614987" cy="8286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D2D674-F4E8-4745-86B5-63DEB5E9442D}"/>
                </a:ext>
              </a:extLst>
            </p:cNvPr>
            <p:cNvSpPr/>
            <p:nvPr/>
          </p:nvSpPr>
          <p:spPr>
            <a:xfrm>
              <a:off x="4393406" y="2736056"/>
              <a:ext cx="2093119" cy="371475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9F6ECF-0C80-49EB-A58C-6C6AFFE0CD33}"/>
              </a:ext>
            </a:extLst>
          </p:cNvPr>
          <p:cNvSpPr txBox="1"/>
          <p:nvPr/>
        </p:nvSpPr>
        <p:spPr>
          <a:xfrm>
            <a:off x="3232049" y="516635"/>
            <a:ext cx="5018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solidFill>
                  <a:srgbClr val="000000"/>
                </a:solidFill>
                <a:latin typeface="VAG Rounded" pitchFamily="50" charset="0"/>
              </a:rPr>
              <a:t>WORKFLOW</a:t>
            </a:r>
            <a:r>
              <a:rPr lang="en-SG" sz="2400" dirty="0">
                <a:solidFill>
                  <a:srgbClr val="FF4500"/>
                </a:solidFill>
                <a:latin typeface="VAG Rounded" pitchFamily="50" charset="0"/>
              </a:rPr>
              <a:t> – MODEL VALIDATION</a:t>
            </a:r>
          </a:p>
        </p:txBody>
      </p:sp>
      <p:pic>
        <p:nvPicPr>
          <p:cNvPr id="10" name="Picture 2" descr="Image result for reddit logo">
            <a:extLst>
              <a:ext uri="{FF2B5EF4-FFF2-40B4-BE49-F238E27FC236}">
                <a16:creationId xmlns:a16="http://schemas.microsoft.com/office/drawing/2014/main" id="{E78A5E3C-C6F1-4EBA-A060-1656094B5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24"/>
          <a:stretch/>
        </p:blipFill>
        <p:spPr bwMode="auto">
          <a:xfrm>
            <a:off x="178567" y="308356"/>
            <a:ext cx="1111989" cy="100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A33A44A2-2069-4686-8549-EB841A26E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653" y="2099386"/>
            <a:ext cx="1440000" cy="14400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lated image">
            <a:extLst>
              <a:ext uri="{FF2B5EF4-FFF2-40B4-BE49-F238E27FC236}">
                <a16:creationId xmlns:a16="http://schemas.microsoft.com/office/drawing/2014/main" id="{D1A4048E-02C7-4E29-8AFA-3D321C227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281" y="2099386"/>
            <a:ext cx="1440000" cy="14400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0DCF31-D01E-4E32-B279-E7C80E456AA9}"/>
              </a:ext>
            </a:extLst>
          </p:cNvPr>
          <p:cNvSpPr/>
          <p:nvPr/>
        </p:nvSpPr>
        <p:spPr>
          <a:xfrm>
            <a:off x="5621814" y="2453676"/>
            <a:ext cx="1076306" cy="731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sz="3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4FCC33-044E-4F70-B6EE-C51104D3674B}"/>
              </a:ext>
            </a:extLst>
          </p:cNvPr>
          <p:cNvSpPr/>
          <p:nvPr/>
        </p:nvSpPr>
        <p:spPr>
          <a:xfrm>
            <a:off x="1867816" y="3733184"/>
            <a:ext cx="3423674" cy="411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Logistic Regression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687EC2-317A-4EAD-AA2C-A1A6300450D5}"/>
              </a:ext>
            </a:extLst>
          </p:cNvPr>
          <p:cNvSpPr/>
          <p:nvPr/>
        </p:nvSpPr>
        <p:spPr>
          <a:xfrm>
            <a:off x="7028444" y="3733184"/>
            <a:ext cx="3423674" cy="411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Multinomial</a:t>
            </a:r>
          </a:p>
        </p:txBody>
      </p:sp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DB9F9ED7-42F4-4DDC-AD02-C02557E37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896751"/>
              </p:ext>
            </p:extLst>
          </p:nvPr>
        </p:nvGraphicFramePr>
        <p:xfrm>
          <a:off x="1558580" y="4484677"/>
          <a:ext cx="4290264" cy="182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132">
                  <a:extLst>
                    <a:ext uri="{9D8B030D-6E8A-4147-A177-3AD203B41FA5}">
                      <a16:colId xmlns:a16="http://schemas.microsoft.com/office/drawing/2014/main" val="3832511198"/>
                    </a:ext>
                  </a:extLst>
                </a:gridCol>
                <a:gridCol w="2145132">
                  <a:extLst>
                    <a:ext uri="{9D8B030D-6E8A-4147-A177-3AD203B41FA5}">
                      <a16:colId xmlns:a16="http://schemas.microsoft.com/office/drawing/2014/main" val="1969190414"/>
                    </a:ext>
                  </a:extLst>
                </a:gridCol>
              </a:tblGrid>
              <a:tr h="364846">
                <a:tc gridSpan="2">
                  <a:txBody>
                    <a:bodyPr/>
                    <a:lstStyle/>
                    <a:p>
                      <a:r>
                        <a:rPr lang="en-SG" sz="1800" dirty="0"/>
                        <a:t>Confusion Matrix</a:t>
                      </a:r>
                    </a:p>
                  </a:txBody>
                  <a:tcPr marL="89916" marR="89916" marT="44959" marB="44959"/>
                </a:tc>
                <a:tc hMerge="1">
                  <a:txBody>
                    <a:bodyPr/>
                    <a:lstStyle/>
                    <a:p>
                      <a:endParaRPr lang="en-SG" sz="1800" dirty="0"/>
                    </a:p>
                  </a:txBody>
                  <a:tcPr marL="89916" marR="89916" marT="44959" marB="44959"/>
                </a:tc>
                <a:extLst>
                  <a:ext uri="{0D108BD9-81ED-4DB2-BD59-A6C34878D82A}">
                    <a16:rowId xmlns:a16="http://schemas.microsoft.com/office/drawing/2014/main" val="1327943033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SG" sz="1800" dirty="0"/>
                        <a:t>True Negatives</a:t>
                      </a:r>
                    </a:p>
                  </a:txBody>
                  <a:tcPr marL="89916" marR="89916" marT="44959" marB="44959"/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214</a:t>
                      </a:r>
                    </a:p>
                  </a:txBody>
                  <a:tcPr marL="89916" marR="89916" marT="44959" marB="44959"/>
                </a:tc>
                <a:extLst>
                  <a:ext uri="{0D108BD9-81ED-4DB2-BD59-A6C34878D82A}">
                    <a16:rowId xmlns:a16="http://schemas.microsoft.com/office/drawing/2014/main" val="2763190379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SG" sz="1800" dirty="0"/>
                        <a:t>False Positives	</a:t>
                      </a:r>
                    </a:p>
                  </a:txBody>
                  <a:tcPr marL="89916" marR="89916" marT="44959" marB="44959"/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0</a:t>
                      </a:r>
                    </a:p>
                  </a:txBody>
                  <a:tcPr marL="89916" marR="89916" marT="44959" marB="44959"/>
                </a:tc>
                <a:extLst>
                  <a:ext uri="{0D108BD9-81ED-4DB2-BD59-A6C34878D82A}">
                    <a16:rowId xmlns:a16="http://schemas.microsoft.com/office/drawing/2014/main" val="3894318879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SG" sz="1800" dirty="0"/>
                        <a:t>False Negatives</a:t>
                      </a:r>
                    </a:p>
                  </a:txBody>
                  <a:tcPr marL="89916" marR="89916" marT="44959" marB="44959"/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0</a:t>
                      </a:r>
                    </a:p>
                  </a:txBody>
                  <a:tcPr marL="89916" marR="89916" marT="44959" marB="44959"/>
                </a:tc>
                <a:extLst>
                  <a:ext uri="{0D108BD9-81ED-4DB2-BD59-A6C34878D82A}">
                    <a16:rowId xmlns:a16="http://schemas.microsoft.com/office/drawing/2014/main" val="2446994516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SG" sz="1800" dirty="0"/>
                        <a:t>True Positives</a:t>
                      </a:r>
                    </a:p>
                  </a:txBody>
                  <a:tcPr marL="89916" marR="89916" marT="44959" marB="44959"/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58</a:t>
                      </a:r>
                    </a:p>
                  </a:txBody>
                  <a:tcPr marL="89916" marR="89916" marT="44959" marB="44959"/>
                </a:tc>
                <a:extLst>
                  <a:ext uri="{0D108BD9-81ED-4DB2-BD59-A6C34878D82A}">
                    <a16:rowId xmlns:a16="http://schemas.microsoft.com/office/drawing/2014/main" val="1652159410"/>
                  </a:ext>
                </a:extLst>
              </a:tr>
            </a:tbl>
          </a:graphicData>
        </a:graphic>
      </p:graphicFrame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54943489-D684-411E-B58B-CE2C57075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114628"/>
              </p:ext>
            </p:extLst>
          </p:nvPr>
        </p:nvGraphicFramePr>
        <p:xfrm>
          <a:off x="6735518" y="4484677"/>
          <a:ext cx="4290264" cy="182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132">
                  <a:extLst>
                    <a:ext uri="{9D8B030D-6E8A-4147-A177-3AD203B41FA5}">
                      <a16:colId xmlns:a16="http://schemas.microsoft.com/office/drawing/2014/main" val="3832511198"/>
                    </a:ext>
                  </a:extLst>
                </a:gridCol>
                <a:gridCol w="2145132">
                  <a:extLst>
                    <a:ext uri="{9D8B030D-6E8A-4147-A177-3AD203B41FA5}">
                      <a16:colId xmlns:a16="http://schemas.microsoft.com/office/drawing/2014/main" val="1969190414"/>
                    </a:ext>
                  </a:extLst>
                </a:gridCol>
              </a:tblGrid>
              <a:tr h="364846">
                <a:tc gridSpan="2">
                  <a:txBody>
                    <a:bodyPr/>
                    <a:lstStyle/>
                    <a:p>
                      <a:r>
                        <a:rPr lang="en-SG" sz="1800" dirty="0"/>
                        <a:t>Confusion Matrix</a:t>
                      </a:r>
                    </a:p>
                  </a:txBody>
                  <a:tcPr marL="89916" marR="89916" marT="44959" marB="44959">
                    <a:solidFill>
                      <a:srgbClr val="FF45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1800" dirty="0"/>
                    </a:p>
                  </a:txBody>
                  <a:tcPr marL="89916" marR="89916" marT="44959" marB="44959"/>
                </a:tc>
                <a:extLst>
                  <a:ext uri="{0D108BD9-81ED-4DB2-BD59-A6C34878D82A}">
                    <a16:rowId xmlns:a16="http://schemas.microsoft.com/office/drawing/2014/main" val="1327943033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SG" sz="1800" dirty="0"/>
                        <a:t>True Negatives</a:t>
                      </a:r>
                    </a:p>
                  </a:txBody>
                  <a:tcPr marL="89916" marR="89916" marT="44959" marB="44959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212</a:t>
                      </a:r>
                    </a:p>
                  </a:txBody>
                  <a:tcPr marL="89916" marR="89916" marT="44959" marB="44959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190379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SG" sz="1800" dirty="0"/>
                        <a:t>False Positives	</a:t>
                      </a:r>
                    </a:p>
                  </a:txBody>
                  <a:tcPr marL="89916" marR="89916" marT="44959" marB="4495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2</a:t>
                      </a:r>
                    </a:p>
                  </a:txBody>
                  <a:tcPr marL="89916" marR="89916" marT="44959" marB="4495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318879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SG" sz="1800" dirty="0"/>
                        <a:t>False Negatives</a:t>
                      </a:r>
                    </a:p>
                  </a:txBody>
                  <a:tcPr marL="89916" marR="89916" marT="44959" marB="44959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2</a:t>
                      </a:r>
                    </a:p>
                  </a:txBody>
                  <a:tcPr marL="89916" marR="89916" marT="44959" marB="44959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994516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SG" sz="1800" dirty="0"/>
                        <a:t>True Positives</a:t>
                      </a:r>
                    </a:p>
                  </a:txBody>
                  <a:tcPr marL="89916" marR="89916" marT="44959" marB="4495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56</a:t>
                      </a:r>
                    </a:p>
                  </a:txBody>
                  <a:tcPr marL="89916" marR="89916" marT="44959" marB="4495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159410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BD72763F-DB49-42EB-B690-FFC405701385}"/>
              </a:ext>
            </a:extLst>
          </p:cNvPr>
          <p:cNvGrpSpPr/>
          <p:nvPr/>
        </p:nvGrpSpPr>
        <p:grpSpPr>
          <a:xfrm>
            <a:off x="9198931" y="590768"/>
            <a:ext cx="1465034" cy="656302"/>
            <a:chOff x="8149894" y="5538717"/>
            <a:chExt cx="1920635" cy="860400"/>
          </a:xfrm>
        </p:grpSpPr>
        <p:pic>
          <p:nvPicPr>
            <p:cNvPr id="24" name="Picture 4" descr="Related image">
              <a:extLst>
                <a:ext uri="{FF2B5EF4-FFF2-40B4-BE49-F238E27FC236}">
                  <a16:creationId xmlns:a16="http://schemas.microsoft.com/office/drawing/2014/main" id="{88D406D4-349E-4B43-A835-6E5D7400B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9894" y="5538717"/>
              <a:ext cx="860400" cy="860400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1E7F7F0-E740-4D93-8BCC-8DBBB177AEBB}"/>
                </a:ext>
              </a:extLst>
            </p:cNvPr>
            <p:cNvSpPr/>
            <p:nvPr/>
          </p:nvSpPr>
          <p:spPr>
            <a:xfrm>
              <a:off x="9174865" y="5757085"/>
              <a:ext cx="895664" cy="423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1500" dirty="0">
                  <a:solidFill>
                    <a:srgbClr val="000000"/>
                  </a:solidFill>
                  <a:latin typeface="VAG Rounded" pitchFamily="50" charset="0"/>
                </a:rPr>
                <a:t>U</a:t>
              </a:r>
              <a:r>
                <a:rPr lang="en-SG" sz="1500" dirty="0">
                  <a:solidFill>
                    <a:srgbClr val="FF4500"/>
                  </a:solidFill>
                  <a:latin typeface="VAG Rounded" pitchFamily="50" charset="0"/>
                </a:rPr>
                <a:t>mar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9026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87D87C2-DADA-4CA9-8824-CC564716C740}"/>
              </a:ext>
            </a:extLst>
          </p:cNvPr>
          <p:cNvGrpSpPr/>
          <p:nvPr/>
        </p:nvGrpSpPr>
        <p:grpSpPr>
          <a:xfrm>
            <a:off x="1928091" y="124367"/>
            <a:ext cx="9278268" cy="1369312"/>
            <a:chOff x="3702975" y="2479022"/>
            <a:chExt cx="5614987" cy="8286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4F9479-D4FD-43C6-8CC5-8DB6F011A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21" t="11875" r="18495" b="76041"/>
            <a:stretch/>
          </p:blipFill>
          <p:spPr>
            <a:xfrm>
              <a:off x="3702975" y="2479022"/>
              <a:ext cx="5614987" cy="8286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D2D674-F4E8-4745-86B5-63DEB5E9442D}"/>
                </a:ext>
              </a:extLst>
            </p:cNvPr>
            <p:cNvSpPr/>
            <p:nvPr/>
          </p:nvSpPr>
          <p:spPr>
            <a:xfrm>
              <a:off x="4393406" y="2736056"/>
              <a:ext cx="2093119" cy="371475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9F6ECF-0C80-49EB-A58C-6C6AFFE0CD33}"/>
              </a:ext>
            </a:extLst>
          </p:cNvPr>
          <p:cNvSpPr txBox="1"/>
          <p:nvPr/>
        </p:nvSpPr>
        <p:spPr>
          <a:xfrm>
            <a:off x="3232049" y="516635"/>
            <a:ext cx="4415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solidFill>
                  <a:srgbClr val="000000"/>
                </a:solidFill>
                <a:latin typeface="VAG Rounded" pitchFamily="50" charset="0"/>
              </a:rPr>
              <a:t>WORKFLOW</a:t>
            </a:r>
            <a:r>
              <a:rPr lang="en-SG" sz="2400" dirty="0">
                <a:solidFill>
                  <a:srgbClr val="FF4500"/>
                </a:solidFill>
                <a:latin typeface="VAG Rounded" pitchFamily="50" charset="0"/>
              </a:rPr>
              <a:t> – MODEL FITTING</a:t>
            </a:r>
          </a:p>
        </p:txBody>
      </p:sp>
      <p:pic>
        <p:nvPicPr>
          <p:cNvPr id="10" name="Picture 2" descr="Image result for reddit logo">
            <a:extLst>
              <a:ext uri="{FF2B5EF4-FFF2-40B4-BE49-F238E27FC236}">
                <a16:creationId xmlns:a16="http://schemas.microsoft.com/office/drawing/2014/main" id="{E78A5E3C-C6F1-4EBA-A060-1656094B5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24"/>
          <a:stretch/>
        </p:blipFill>
        <p:spPr bwMode="auto">
          <a:xfrm>
            <a:off x="178567" y="308356"/>
            <a:ext cx="1111989" cy="100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A33A44A2-2069-4686-8549-EB841A26E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437" y="1808463"/>
            <a:ext cx="1440000" cy="14400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04FCC33-044E-4F70-B6EE-C51104D3674B}"/>
              </a:ext>
            </a:extLst>
          </p:cNvPr>
          <p:cNvSpPr/>
          <p:nvPr/>
        </p:nvSpPr>
        <p:spPr>
          <a:xfrm>
            <a:off x="4487600" y="3442261"/>
            <a:ext cx="3423674" cy="411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Logistic Regression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446A7B8-5D29-4FC4-96A4-8807FD4EC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318291"/>
              </p:ext>
            </p:extLst>
          </p:nvPr>
        </p:nvGraphicFramePr>
        <p:xfrm>
          <a:off x="3394529" y="3976543"/>
          <a:ext cx="5598596" cy="688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9298">
                  <a:extLst>
                    <a:ext uri="{9D8B030D-6E8A-4147-A177-3AD203B41FA5}">
                      <a16:colId xmlns:a16="http://schemas.microsoft.com/office/drawing/2014/main" val="2576919965"/>
                    </a:ext>
                  </a:extLst>
                </a:gridCol>
                <a:gridCol w="2799298">
                  <a:extLst>
                    <a:ext uri="{9D8B030D-6E8A-4147-A177-3AD203B41FA5}">
                      <a16:colId xmlns:a16="http://schemas.microsoft.com/office/drawing/2014/main" val="2993252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400" b="1" dirty="0" err="1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Cvec</a:t>
                      </a:r>
                      <a:r>
                        <a:rPr lang="en-SG" sz="14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params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SG" sz="1400" b="0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Max features = 500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SG" sz="1400" b="0" dirty="0" err="1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Stop_words</a:t>
                      </a:r>
                      <a:r>
                        <a:rPr lang="en-SG" sz="1400" b="0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= ‘English’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100190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9663A260-2738-4C20-A417-8EF5A5213EC5}"/>
              </a:ext>
            </a:extLst>
          </p:cNvPr>
          <p:cNvGrpSpPr/>
          <p:nvPr/>
        </p:nvGrpSpPr>
        <p:grpSpPr>
          <a:xfrm>
            <a:off x="9198931" y="590768"/>
            <a:ext cx="1465034" cy="656302"/>
            <a:chOff x="8149894" y="5538717"/>
            <a:chExt cx="1920635" cy="860400"/>
          </a:xfrm>
        </p:grpSpPr>
        <p:pic>
          <p:nvPicPr>
            <p:cNvPr id="16" name="Picture 4" descr="Related image">
              <a:extLst>
                <a:ext uri="{FF2B5EF4-FFF2-40B4-BE49-F238E27FC236}">
                  <a16:creationId xmlns:a16="http://schemas.microsoft.com/office/drawing/2014/main" id="{72D83D18-F331-4BEB-86D9-BF05E384E1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9894" y="5538717"/>
              <a:ext cx="860400" cy="860400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AE49D6-D906-4A22-9B7A-F6C6BAC992FF}"/>
                </a:ext>
              </a:extLst>
            </p:cNvPr>
            <p:cNvSpPr/>
            <p:nvPr/>
          </p:nvSpPr>
          <p:spPr>
            <a:xfrm>
              <a:off x="9174865" y="5757085"/>
              <a:ext cx="895664" cy="423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1500" dirty="0">
                  <a:solidFill>
                    <a:srgbClr val="000000"/>
                  </a:solidFill>
                  <a:latin typeface="VAG Rounded" pitchFamily="50" charset="0"/>
                </a:rPr>
                <a:t>U</a:t>
              </a:r>
              <a:r>
                <a:rPr lang="en-SG" sz="1500" dirty="0">
                  <a:solidFill>
                    <a:srgbClr val="FF4500"/>
                  </a:solidFill>
                  <a:latin typeface="VAG Rounded" pitchFamily="50" charset="0"/>
                </a:rPr>
                <a:t>mar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3595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87D87C2-DADA-4CA9-8824-CC564716C740}"/>
              </a:ext>
            </a:extLst>
          </p:cNvPr>
          <p:cNvGrpSpPr/>
          <p:nvPr/>
        </p:nvGrpSpPr>
        <p:grpSpPr>
          <a:xfrm>
            <a:off x="1928091" y="124367"/>
            <a:ext cx="9278268" cy="1369312"/>
            <a:chOff x="3702975" y="2479022"/>
            <a:chExt cx="5614987" cy="8286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4F9479-D4FD-43C6-8CC5-8DB6F011A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21" t="11875" r="18495" b="76041"/>
            <a:stretch/>
          </p:blipFill>
          <p:spPr>
            <a:xfrm>
              <a:off x="3702975" y="2479022"/>
              <a:ext cx="5614987" cy="8286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D2D674-F4E8-4745-86B5-63DEB5E9442D}"/>
                </a:ext>
              </a:extLst>
            </p:cNvPr>
            <p:cNvSpPr/>
            <p:nvPr/>
          </p:nvSpPr>
          <p:spPr>
            <a:xfrm>
              <a:off x="4393406" y="2736056"/>
              <a:ext cx="2093119" cy="371475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9F6ECF-0C80-49EB-A58C-6C6AFFE0CD33}"/>
              </a:ext>
            </a:extLst>
          </p:cNvPr>
          <p:cNvSpPr txBox="1"/>
          <p:nvPr/>
        </p:nvSpPr>
        <p:spPr>
          <a:xfrm>
            <a:off x="3232049" y="516635"/>
            <a:ext cx="2740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>
                <a:solidFill>
                  <a:srgbClr val="000000"/>
                </a:solidFill>
                <a:latin typeface="VAG Rounded" pitchFamily="50" charset="0"/>
              </a:rPr>
              <a:t>CONCLUSION</a:t>
            </a:r>
            <a:endParaRPr lang="en-SG" sz="3200" dirty="0">
              <a:solidFill>
                <a:srgbClr val="FF4500"/>
              </a:solidFill>
              <a:latin typeface="VAG Rounded" pitchFamily="50" charset="0"/>
            </a:endParaRPr>
          </a:p>
        </p:txBody>
      </p:sp>
      <p:pic>
        <p:nvPicPr>
          <p:cNvPr id="10" name="Picture 2" descr="Image result for reddit logo">
            <a:extLst>
              <a:ext uri="{FF2B5EF4-FFF2-40B4-BE49-F238E27FC236}">
                <a16:creationId xmlns:a16="http://schemas.microsoft.com/office/drawing/2014/main" id="{E78A5E3C-C6F1-4EBA-A060-1656094B5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24"/>
          <a:stretch/>
        </p:blipFill>
        <p:spPr bwMode="auto">
          <a:xfrm>
            <a:off x="178567" y="308356"/>
            <a:ext cx="1111989" cy="100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D71ADD-3736-44E1-868E-B6BD787C2E17}"/>
              </a:ext>
            </a:extLst>
          </p:cNvPr>
          <p:cNvSpPr/>
          <p:nvPr/>
        </p:nvSpPr>
        <p:spPr>
          <a:xfrm>
            <a:off x="3047999" y="2690336"/>
            <a:ext cx="7526503" cy="162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It seems that although they are similar in topics but their word frequency used are much different.</a:t>
            </a:r>
          </a:p>
          <a:p>
            <a:pPr marL="285750" lvl="0" indent="-28575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Thus a simple logistic regression works very well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2AB47D-5C7D-437E-93F0-371312182D7D}"/>
              </a:ext>
            </a:extLst>
          </p:cNvPr>
          <p:cNvGrpSpPr/>
          <p:nvPr/>
        </p:nvGrpSpPr>
        <p:grpSpPr>
          <a:xfrm>
            <a:off x="9198931" y="590768"/>
            <a:ext cx="1465034" cy="656302"/>
            <a:chOff x="8149894" y="5538717"/>
            <a:chExt cx="1920635" cy="860400"/>
          </a:xfrm>
        </p:grpSpPr>
        <p:pic>
          <p:nvPicPr>
            <p:cNvPr id="14" name="Picture 4" descr="Related image">
              <a:extLst>
                <a:ext uri="{FF2B5EF4-FFF2-40B4-BE49-F238E27FC236}">
                  <a16:creationId xmlns:a16="http://schemas.microsoft.com/office/drawing/2014/main" id="{7AFE5C53-4B14-44A2-A912-00C86DD48D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9894" y="5538717"/>
              <a:ext cx="860400" cy="860400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608F00-121D-458A-BCD9-7FE66370B0C8}"/>
                </a:ext>
              </a:extLst>
            </p:cNvPr>
            <p:cNvSpPr/>
            <p:nvPr/>
          </p:nvSpPr>
          <p:spPr>
            <a:xfrm>
              <a:off x="9174865" y="5757085"/>
              <a:ext cx="895664" cy="423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1500" dirty="0">
                  <a:solidFill>
                    <a:srgbClr val="000000"/>
                  </a:solidFill>
                  <a:latin typeface="VAG Rounded" pitchFamily="50" charset="0"/>
                </a:rPr>
                <a:t>U</a:t>
              </a:r>
              <a:r>
                <a:rPr lang="en-SG" sz="1500" dirty="0">
                  <a:solidFill>
                    <a:srgbClr val="FF4500"/>
                  </a:solidFill>
                  <a:latin typeface="VAG Rounded" pitchFamily="50" charset="0"/>
                </a:rPr>
                <a:t>mar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0412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87D87C2-DADA-4CA9-8824-CC564716C740}"/>
              </a:ext>
            </a:extLst>
          </p:cNvPr>
          <p:cNvGrpSpPr/>
          <p:nvPr/>
        </p:nvGrpSpPr>
        <p:grpSpPr>
          <a:xfrm>
            <a:off x="1928091" y="124367"/>
            <a:ext cx="9278268" cy="1369312"/>
            <a:chOff x="3702975" y="2479022"/>
            <a:chExt cx="5614987" cy="8286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4F9479-D4FD-43C6-8CC5-8DB6F011A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21" t="11875" r="18495" b="76041"/>
            <a:stretch/>
          </p:blipFill>
          <p:spPr>
            <a:xfrm>
              <a:off x="3702975" y="2479022"/>
              <a:ext cx="5614987" cy="8286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D2D674-F4E8-4745-86B5-63DEB5E9442D}"/>
                </a:ext>
              </a:extLst>
            </p:cNvPr>
            <p:cNvSpPr/>
            <p:nvPr/>
          </p:nvSpPr>
          <p:spPr>
            <a:xfrm>
              <a:off x="4393406" y="2736056"/>
              <a:ext cx="2093119" cy="371475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9F6ECF-0C80-49EB-A58C-6C6AFFE0CD33}"/>
              </a:ext>
            </a:extLst>
          </p:cNvPr>
          <p:cNvSpPr txBox="1"/>
          <p:nvPr/>
        </p:nvSpPr>
        <p:spPr>
          <a:xfrm>
            <a:off x="3232049" y="516635"/>
            <a:ext cx="4628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>
                <a:solidFill>
                  <a:srgbClr val="000000"/>
                </a:solidFill>
                <a:latin typeface="VAG Rounded" pitchFamily="50" charset="0"/>
              </a:rPr>
              <a:t>COMMON CHALLENGES</a:t>
            </a:r>
            <a:endParaRPr lang="en-SG" sz="3200" dirty="0">
              <a:solidFill>
                <a:srgbClr val="FF4500"/>
              </a:solidFill>
              <a:latin typeface="VAG Rounded" pitchFamily="50" charset="0"/>
            </a:endParaRPr>
          </a:p>
        </p:txBody>
      </p:sp>
      <p:pic>
        <p:nvPicPr>
          <p:cNvPr id="10" name="Picture 2" descr="Image result for reddit logo">
            <a:extLst>
              <a:ext uri="{FF2B5EF4-FFF2-40B4-BE49-F238E27FC236}">
                <a16:creationId xmlns:a16="http://schemas.microsoft.com/office/drawing/2014/main" id="{E78A5E3C-C6F1-4EBA-A060-1656094B5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24"/>
          <a:stretch/>
        </p:blipFill>
        <p:spPr bwMode="auto">
          <a:xfrm>
            <a:off x="178567" y="308356"/>
            <a:ext cx="1111989" cy="100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D71ADD-3736-44E1-868E-B6BD787C2E17}"/>
              </a:ext>
            </a:extLst>
          </p:cNvPr>
          <p:cNvSpPr/>
          <p:nvPr/>
        </p:nvSpPr>
        <p:spPr>
          <a:xfrm>
            <a:off x="2352382" y="2259801"/>
            <a:ext cx="8158360" cy="2338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Reddit API limited to 1000 posts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Adding features which contribute to misclassification may not improve the model 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Some key words are time specific (due to recent events),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e.g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Wuhan, Greta</a:t>
            </a:r>
          </a:p>
        </p:txBody>
      </p:sp>
    </p:spTree>
    <p:extLst>
      <p:ext uri="{BB962C8B-B14F-4D97-AF65-F5344CB8AC3E}">
        <p14:creationId xmlns:p14="http://schemas.microsoft.com/office/powerpoint/2010/main" val="687549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7BA1F8B-EAC8-42F4-8ADD-C236DDF62311}"/>
              </a:ext>
            </a:extLst>
          </p:cNvPr>
          <p:cNvGrpSpPr/>
          <p:nvPr/>
        </p:nvGrpSpPr>
        <p:grpSpPr>
          <a:xfrm>
            <a:off x="2283864" y="1824141"/>
            <a:ext cx="8242505" cy="1216451"/>
            <a:chOff x="3702975" y="2479022"/>
            <a:chExt cx="5614987" cy="8286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7BEE4C-A56D-4338-A05F-6BEFD45A03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21" t="11875" r="18495" b="76041"/>
            <a:stretch/>
          </p:blipFill>
          <p:spPr>
            <a:xfrm>
              <a:off x="3702975" y="2479022"/>
              <a:ext cx="5614987" cy="82867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71846F-18E4-462E-A259-02DBA910B7F9}"/>
                </a:ext>
              </a:extLst>
            </p:cNvPr>
            <p:cNvSpPr/>
            <p:nvPr/>
          </p:nvSpPr>
          <p:spPr>
            <a:xfrm>
              <a:off x="4393406" y="2736056"/>
              <a:ext cx="2093119" cy="371475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026" name="Picture 2" descr="Image result for reddit logo">
            <a:extLst>
              <a:ext uri="{FF2B5EF4-FFF2-40B4-BE49-F238E27FC236}">
                <a16:creationId xmlns:a16="http://schemas.microsoft.com/office/drawing/2014/main" id="{57A361A3-8C58-462C-B176-94205B3CC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413" y="389903"/>
            <a:ext cx="3719407" cy="120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6B682E-6FCB-488A-A1FD-676156EAFBD4}"/>
              </a:ext>
            </a:extLst>
          </p:cNvPr>
          <p:cNvSpPr txBox="1"/>
          <p:nvPr/>
        </p:nvSpPr>
        <p:spPr>
          <a:xfrm>
            <a:off x="4827507" y="2194010"/>
            <a:ext cx="315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VAG Rounded" pitchFamily="50" charset="0"/>
              </a:rPr>
              <a:t>THANK </a:t>
            </a:r>
            <a:r>
              <a:rPr lang="en-SG" sz="2400" dirty="0">
                <a:solidFill>
                  <a:srgbClr val="FF4500"/>
                </a:solidFill>
                <a:latin typeface="VAG Rounded" pitchFamily="50" charset="0"/>
              </a:rPr>
              <a:t>YOU</a:t>
            </a:r>
          </a:p>
        </p:txBody>
      </p:sp>
      <p:pic>
        <p:nvPicPr>
          <p:cNvPr id="4" name="Picture 3" descr="A person who is smiling and looking at the camera&#10;&#10;Description automatically generated">
            <a:extLst>
              <a:ext uri="{FF2B5EF4-FFF2-40B4-BE49-F238E27FC236}">
                <a16:creationId xmlns:a16="http://schemas.microsoft.com/office/drawing/2014/main" id="{D1FDBC2F-DF31-4BF9-A173-4092F58B38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4759742" y="3177349"/>
            <a:ext cx="3290748" cy="329074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87D87C2-DADA-4CA9-8824-CC564716C740}"/>
              </a:ext>
            </a:extLst>
          </p:cNvPr>
          <p:cNvGrpSpPr/>
          <p:nvPr/>
        </p:nvGrpSpPr>
        <p:grpSpPr>
          <a:xfrm>
            <a:off x="1928091" y="124367"/>
            <a:ext cx="9278268" cy="1369312"/>
            <a:chOff x="3702975" y="2479022"/>
            <a:chExt cx="5614987" cy="8286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4F9479-D4FD-43C6-8CC5-8DB6F011A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21" t="11875" r="18495" b="76041"/>
            <a:stretch/>
          </p:blipFill>
          <p:spPr>
            <a:xfrm>
              <a:off x="3702975" y="2479022"/>
              <a:ext cx="5614987" cy="8286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D2D674-F4E8-4745-86B5-63DEB5E9442D}"/>
                </a:ext>
              </a:extLst>
            </p:cNvPr>
            <p:cNvSpPr/>
            <p:nvPr/>
          </p:nvSpPr>
          <p:spPr>
            <a:xfrm>
              <a:off x="4393406" y="2736056"/>
              <a:ext cx="2093119" cy="371475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9F6ECF-0C80-49EB-A58C-6C6AFFE0CD33}"/>
              </a:ext>
            </a:extLst>
          </p:cNvPr>
          <p:cNvSpPr txBox="1"/>
          <p:nvPr/>
        </p:nvSpPr>
        <p:spPr>
          <a:xfrm>
            <a:off x="3232049" y="516635"/>
            <a:ext cx="2426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>
                <a:solidFill>
                  <a:srgbClr val="000000"/>
                </a:solidFill>
                <a:latin typeface="VAG Rounded" pitchFamily="50" charset="0"/>
              </a:rPr>
              <a:t>WORK</a:t>
            </a:r>
            <a:r>
              <a:rPr lang="en-SG" sz="3200" dirty="0">
                <a:solidFill>
                  <a:srgbClr val="FF4500"/>
                </a:solidFill>
                <a:latin typeface="VAG Rounded" pitchFamily="50" charset="0"/>
              </a:rPr>
              <a:t>FLOW</a:t>
            </a:r>
          </a:p>
        </p:txBody>
      </p:sp>
      <p:pic>
        <p:nvPicPr>
          <p:cNvPr id="10" name="Picture 2" descr="Image result for reddit logo">
            <a:extLst>
              <a:ext uri="{FF2B5EF4-FFF2-40B4-BE49-F238E27FC236}">
                <a16:creationId xmlns:a16="http://schemas.microsoft.com/office/drawing/2014/main" id="{E78A5E3C-C6F1-4EBA-A060-1656094B5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24"/>
          <a:stretch/>
        </p:blipFill>
        <p:spPr bwMode="auto">
          <a:xfrm>
            <a:off x="178567" y="308356"/>
            <a:ext cx="1111989" cy="100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AAD69DCE-96A0-476B-8389-299847F4149A}"/>
              </a:ext>
            </a:extLst>
          </p:cNvPr>
          <p:cNvGrpSpPr/>
          <p:nvPr/>
        </p:nvGrpSpPr>
        <p:grpSpPr>
          <a:xfrm>
            <a:off x="1954270" y="1587649"/>
            <a:ext cx="4453259" cy="720000"/>
            <a:chOff x="1928091" y="1667159"/>
            <a:chExt cx="4453259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CB1BA8-8820-4A3C-9D63-702A99B4DE6C}"/>
                </a:ext>
              </a:extLst>
            </p:cNvPr>
            <p:cNvSpPr/>
            <p:nvPr/>
          </p:nvSpPr>
          <p:spPr>
            <a:xfrm>
              <a:off x="2957676" y="1821205"/>
              <a:ext cx="3423674" cy="4119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SG" sz="1600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Web Scraping With Json API</a:t>
              </a:r>
            </a:p>
          </p:txBody>
        </p:sp>
        <p:pic>
          <p:nvPicPr>
            <p:cNvPr id="9" name="Graphic 8" descr="Internet">
              <a:extLst>
                <a:ext uri="{FF2B5EF4-FFF2-40B4-BE49-F238E27FC236}">
                  <a16:creationId xmlns:a16="http://schemas.microsoft.com/office/drawing/2014/main" id="{3C44E43E-1818-4B5B-B062-7783CFE17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28091" y="1667159"/>
              <a:ext cx="720000" cy="72000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E57D4AC-C638-41ED-8228-9FDD650C2CEB}"/>
              </a:ext>
            </a:extLst>
          </p:cNvPr>
          <p:cNvGrpSpPr/>
          <p:nvPr/>
        </p:nvGrpSpPr>
        <p:grpSpPr>
          <a:xfrm>
            <a:off x="1954270" y="2553058"/>
            <a:ext cx="4492851" cy="720000"/>
            <a:chOff x="1888499" y="2560639"/>
            <a:chExt cx="4492851" cy="72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898330-ECAE-4003-B5FA-BB31B39A49DB}"/>
                </a:ext>
              </a:extLst>
            </p:cNvPr>
            <p:cNvSpPr/>
            <p:nvPr/>
          </p:nvSpPr>
          <p:spPr>
            <a:xfrm>
              <a:off x="2957676" y="2714685"/>
              <a:ext cx="3423674" cy="4119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SG" sz="1600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Data Cleaning</a:t>
              </a:r>
            </a:p>
          </p:txBody>
        </p:sp>
        <p:pic>
          <p:nvPicPr>
            <p:cNvPr id="16" name="Graphic 15" descr="Mop and bucket">
              <a:extLst>
                <a:ext uri="{FF2B5EF4-FFF2-40B4-BE49-F238E27FC236}">
                  <a16:creationId xmlns:a16="http://schemas.microsoft.com/office/drawing/2014/main" id="{CCF55941-A7CA-42FA-86FB-583B3272D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88499" y="2560639"/>
              <a:ext cx="720000" cy="7200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83AE77D-95BE-45C9-9F45-7FAE94C4A8B9}"/>
              </a:ext>
            </a:extLst>
          </p:cNvPr>
          <p:cNvGrpSpPr/>
          <p:nvPr/>
        </p:nvGrpSpPr>
        <p:grpSpPr>
          <a:xfrm>
            <a:off x="1954270" y="3518466"/>
            <a:ext cx="4492851" cy="720000"/>
            <a:chOff x="1888499" y="3627599"/>
            <a:chExt cx="4492851" cy="720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522848-2A7E-46D4-A2FF-0BE6ED8D646B}"/>
                </a:ext>
              </a:extLst>
            </p:cNvPr>
            <p:cNvSpPr/>
            <p:nvPr/>
          </p:nvSpPr>
          <p:spPr>
            <a:xfrm>
              <a:off x="2957676" y="3781645"/>
              <a:ext cx="3423674" cy="4119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SG" sz="1600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EDA</a:t>
              </a:r>
            </a:p>
          </p:txBody>
        </p:sp>
        <p:pic>
          <p:nvPicPr>
            <p:cNvPr id="20" name="Graphic 19" descr="Research">
              <a:extLst>
                <a:ext uri="{FF2B5EF4-FFF2-40B4-BE49-F238E27FC236}">
                  <a16:creationId xmlns:a16="http://schemas.microsoft.com/office/drawing/2014/main" id="{5B2B9D34-8AD2-47F6-A42C-779086002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88499" y="3627599"/>
              <a:ext cx="720000" cy="720000"/>
            </a:xfrm>
            <a:prstGeom prst="rect">
              <a:avLst/>
            </a:prstGeom>
          </p:spPr>
        </p:pic>
      </p:grpSp>
      <p:grpSp>
        <p:nvGrpSpPr>
          <p:cNvPr id="3072" name="Group 3071">
            <a:extLst>
              <a:ext uri="{FF2B5EF4-FFF2-40B4-BE49-F238E27FC236}">
                <a16:creationId xmlns:a16="http://schemas.microsoft.com/office/drawing/2014/main" id="{35037EA5-4D19-4C4C-A718-AD9B196A8A24}"/>
              </a:ext>
            </a:extLst>
          </p:cNvPr>
          <p:cNvGrpSpPr/>
          <p:nvPr/>
        </p:nvGrpSpPr>
        <p:grpSpPr>
          <a:xfrm>
            <a:off x="1954270" y="4483875"/>
            <a:ext cx="8713730" cy="720000"/>
            <a:chOff x="1928091" y="4566795"/>
            <a:chExt cx="8713730" cy="720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562D441-8552-44A4-8496-4E4B8D6E8F6F}"/>
                </a:ext>
              </a:extLst>
            </p:cNvPr>
            <p:cNvSpPr/>
            <p:nvPr/>
          </p:nvSpPr>
          <p:spPr>
            <a:xfrm>
              <a:off x="2957675" y="4720841"/>
              <a:ext cx="7684146" cy="4119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SG" sz="1600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Model Validation: Logistic Regression &amp; Multinomial Classification</a:t>
              </a:r>
            </a:p>
          </p:txBody>
        </p:sp>
        <p:pic>
          <p:nvPicPr>
            <p:cNvPr id="24" name="Graphic 23" descr="Bullseye">
              <a:extLst>
                <a:ext uri="{FF2B5EF4-FFF2-40B4-BE49-F238E27FC236}">
                  <a16:creationId xmlns:a16="http://schemas.microsoft.com/office/drawing/2014/main" id="{126D5635-92ED-47E6-9A27-D7BB7C1D2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928091" y="4566795"/>
              <a:ext cx="720000" cy="720000"/>
            </a:xfrm>
            <a:prstGeom prst="rect">
              <a:avLst/>
            </a:prstGeom>
          </p:spPr>
        </p:pic>
      </p:grpSp>
      <p:grpSp>
        <p:nvGrpSpPr>
          <p:cNvPr id="3073" name="Group 3072">
            <a:extLst>
              <a:ext uri="{FF2B5EF4-FFF2-40B4-BE49-F238E27FC236}">
                <a16:creationId xmlns:a16="http://schemas.microsoft.com/office/drawing/2014/main" id="{54A42812-9569-44BB-AC71-DDCA5EE389A2}"/>
              </a:ext>
            </a:extLst>
          </p:cNvPr>
          <p:cNvGrpSpPr/>
          <p:nvPr/>
        </p:nvGrpSpPr>
        <p:grpSpPr>
          <a:xfrm>
            <a:off x="1954270" y="5449283"/>
            <a:ext cx="8713730" cy="720000"/>
            <a:chOff x="1928091" y="5546705"/>
            <a:chExt cx="8713730" cy="720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FBA3882-0111-4207-9C78-A413EBF4CE4D}"/>
                </a:ext>
              </a:extLst>
            </p:cNvPr>
            <p:cNvSpPr/>
            <p:nvPr/>
          </p:nvSpPr>
          <p:spPr>
            <a:xfrm>
              <a:off x="2957675" y="5700751"/>
              <a:ext cx="7684146" cy="4119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SG" sz="1600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Model Fitting &amp; Prediction</a:t>
              </a:r>
            </a:p>
          </p:txBody>
        </p:sp>
        <p:pic>
          <p:nvPicPr>
            <p:cNvPr id="27" name="Graphic 26" descr="Eye">
              <a:extLst>
                <a:ext uri="{FF2B5EF4-FFF2-40B4-BE49-F238E27FC236}">
                  <a16:creationId xmlns:a16="http://schemas.microsoft.com/office/drawing/2014/main" id="{49A78C02-1A1D-4A66-B0D0-82CC85E7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928091" y="5546705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017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87D87C2-DADA-4CA9-8824-CC564716C740}"/>
              </a:ext>
            </a:extLst>
          </p:cNvPr>
          <p:cNvGrpSpPr/>
          <p:nvPr/>
        </p:nvGrpSpPr>
        <p:grpSpPr>
          <a:xfrm>
            <a:off x="1928091" y="124367"/>
            <a:ext cx="9278268" cy="1369312"/>
            <a:chOff x="3702975" y="2479022"/>
            <a:chExt cx="5614987" cy="8286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4F9479-D4FD-43C6-8CC5-8DB6F011A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21" t="11875" r="18495" b="76041"/>
            <a:stretch/>
          </p:blipFill>
          <p:spPr>
            <a:xfrm>
              <a:off x="3702975" y="2479022"/>
              <a:ext cx="5614987" cy="8286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D2D674-F4E8-4745-86B5-63DEB5E9442D}"/>
                </a:ext>
              </a:extLst>
            </p:cNvPr>
            <p:cNvSpPr/>
            <p:nvPr/>
          </p:nvSpPr>
          <p:spPr>
            <a:xfrm>
              <a:off x="4393406" y="2736056"/>
              <a:ext cx="2093119" cy="371475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9F6ECF-0C80-49EB-A58C-6C6AFFE0CD33}"/>
              </a:ext>
            </a:extLst>
          </p:cNvPr>
          <p:cNvSpPr txBox="1"/>
          <p:nvPr/>
        </p:nvSpPr>
        <p:spPr>
          <a:xfrm>
            <a:off x="3232049" y="516635"/>
            <a:ext cx="1129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>
                <a:solidFill>
                  <a:srgbClr val="000000"/>
                </a:solidFill>
                <a:latin typeface="VAG Rounded" pitchFamily="50" charset="0"/>
              </a:rPr>
              <a:t>DATA</a:t>
            </a:r>
            <a:endParaRPr lang="en-SG" sz="3200" dirty="0">
              <a:solidFill>
                <a:srgbClr val="FF4500"/>
              </a:solidFill>
              <a:latin typeface="VAG Rounded" pitchFamily="50" charset="0"/>
            </a:endParaRPr>
          </a:p>
        </p:txBody>
      </p:sp>
      <p:pic>
        <p:nvPicPr>
          <p:cNvPr id="10" name="Picture 2" descr="Image result for reddit logo">
            <a:extLst>
              <a:ext uri="{FF2B5EF4-FFF2-40B4-BE49-F238E27FC236}">
                <a16:creationId xmlns:a16="http://schemas.microsoft.com/office/drawing/2014/main" id="{E78A5E3C-C6F1-4EBA-A060-1656094B5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24"/>
          <a:stretch/>
        </p:blipFill>
        <p:spPr bwMode="auto">
          <a:xfrm>
            <a:off x="178567" y="308356"/>
            <a:ext cx="1111989" cy="100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9DCDA20-3F9A-419D-A991-A98CF6704CA3}"/>
              </a:ext>
            </a:extLst>
          </p:cNvPr>
          <p:cNvGrpSpPr/>
          <p:nvPr/>
        </p:nvGrpSpPr>
        <p:grpSpPr>
          <a:xfrm>
            <a:off x="8999685" y="549093"/>
            <a:ext cx="1571248" cy="589569"/>
            <a:chOff x="1482532" y="2203243"/>
            <a:chExt cx="1571248" cy="589569"/>
          </a:xfrm>
        </p:grpSpPr>
        <p:pic>
          <p:nvPicPr>
            <p:cNvPr id="18" name="Picture 17" descr="Related image">
              <a:extLst>
                <a:ext uri="{FF2B5EF4-FFF2-40B4-BE49-F238E27FC236}">
                  <a16:creationId xmlns:a16="http://schemas.microsoft.com/office/drawing/2014/main" id="{4CFCCF35-D4C3-4FB6-A3A8-E8F2601EA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532" y="2203243"/>
              <a:ext cx="589569" cy="589569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590FE3C-7AA6-4408-BBE9-08A942C0BC1B}"/>
                </a:ext>
              </a:extLst>
            </p:cNvPr>
            <p:cNvSpPr/>
            <p:nvPr/>
          </p:nvSpPr>
          <p:spPr>
            <a:xfrm>
              <a:off x="2138145" y="2297273"/>
              <a:ext cx="9156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dirty="0">
                  <a:solidFill>
                    <a:srgbClr val="000000"/>
                  </a:solidFill>
                  <a:latin typeface="VAG Rounded" pitchFamily="50" charset="0"/>
                </a:rPr>
                <a:t>R</a:t>
              </a:r>
              <a:r>
                <a:rPr lang="en-SG" dirty="0">
                  <a:solidFill>
                    <a:srgbClr val="FF4500"/>
                  </a:solidFill>
                  <a:latin typeface="VAG Rounded" pitchFamily="50" charset="0"/>
                </a:rPr>
                <a:t>ussell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5845FC-036B-42BC-A7E9-36ACEAAB0CE7}"/>
              </a:ext>
            </a:extLst>
          </p:cNvPr>
          <p:cNvGrpSpPr/>
          <p:nvPr/>
        </p:nvGrpSpPr>
        <p:grpSpPr>
          <a:xfrm>
            <a:off x="3098698" y="2635896"/>
            <a:ext cx="6857924" cy="3379448"/>
            <a:chOff x="-288625" y="3478279"/>
            <a:chExt cx="4341404" cy="213935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D58EEA7-EAE9-4717-BA86-C1B1E8F853A6}"/>
                </a:ext>
              </a:extLst>
            </p:cNvPr>
            <p:cNvGrpSpPr/>
            <p:nvPr/>
          </p:nvGrpSpPr>
          <p:grpSpPr>
            <a:xfrm>
              <a:off x="-288625" y="4828395"/>
              <a:ext cx="4341404" cy="789242"/>
              <a:chOff x="659308" y="4409159"/>
              <a:chExt cx="7484484" cy="136063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27A9641-C216-4BB7-9E64-4D5325F3B86D}"/>
                  </a:ext>
                </a:extLst>
              </p:cNvPr>
              <p:cNvSpPr/>
              <p:nvPr/>
            </p:nvSpPr>
            <p:spPr>
              <a:xfrm>
                <a:off x="1273215" y="4409161"/>
                <a:ext cx="1525878" cy="4030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/>
                <a:r>
                  <a:rPr lang="en-SG" b="1" dirty="0">
                    <a:solidFill>
                      <a:srgbClr val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r/History</a:t>
                </a:r>
                <a:endParaRPr lang="en-SG" b="1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658F9D3-3F4B-42C0-A533-A0F8605BD2A7}"/>
                  </a:ext>
                </a:extLst>
              </p:cNvPr>
              <p:cNvSpPr/>
              <p:nvPr/>
            </p:nvSpPr>
            <p:spPr>
              <a:xfrm>
                <a:off x="4929688" y="4409159"/>
                <a:ext cx="3214104" cy="4030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/>
                <a:r>
                  <a:rPr lang="en-SG" b="1" dirty="0">
                    <a:solidFill>
                      <a:srgbClr val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r/</a:t>
                </a:r>
                <a:r>
                  <a:rPr lang="en-SG" b="1" dirty="0" err="1">
                    <a:solidFill>
                      <a:srgbClr val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NoStupidQuestions</a:t>
                </a:r>
                <a:endParaRPr lang="en-SG" b="1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29686D5-22DC-4716-ACDC-706CDC57E45C}"/>
                  </a:ext>
                </a:extLst>
              </p:cNvPr>
              <p:cNvSpPr/>
              <p:nvPr/>
            </p:nvSpPr>
            <p:spPr>
              <a:xfrm>
                <a:off x="659308" y="5011159"/>
                <a:ext cx="2753690" cy="758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A place for discussions about history. </a:t>
                </a:r>
                <a:endParaRPr lang="en-SG" sz="14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990E65C-5641-402B-8962-9D43BA15AD27}"/>
                  </a:ext>
                </a:extLst>
              </p:cNvPr>
              <p:cNvSpPr/>
              <p:nvPr/>
            </p:nvSpPr>
            <p:spPr>
              <a:xfrm>
                <a:off x="4789564" y="5011159"/>
                <a:ext cx="2753691" cy="758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A place where no questions are stupid</a:t>
                </a:r>
                <a:endParaRPr lang="en-SG" sz="14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917972AC-1D1B-4500-B7BB-89CDBABE9B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3" y="3478279"/>
              <a:ext cx="1035980" cy="1035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>
              <a:extLst>
                <a:ext uri="{FF2B5EF4-FFF2-40B4-BE49-F238E27FC236}">
                  <a16:creationId xmlns:a16="http://schemas.microsoft.com/office/drawing/2014/main" id="{46526C7E-7C62-44B0-B888-15BD668389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7023" y="3502351"/>
              <a:ext cx="1035980" cy="1035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C4B4630-D333-49E5-BD85-19B1AE931434}"/>
              </a:ext>
            </a:extLst>
          </p:cNvPr>
          <p:cNvSpPr/>
          <p:nvPr/>
        </p:nvSpPr>
        <p:spPr>
          <a:xfrm>
            <a:off x="4535300" y="1767215"/>
            <a:ext cx="3357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SG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Baseline Accuracy: </a:t>
            </a:r>
            <a:r>
              <a:rPr lang="en-SG" b="1" dirty="0">
                <a:solidFill>
                  <a:srgbClr val="FF45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0.51 </a:t>
            </a:r>
            <a:endParaRPr lang="en-SG" b="1" i="0" dirty="0">
              <a:solidFill>
                <a:srgbClr val="FF45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5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87D87C2-DADA-4CA9-8824-CC564716C740}"/>
              </a:ext>
            </a:extLst>
          </p:cNvPr>
          <p:cNvGrpSpPr/>
          <p:nvPr/>
        </p:nvGrpSpPr>
        <p:grpSpPr>
          <a:xfrm>
            <a:off x="1928091" y="124367"/>
            <a:ext cx="9278268" cy="1369312"/>
            <a:chOff x="3702975" y="2479022"/>
            <a:chExt cx="5614987" cy="8286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4F9479-D4FD-43C6-8CC5-8DB6F011A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21" t="11875" r="18495" b="76041"/>
            <a:stretch/>
          </p:blipFill>
          <p:spPr>
            <a:xfrm>
              <a:off x="3702975" y="2479022"/>
              <a:ext cx="5614987" cy="8286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D2D674-F4E8-4745-86B5-63DEB5E9442D}"/>
                </a:ext>
              </a:extLst>
            </p:cNvPr>
            <p:cNvSpPr/>
            <p:nvPr/>
          </p:nvSpPr>
          <p:spPr>
            <a:xfrm>
              <a:off x="4393406" y="2736056"/>
              <a:ext cx="2093119" cy="371475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9F6ECF-0C80-49EB-A58C-6C6AFFE0CD33}"/>
              </a:ext>
            </a:extLst>
          </p:cNvPr>
          <p:cNvSpPr txBox="1"/>
          <p:nvPr/>
        </p:nvSpPr>
        <p:spPr>
          <a:xfrm>
            <a:off x="3232049" y="516635"/>
            <a:ext cx="3617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>
                <a:solidFill>
                  <a:srgbClr val="000000"/>
                </a:solidFill>
                <a:latin typeface="VAG Rounded" pitchFamily="50" charset="0"/>
              </a:rPr>
              <a:t>WORKFLOW</a:t>
            </a:r>
            <a:r>
              <a:rPr lang="en-SG" sz="3200" dirty="0">
                <a:solidFill>
                  <a:srgbClr val="FF4500"/>
                </a:solidFill>
                <a:latin typeface="VAG Rounded" pitchFamily="50" charset="0"/>
              </a:rPr>
              <a:t> - EDA</a:t>
            </a:r>
          </a:p>
        </p:txBody>
      </p:sp>
      <p:pic>
        <p:nvPicPr>
          <p:cNvPr id="10" name="Picture 2" descr="Image result for reddit logo">
            <a:extLst>
              <a:ext uri="{FF2B5EF4-FFF2-40B4-BE49-F238E27FC236}">
                <a16:creationId xmlns:a16="http://schemas.microsoft.com/office/drawing/2014/main" id="{E78A5E3C-C6F1-4EBA-A060-1656094B5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24"/>
          <a:stretch/>
        </p:blipFill>
        <p:spPr bwMode="auto">
          <a:xfrm>
            <a:off x="178567" y="308356"/>
            <a:ext cx="1111989" cy="100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E5359E2-BAEB-406B-A821-A69CDBFB7904}"/>
              </a:ext>
            </a:extLst>
          </p:cNvPr>
          <p:cNvGrpSpPr/>
          <p:nvPr/>
        </p:nvGrpSpPr>
        <p:grpSpPr>
          <a:xfrm>
            <a:off x="8999685" y="549093"/>
            <a:ext cx="1571248" cy="589569"/>
            <a:chOff x="1482532" y="2203243"/>
            <a:chExt cx="1571248" cy="589569"/>
          </a:xfrm>
        </p:grpSpPr>
        <p:pic>
          <p:nvPicPr>
            <p:cNvPr id="17" name="Picture 16" descr="Related image">
              <a:extLst>
                <a:ext uri="{FF2B5EF4-FFF2-40B4-BE49-F238E27FC236}">
                  <a16:creationId xmlns:a16="http://schemas.microsoft.com/office/drawing/2014/main" id="{4D6D063A-D289-44F4-93C5-DF36A14F40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532" y="2203243"/>
              <a:ext cx="589569" cy="589569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C77C2F-1C72-4673-9FAC-CAC161B00A36}"/>
                </a:ext>
              </a:extLst>
            </p:cNvPr>
            <p:cNvSpPr/>
            <p:nvPr/>
          </p:nvSpPr>
          <p:spPr>
            <a:xfrm>
              <a:off x="2138145" y="2297273"/>
              <a:ext cx="9156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dirty="0">
                  <a:solidFill>
                    <a:srgbClr val="000000"/>
                  </a:solidFill>
                  <a:latin typeface="VAG Rounded" pitchFamily="50" charset="0"/>
                </a:rPr>
                <a:t>R</a:t>
              </a:r>
              <a:r>
                <a:rPr lang="en-SG" dirty="0">
                  <a:solidFill>
                    <a:srgbClr val="FF4500"/>
                  </a:solidFill>
                  <a:latin typeface="VAG Rounded" pitchFamily="50" charset="0"/>
                </a:rPr>
                <a:t>ussell</a:t>
              </a:r>
            </a:p>
          </p:txBody>
        </p:sp>
      </p:grpSp>
      <p:pic>
        <p:nvPicPr>
          <p:cNvPr id="20" name="Google Shape;94;p16">
            <a:extLst>
              <a:ext uri="{FF2B5EF4-FFF2-40B4-BE49-F238E27FC236}">
                <a16:creationId xmlns:a16="http://schemas.microsoft.com/office/drawing/2014/main" id="{3B2FCD84-CF94-4DD3-B5AC-98AE479AEAD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835" y="1654200"/>
            <a:ext cx="5088428" cy="4750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5;p16">
            <a:extLst>
              <a:ext uri="{FF2B5EF4-FFF2-40B4-BE49-F238E27FC236}">
                <a16:creationId xmlns:a16="http://schemas.microsoft.com/office/drawing/2014/main" id="{3DBCF13F-23D6-4DF5-950D-7BBB75880A8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5738" y="1587649"/>
            <a:ext cx="5088427" cy="4764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0010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87D87C2-DADA-4CA9-8824-CC564716C740}"/>
              </a:ext>
            </a:extLst>
          </p:cNvPr>
          <p:cNvGrpSpPr/>
          <p:nvPr/>
        </p:nvGrpSpPr>
        <p:grpSpPr>
          <a:xfrm>
            <a:off x="1928091" y="124367"/>
            <a:ext cx="9278268" cy="1369312"/>
            <a:chOff x="3702975" y="2479022"/>
            <a:chExt cx="5614987" cy="8286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4F9479-D4FD-43C6-8CC5-8DB6F011A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21" t="11875" r="18495" b="76041"/>
            <a:stretch/>
          </p:blipFill>
          <p:spPr>
            <a:xfrm>
              <a:off x="3702975" y="2479022"/>
              <a:ext cx="5614987" cy="8286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D2D674-F4E8-4745-86B5-63DEB5E9442D}"/>
                </a:ext>
              </a:extLst>
            </p:cNvPr>
            <p:cNvSpPr/>
            <p:nvPr/>
          </p:nvSpPr>
          <p:spPr>
            <a:xfrm>
              <a:off x="4393406" y="2736056"/>
              <a:ext cx="2093119" cy="371475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9F6ECF-0C80-49EB-A58C-6C6AFFE0CD33}"/>
              </a:ext>
            </a:extLst>
          </p:cNvPr>
          <p:cNvSpPr txBox="1"/>
          <p:nvPr/>
        </p:nvSpPr>
        <p:spPr>
          <a:xfrm>
            <a:off x="3232049" y="516635"/>
            <a:ext cx="3617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>
                <a:solidFill>
                  <a:srgbClr val="000000"/>
                </a:solidFill>
                <a:latin typeface="VAG Rounded" pitchFamily="50" charset="0"/>
              </a:rPr>
              <a:t>WORKFLOW</a:t>
            </a:r>
            <a:r>
              <a:rPr lang="en-SG" sz="3200" dirty="0">
                <a:solidFill>
                  <a:srgbClr val="FF4500"/>
                </a:solidFill>
                <a:latin typeface="VAG Rounded" pitchFamily="50" charset="0"/>
              </a:rPr>
              <a:t> - EDA</a:t>
            </a:r>
          </a:p>
        </p:txBody>
      </p:sp>
      <p:pic>
        <p:nvPicPr>
          <p:cNvPr id="10" name="Picture 2" descr="Image result for reddit logo">
            <a:extLst>
              <a:ext uri="{FF2B5EF4-FFF2-40B4-BE49-F238E27FC236}">
                <a16:creationId xmlns:a16="http://schemas.microsoft.com/office/drawing/2014/main" id="{E78A5E3C-C6F1-4EBA-A060-1656094B5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24"/>
          <a:stretch/>
        </p:blipFill>
        <p:spPr bwMode="auto">
          <a:xfrm>
            <a:off x="178567" y="308356"/>
            <a:ext cx="1111989" cy="100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E5359E2-BAEB-406B-A821-A69CDBFB7904}"/>
              </a:ext>
            </a:extLst>
          </p:cNvPr>
          <p:cNvGrpSpPr/>
          <p:nvPr/>
        </p:nvGrpSpPr>
        <p:grpSpPr>
          <a:xfrm>
            <a:off x="8999685" y="549093"/>
            <a:ext cx="1571248" cy="589569"/>
            <a:chOff x="1482532" y="2203243"/>
            <a:chExt cx="1571248" cy="589569"/>
          </a:xfrm>
        </p:grpSpPr>
        <p:pic>
          <p:nvPicPr>
            <p:cNvPr id="17" name="Picture 16" descr="Related image">
              <a:extLst>
                <a:ext uri="{FF2B5EF4-FFF2-40B4-BE49-F238E27FC236}">
                  <a16:creationId xmlns:a16="http://schemas.microsoft.com/office/drawing/2014/main" id="{4D6D063A-D289-44F4-93C5-DF36A14F40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532" y="2203243"/>
              <a:ext cx="589569" cy="589569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C77C2F-1C72-4673-9FAC-CAC161B00A36}"/>
                </a:ext>
              </a:extLst>
            </p:cNvPr>
            <p:cNvSpPr/>
            <p:nvPr/>
          </p:nvSpPr>
          <p:spPr>
            <a:xfrm>
              <a:off x="2138145" y="2297273"/>
              <a:ext cx="9156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dirty="0">
                  <a:solidFill>
                    <a:srgbClr val="000000"/>
                  </a:solidFill>
                  <a:latin typeface="VAG Rounded" pitchFamily="50" charset="0"/>
                </a:rPr>
                <a:t>R</a:t>
              </a:r>
              <a:r>
                <a:rPr lang="en-SG" dirty="0">
                  <a:solidFill>
                    <a:srgbClr val="FF4500"/>
                  </a:solidFill>
                  <a:latin typeface="VAG Rounded" pitchFamily="50" charset="0"/>
                </a:rPr>
                <a:t>ussell</a:t>
              </a:r>
            </a:p>
          </p:txBody>
        </p:sp>
      </p:grpSp>
      <p:pic>
        <p:nvPicPr>
          <p:cNvPr id="12" name="Google Shape;101;p17">
            <a:extLst>
              <a:ext uri="{FF2B5EF4-FFF2-40B4-BE49-F238E27FC236}">
                <a16:creationId xmlns:a16="http://schemas.microsoft.com/office/drawing/2014/main" id="{BDCEB08C-B813-4530-8230-B97A0E26C00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4050" y="2383822"/>
            <a:ext cx="1308351" cy="4220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02;p17">
            <a:extLst>
              <a:ext uri="{FF2B5EF4-FFF2-40B4-BE49-F238E27FC236}">
                <a16:creationId xmlns:a16="http://schemas.microsoft.com/office/drawing/2014/main" id="{0718311E-5A60-4F2F-8924-97ED6CFCA3D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78338" y="2313168"/>
            <a:ext cx="1476960" cy="4291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03;p17">
            <a:extLst>
              <a:ext uri="{FF2B5EF4-FFF2-40B4-BE49-F238E27FC236}">
                <a16:creationId xmlns:a16="http://schemas.microsoft.com/office/drawing/2014/main" id="{5C58B8F8-F0FF-4B1D-B5E1-7EDD2A35664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96805" y="1700465"/>
            <a:ext cx="5386104" cy="435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04;p17">
            <a:extLst>
              <a:ext uri="{FF2B5EF4-FFF2-40B4-BE49-F238E27FC236}">
                <a16:creationId xmlns:a16="http://schemas.microsoft.com/office/drawing/2014/main" id="{890A3A28-01C3-41C6-9D91-EEF1DDA3DE1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90556" y="1784498"/>
            <a:ext cx="3871920" cy="372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2744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87D87C2-DADA-4CA9-8824-CC564716C740}"/>
              </a:ext>
            </a:extLst>
          </p:cNvPr>
          <p:cNvGrpSpPr/>
          <p:nvPr/>
        </p:nvGrpSpPr>
        <p:grpSpPr>
          <a:xfrm>
            <a:off x="1928091" y="124367"/>
            <a:ext cx="9278268" cy="1369312"/>
            <a:chOff x="3702975" y="2479022"/>
            <a:chExt cx="5614987" cy="8286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4F9479-D4FD-43C6-8CC5-8DB6F011A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21" t="11875" r="18495" b="76041"/>
            <a:stretch/>
          </p:blipFill>
          <p:spPr>
            <a:xfrm>
              <a:off x="3702975" y="2479022"/>
              <a:ext cx="5614987" cy="8286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D2D674-F4E8-4745-86B5-63DEB5E9442D}"/>
                </a:ext>
              </a:extLst>
            </p:cNvPr>
            <p:cNvSpPr/>
            <p:nvPr/>
          </p:nvSpPr>
          <p:spPr>
            <a:xfrm>
              <a:off x="4393406" y="2736056"/>
              <a:ext cx="2093119" cy="371475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9F6ECF-0C80-49EB-A58C-6C6AFFE0CD33}"/>
              </a:ext>
            </a:extLst>
          </p:cNvPr>
          <p:cNvSpPr txBox="1"/>
          <p:nvPr/>
        </p:nvSpPr>
        <p:spPr>
          <a:xfrm>
            <a:off x="3232049" y="516635"/>
            <a:ext cx="3617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>
                <a:solidFill>
                  <a:srgbClr val="000000"/>
                </a:solidFill>
                <a:latin typeface="VAG Rounded" pitchFamily="50" charset="0"/>
              </a:rPr>
              <a:t>WORKFLOW</a:t>
            </a:r>
            <a:r>
              <a:rPr lang="en-SG" sz="3200" dirty="0">
                <a:solidFill>
                  <a:srgbClr val="FF4500"/>
                </a:solidFill>
                <a:latin typeface="VAG Rounded" pitchFamily="50" charset="0"/>
              </a:rPr>
              <a:t> - EDA</a:t>
            </a:r>
          </a:p>
        </p:txBody>
      </p:sp>
      <p:pic>
        <p:nvPicPr>
          <p:cNvPr id="10" name="Picture 2" descr="Image result for reddit logo">
            <a:extLst>
              <a:ext uri="{FF2B5EF4-FFF2-40B4-BE49-F238E27FC236}">
                <a16:creationId xmlns:a16="http://schemas.microsoft.com/office/drawing/2014/main" id="{E78A5E3C-C6F1-4EBA-A060-1656094B5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24"/>
          <a:stretch/>
        </p:blipFill>
        <p:spPr bwMode="auto">
          <a:xfrm>
            <a:off x="178567" y="308356"/>
            <a:ext cx="1111989" cy="100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E5359E2-BAEB-406B-A821-A69CDBFB7904}"/>
              </a:ext>
            </a:extLst>
          </p:cNvPr>
          <p:cNvGrpSpPr/>
          <p:nvPr/>
        </p:nvGrpSpPr>
        <p:grpSpPr>
          <a:xfrm>
            <a:off x="8999685" y="549093"/>
            <a:ext cx="1571248" cy="589569"/>
            <a:chOff x="1482532" y="2203243"/>
            <a:chExt cx="1571248" cy="589569"/>
          </a:xfrm>
        </p:grpSpPr>
        <p:pic>
          <p:nvPicPr>
            <p:cNvPr id="17" name="Picture 16" descr="Related image">
              <a:extLst>
                <a:ext uri="{FF2B5EF4-FFF2-40B4-BE49-F238E27FC236}">
                  <a16:creationId xmlns:a16="http://schemas.microsoft.com/office/drawing/2014/main" id="{4D6D063A-D289-44F4-93C5-DF36A14F40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532" y="2203243"/>
              <a:ext cx="589569" cy="589569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C77C2F-1C72-4673-9FAC-CAC161B00A36}"/>
                </a:ext>
              </a:extLst>
            </p:cNvPr>
            <p:cNvSpPr/>
            <p:nvPr/>
          </p:nvSpPr>
          <p:spPr>
            <a:xfrm>
              <a:off x="2138145" y="2297273"/>
              <a:ext cx="9156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dirty="0">
                  <a:solidFill>
                    <a:srgbClr val="000000"/>
                  </a:solidFill>
                  <a:latin typeface="VAG Rounded" pitchFamily="50" charset="0"/>
                </a:rPr>
                <a:t>R</a:t>
              </a:r>
              <a:r>
                <a:rPr lang="en-SG" dirty="0">
                  <a:solidFill>
                    <a:srgbClr val="FF4500"/>
                  </a:solidFill>
                  <a:latin typeface="VAG Rounded" pitchFamily="50" charset="0"/>
                </a:rPr>
                <a:t>ussell</a:t>
              </a:r>
            </a:p>
          </p:txBody>
        </p:sp>
      </p:grpSp>
      <p:pic>
        <p:nvPicPr>
          <p:cNvPr id="18" name="Google Shape;110;p18">
            <a:extLst>
              <a:ext uri="{FF2B5EF4-FFF2-40B4-BE49-F238E27FC236}">
                <a16:creationId xmlns:a16="http://schemas.microsoft.com/office/drawing/2014/main" id="{84F3E96E-BD22-4487-AA2D-93DC78EE52C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2430" y="2240881"/>
            <a:ext cx="1333217" cy="430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11;p18">
            <a:extLst>
              <a:ext uri="{FF2B5EF4-FFF2-40B4-BE49-F238E27FC236}">
                <a16:creationId xmlns:a16="http://schemas.microsoft.com/office/drawing/2014/main" id="{D605DBB4-A038-468C-BD7E-A5FCD2462A4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50897" y="2240881"/>
            <a:ext cx="1454812" cy="4227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12;p18">
            <a:extLst>
              <a:ext uri="{FF2B5EF4-FFF2-40B4-BE49-F238E27FC236}">
                <a16:creationId xmlns:a16="http://schemas.microsoft.com/office/drawing/2014/main" id="{C252C58E-8F84-42FA-B5F7-9808EFBA629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30761" y="1546185"/>
            <a:ext cx="5275698" cy="426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13;p18">
            <a:extLst>
              <a:ext uri="{FF2B5EF4-FFF2-40B4-BE49-F238E27FC236}">
                <a16:creationId xmlns:a16="http://schemas.microsoft.com/office/drawing/2014/main" id="{5DF60C5E-61B3-4F43-8857-D5A2397C7492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76819" y="1629405"/>
            <a:ext cx="3721494" cy="3578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934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87D87C2-DADA-4CA9-8824-CC564716C740}"/>
              </a:ext>
            </a:extLst>
          </p:cNvPr>
          <p:cNvGrpSpPr/>
          <p:nvPr/>
        </p:nvGrpSpPr>
        <p:grpSpPr>
          <a:xfrm>
            <a:off x="1928091" y="124367"/>
            <a:ext cx="9278268" cy="1369312"/>
            <a:chOff x="3702975" y="2479022"/>
            <a:chExt cx="5614987" cy="8286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4F9479-D4FD-43C6-8CC5-8DB6F011A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21" t="11875" r="18495" b="76041"/>
            <a:stretch/>
          </p:blipFill>
          <p:spPr>
            <a:xfrm>
              <a:off x="3702975" y="2479022"/>
              <a:ext cx="5614987" cy="8286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D2D674-F4E8-4745-86B5-63DEB5E9442D}"/>
                </a:ext>
              </a:extLst>
            </p:cNvPr>
            <p:cNvSpPr/>
            <p:nvPr/>
          </p:nvSpPr>
          <p:spPr>
            <a:xfrm>
              <a:off x="4393406" y="2736056"/>
              <a:ext cx="2093119" cy="371475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9F6ECF-0C80-49EB-A58C-6C6AFFE0CD33}"/>
              </a:ext>
            </a:extLst>
          </p:cNvPr>
          <p:cNvSpPr txBox="1"/>
          <p:nvPr/>
        </p:nvSpPr>
        <p:spPr>
          <a:xfrm>
            <a:off x="3232049" y="516635"/>
            <a:ext cx="5018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solidFill>
                  <a:srgbClr val="000000"/>
                </a:solidFill>
                <a:latin typeface="VAG Rounded" pitchFamily="50" charset="0"/>
              </a:rPr>
              <a:t>WORKFLOW</a:t>
            </a:r>
            <a:r>
              <a:rPr lang="en-SG" sz="2400" dirty="0">
                <a:solidFill>
                  <a:srgbClr val="FF4500"/>
                </a:solidFill>
                <a:latin typeface="VAG Rounded" pitchFamily="50" charset="0"/>
              </a:rPr>
              <a:t> – MODEL VALIDATION</a:t>
            </a:r>
          </a:p>
        </p:txBody>
      </p:sp>
      <p:pic>
        <p:nvPicPr>
          <p:cNvPr id="10" name="Picture 2" descr="Image result for reddit logo">
            <a:extLst>
              <a:ext uri="{FF2B5EF4-FFF2-40B4-BE49-F238E27FC236}">
                <a16:creationId xmlns:a16="http://schemas.microsoft.com/office/drawing/2014/main" id="{E78A5E3C-C6F1-4EBA-A060-1656094B5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24"/>
          <a:stretch/>
        </p:blipFill>
        <p:spPr bwMode="auto">
          <a:xfrm>
            <a:off x="178567" y="308356"/>
            <a:ext cx="1111989" cy="100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D442908-0078-403A-9436-6B727765C690}"/>
              </a:ext>
            </a:extLst>
          </p:cNvPr>
          <p:cNvGrpSpPr/>
          <p:nvPr/>
        </p:nvGrpSpPr>
        <p:grpSpPr>
          <a:xfrm>
            <a:off x="8999685" y="549093"/>
            <a:ext cx="1571248" cy="589569"/>
            <a:chOff x="1482532" y="2203243"/>
            <a:chExt cx="1571248" cy="589569"/>
          </a:xfrm>
        </p:grpSpPr>
        <p:pic>
          <p:nvPicPr>
            <p:cNvPr id="18" name="Picture 17" descr="Related image">
              <a:extLst>
                <a:ext uri="{FF2B5EF4-FFF2-40B4-BE49-F238E27FC236}">
                  <a16:creationId xmlns:a16="http://schemas.microsoft.com/office/drawing/2014/main" id="{948CCA2C-6CF2-47F4-BB57-3BBDB60953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532" y="2203243"/>
              <a:ext cx="589569" cy="589569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2FACC6-AD16-4A89-AE6A-145A4114526F}"/>
                </a:ext>
              </a:extLst>
            </p:cNvPr>
            <p:cNvSpPr/>
            <p:nvPr/>
          </p:nvSpPr>
          <p:spPr>
            <a:xfrm>
              <a:off x="2138145" y="2297273"/>
              <a:ext cx="9156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dirty="0">
                  <a:solidFill>
                    <a:srgbClr val="000000"/>
                  </a:solidFill>
                  <a:latin typeface="VAG Rounded" pitchFamily="50" charset="0"/>
                </a:rPr>
                <a:t>R</a:t>
              </a:r>
              <a:r>
                <a:rPr lang="en-SG" dirty="0">
                  <a:solidFill>
                    <a:srgbClr val="FF4500"/>
                  </a:solidFill>
                  <a:latin typeface="VAG Rounded" pitchFamily="50" charset="0"/>
                </a:rPr>
                <a:t>ussell</a:t>
              </a:r>
            </a:p>
          </p:txBody>
        </p:sp>
      </p:grpSp>
      <p:pic>
        <p:nvPicPr>
          <p:cNvPr id="21" name="Google Shape;121;p19">
            <a:extLst>
              <a:ext uri="{FF2B5EF4-FFF2-40B4-BE49-F238E27FC236}">
                <a16:creationId xmlns:a16="http://schemas.microsoft.com/office/drawing/2014/main" id="{636E105D-8314-4C9B-95FD-474E8845A80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5231" y="4284731"/>
            <a:ext cx="3210100" cy="131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" descr="Related image">
            <a:extLst>
              <a:ext uri="{FF2B5EF4-FFF2-40B4-BE49-F238E27FC236}">
                <a16:creationId xmlns:a16="http://schemas.microsoft.com/office/drawing/2014/main" id="{C0963CAD-96FF-4EFB-8C60-E12D3AC3E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653" y="2099386"/>
            <a:ext cx="1440000" cy="14400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Related image">
            <a:extLst>
              <a:ext uri="{FF2B5EF4-FFF2-40B4-BE49-F238E27FC236}">
                <a16:creationId xmlns:a16="http://schemas.microsoft.com/office/drawing/2014/main" id="{7455CE38-7267-4324-A17F-BDDF351EC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281" y="2099386"/>
            <a:ext cx="1440000" cy="14400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5D3FAA8-1084-448E-B337-6C21E89D8634}"/>
              </a:ext>
            </a:extLst>
          </p:cNvPr>
          <p:cNvSpPr/>
          <p:nvPr/>
        </p:nvSpPr>
        <p:spPr>
          <a:xfrm>
            <a:off x="5621814" y="2453676"/>
            <a:ext cx="1076306" cy="731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sz="3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63BA49-BC29-46DE-8BF9-4B3F1A317E58}"/>
              </a:ext>
            </a:extLst>
          </p:cNvPr>
          <p:cNvSpPr/>
          <p:nvPr/>
        </p:nvSpPr>
        <p:spPr>
          <a:xfrm>
            <a:off x="1867816" y="3733184"/>
            <a:ext cx="3423674" cy="411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Logistic Regression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97A21E-E73F-47D2-A0BD-202E0123C0C4}"/>
              </a:ext>
            </a:extLst>
          </p:cNvPr>
          <p:cNvSpPr/>
          <p:nvPr/>
        </p:nvSpPr>
        <p:spPr>
          <a:xfrm>
            <a:off x="7028444" y="3733184"/>
            <a:ext cx="3423674" cy="411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Multinomial</a:t>
            </a:r>
          </a:p>
        </p:txBody>
      </p:sp>
      <p:pic>
        <p:nvPicPr>
          <p:cNvPr id="31" name="Google Shape;120;p19">
            <a:extLst>
              <a:ext uri="{FF2B5EF4-FFF2-40B4-BE49-F238E27FC236}">
                <a16:creationId xmlns:a16="http://schemas.microsoft.com/office/drawing/2014/main" id="{04A44DAB-4C1D-42D7-B418-71196A52E63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82267" y="5617186"/>
            <a:ext cx="4295774" cy="91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28;p20">
            <a:extLst>
              <a:ext uri="{FF2B5EF4-FFF2-40B4-BE49-F238E27FC236}">
                <a16:creationId xmlns:a16="http://schemas.microsoft.com/office/drawing/2014/main" id="{748C6342-686D-43E8-BEB5-7A711A13C80E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25403" y="4284731"/>
            <a:ext cx="3186258" cy="142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129;p20">
            <a:extLst>
              <a:ext uri="{FF2B5EF4-FFF2-40B4-BE49-F238E27FC236}">
                <a16:creationId xmlns:a16="http://schemas.microsoft.com/office/drawing/2014/main" id="{3FC2A79F-3390-49A9-A1E6-8FA176514329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59956" y="5700810"/>
            <a:ext cx="4517151" cy="853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125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87D87C2-DADA-4CA9-8824-CC564716C740}"/>
              </a:ext>
            </a:extLst>
          </p:cNvPr>
          <p:cNvGrpSpPr/>
          <p:nvPr/>
        </p:nvGrpSpPr>
        <p:grpSpPr>
          <a:xfrm>
            <a:off x="1928091" y="124367"/>
            <a:ext cx="9278268" cy="1369312"/>
            <a:chOff x="3702975" y="2479022"/>
            <a:chExt cx="5614987" cy="8286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4F9479-D4FD-43C6-8CC5-8DB6F011A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21" t="11875" r="18495" b="76041"/>
            <a:stretch/>
          </p:blipFill>
          <p:spPr>
            <a:xfrm>
              <a:off x="3702975" y="2479022"/>
              <a:ext cx="5614987" cy="8286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D2D674-F4E8-4745-86B5-63DEB5E9442D}"/>
                </a:ext>
              </a:extLst>
            </p:cNvPr>
            <p:cNvSpPr/>
            <p:nvPr/>
          </p:nvSpPr>
          <p:spPr>
            <a:xfrm>
              <a:off x="4393406" y="2736056"/>
              <a:ext cx="2093119" cy="371475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9F6ECF-0C80-49EB-A58C-6C6AFFE0CD33}"/>
              </a:ext>
            </a:extLst>
          </p:cNvPr>
          <p:cNvSpPr txBox="1"/>
          <p:nvPr/>
        </p:nvSpPr>
        <p:spPr>
          <a:xfrm>
            <a:off x="3232049" y="516635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solidFill>
                  <a:srgbClr val="FF4500"/>
                </a:solidFill>
                <a:latin typeface="VAG Rounded" pitchFamily="50" charset="0"/>
              </a:rPr>
              <a:t>MISCLASSIFCATION</a:t>
            </a:r>
          </a:p>
        </p:txBody>
      </p:sp>
      <p:pic>
        <p:nvPicPr>
          <p:cNvPr id="10" name="Picture 2" descr="Image result for reddit logo">
            <a:extLst>
              <a:ext uri="{FF2B5EF4-FFF2-40B4-BE49-F238E27FC236}">
                <a16:creationId xmlns:a16="http://schemas.microsoft.com/office/drawing/2014/main" id="{E78A5E3C-C6F1-4EBA-A060-1656094B5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24"/>
          <a:stretch/>
        </p:blipFill>
        <p:spPr bwMode="auto">
          <a:xfrm>
            <a:off x="178567" y="308356"/>
            <a:ext cx="1111989" cy="100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A33A44A2-2069-4686-8549-EB841A26E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56" y="1814072"/>
            <a:ext cx="1440000" cy="14400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04FCC33-044E-4F70-B6EE-C51104D3674B}"/>
              </a:ext>
            </a:extLst>
          </p:cNvPr>
          <p:cNvSpPr/>
          <p:nvPr/>
        </p:nvSpPr>
        <p:spPr>
          <a:xfrm>
            <a:off x="-188181" y="3447870"/>
            <a:ext cx="3423674" cy="411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Logistic Regression</a:t>
            </a:r>
          </a:p>
        </p:txBody>
      </p:sp>
      <p:pic>
        <p:nvPicPr>
          <p:cNvPr id="14" name="Google Shape;135;p21">
            <a:extLst>
              <a:ext uri="{FF2B5EF4-FFF2-40B4-BE49-F238E27FC236}">
                <a16:creationId xmlns:a16="http://schemas.microsoft.com/office/drawing/2014/main" id="{BD3B5FAF-65E4-4BEF-B7C7-D338EB6C2DB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1263" y="1712086"/>
            <a:ext cx="7614587" cy="238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36;p21">
            <a:extLst>
              <a:ext uri="{FF2B5EF4-FFF2-40B4-BE49-F238E27FC236}">
                <a16:creationId xmlns:a16="http://schemas.microsoft.com/office/drawing/2014/main" id="{0AF071FC-D957-4203-9C8B-D840C22596A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98516" y="4706636"/>
            <a:ext cx="7444735" cy="16022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5BC77F1-4687-4FC9-A782-A445F055852E}"/>
              </a:ext>
            </a:extLst>
          </p:cNvPr>
          <p:cNvGrpSpPr/>
          <p:nvPr/>
        </p:nvGrpSpPr>
        <p:grpSpPr>
          <a:xfrm>
            <a:off x="8999685" y="549093"/>
            <a:ext cx="1571248" cy="589569"/>
            <a:chOff x="1482532" y="2203243"/>
            <a:chExt cx="1571248" cy="589569"/>
          </a:xfrm>
        </p:grpSpPr>
        <p:pic>
          <p:nvPicPr>
            <p:cNvPr id="18" name="Picture 17" descr="Related image">
              <a:extLst>
                <a:ext uri="{FF2B5EF4-FFF2-40B4-BE49-F238E27FC236}">
                  <a16:creationId xmlns:a16="http://schemas.microsoft.com/office/drawing/2014/main" id="{C749F395-29A2-41BF-B198-31641946DB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532" y="2203243"/>
              <a:ext cx="589569" cy="589569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D8594A-BF59-40E8-AFEB-1FAE5F586BB3}"/>
                </a:ext>
              </a:extLst>
            </p:cNvPr>
            <p:cNvSpPr/>
            <p:nvPr/>
          </p:nvSpPr>
          <p:spPr>
            <a:xfrm>
              <a:off x="2138145" y="2297273"/>
              <a:ext cx="9156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dirty="0">
                  <a:solidFill>
                    <a:srgbClr val="000000"/>
                  </a:solidFill>
                  <a:latin typeface="VAG Rounded" pitchFamily="50" charset="0"/>
                </a:rPr>
                <a:t>R</a:t>
              </a:r>
              <a:r>
                <a:rPr lang="en-SG" dirty="0">
                  <a:solidFill>
                    <a:srgbClr val="FF4500"/>
                  </a:solidFill>
                  <a:latin typeface="VAG Rounded" pitchFamily="50" charset="0"/>
                </a:rPr>
                <a:t>ussell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1126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667</Words>
  <Application>Microsoft Office PowerPoint</Application>
  <PresentationFormat>Widescreen</PresentationFormat>
  <Paragraphs>204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VAG Rounded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Boon Jun</dc:creator>
  <cp:lastModifiedBy>Boon Jun</cp:lastModifiedBy>
  <cp:revision>8</cp:revision>
  <dcterms:created xsi:type="dcterms:W3CDTF">2020-01-30T14:06:02Z</dcterms:created>
  <dcterms:modified xsi:type="dcterms:W3CDTF">2020-01-31T02:58:47Z</dcterms:modified>
</cp:coreProperties>
</file>