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258" r:id="rId7"/>
    <p:sldId id="411" r:id="rId8"/>
    <p:sldId id="987" r:id="rId9"/>
    <p:sldId id="989" r:id="rId10"/>
    <p:sldId id="986" r:id="rId11"/>
    <p:sldId id="988" r:id="rId12"/>
    <p:sldId id="990" r:id="rId13"/>
    <p:sldId id="979" r:id="rId14"/>
    <p:sldId id="991" r:id="rId15"/>
    <p:sldId id="992" r:id="rId16"/>
    <p:sldId id="9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23/08/2020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tatus.kuleuven.be/hpc" TargetMode="External"/><Relationship Id="rId5" Type="http://schemas.openxmlformats.org/officeDocument/2006/relationships/hyperlink" Target="https://vlaams-supercomputing-centrum-vscdocumentation.readthedocs-hosted.com/en/latest/" TargetMode="External"/><Relationship Id="rId4" Type="http://schemas.openxmlformats.org/officeDocument/2006/relationships/hyperlink" Target="http://www.vscentrum.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conda-forge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watermark </a:t>
            </a:r>
            <a:endParaRPr lang="nl-BE" altLang="nl-BE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en-US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2" y="52380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</a:rPr>
              <a:t>Start </a:t>
            </a:r>
            <a:r>
              <a:rPr lang="nl-BE" sz="2400" dirty="0" err="1">
                <a:solidFill>
                  <a:srgbClr val="4E5865"/>
                </a:solidFill>
              </a:rPr>
              <a:t>an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interactive</a:t>
            </a:r>
            <a:r>
              <a:rPr lang="nl-BE" sz="24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400" dirty="0">
                <a:solidFill>
                  <a:srgbClr val="4E5865"/>
                </a:solidFill>
              </a:rPr>
              <a:t>if you </a:t>
            </a:r>
            <a:r>
              <a:rPr lang="en-US" sz="2400" dirty="0" err="1">
                <a:solidFill>
                  <a:srgbClr val="4E5865"/>
                </a:solidFill>
              </a:rPr>
              <a:t>qsub</a:t>
            </a:r>
            <a:r>
              <a:rPr lang="en-US" sz="2400" dirty="0">
                <a:solidFill>
                  <a:srgbClr val="4E5865"/>
                </a:solidFill>
              </a:rPr>
              <a:t> from there)</a:t>
            </a:r>
            <a:br>
              <a:rPr lang="en-US" sz="2400" dirty="0">
                <a:solidFill>
                  <a:srgbClr val="4E5865"/>
                </a:solidFill>
              </a:rPr>
            </a:br>
            <a:r>
              <a:rPr lang="en-US" sz="24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 –allow-root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373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3853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006" y="417323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555608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lp_hpcintro_training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(accont.vscentrum.be)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https://vlaams-supercomputing-centrum-vscdocumentation.readthedocs-hosted.com/en/latest/ 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0068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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20068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0068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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6187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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76187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6187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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–b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file (.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$VSC_HOME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&gt;&gt;&gt;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!! Contents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block are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!!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="$('/data/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shell.bash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2&gt; 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$? -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-f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export PATH="/data/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/miniconda3/bin:$PATH"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&lt;&lt;&lt;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Initialize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(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$VSC_HOME/.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$PATH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36317" y="593811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3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981</Words>
  <Application>Microsoft Office PowerPoint</Application>
  <PresentationFormat>Widescreen</PresentationFormat>
  <Paragraphs>121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PowerPoint Presentation</vt:lpstr>
      <vt:lpstr>demo – conda installation</vt:lpstr>
      <vt:lpstr>demo – conda usage</vt:lpstr>
      <vt:lpstr>demo – notebooks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119</cp:revision>
  <dcterms:created xsi:type="dcterms:W3CDTF">2018-06-21T07:15:36Z</dcterms:created>
  <dcterms:modified xsi:type="dcterms:W3CDTF">2020-08-24T10:09:43Z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