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6" r:id="rId2"/>
  </p:sldMasterIdLst>
  <p:notesMasterIdLst>
    <p:notesMasterId r:id="rId11"/>
  </p:notesMasterIdLst>
  <p:sldIdLst>
    <p:sldId id="256" r:id="rId3"/>
    <p:sldId id="262" r:id="rId4"/>
    <p:sldId id="267" r:id="rId5"/>
    <p:sldId id="276" r:id="rId6"/>
    <p:sldId id="283" r:id="rId7"/>
    <p:sldId id="281" r:id="rId8"/>
    <p:sldId id="266" r:id="rId9"/>
    <p:sldId id="282" r:id="rId10"/>
  </p:sldIdLst>
  <p:sldSz cx="9144000" cy="5143500" type="screen16x9"/>
  <p:notesSz cx="6858000" cy="9144000"/>
  <p:embeddedFontLst>
    <p:embeddedFont>
      <p:font typeface="Asap" panose="020B0604020202020204" charset="0"/>
      <p:regular r:id="rId12"/>
      <p:bold r:id="rId13"/>
      <p:italic r:id="rId14"/>
      <p:boldItalic r:id="rId15"/>
    </p:embeddedFont>
    <p:embeddedFont>
      <p:font typeface="B612 Mono" panose="020B0604020202020204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Nunito Light" pitchFamily="2" charset="-52"/>
      <p:regular r:id="rId21"/>
      <p:italic r:id="rId22"/>
    </p:embeddedFont>
    <p:embeddedFont>
      <p:font typeface="Shrikhand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C911C-8426-4214-88E0-ECDB63FD87BC}">
  <a:tblStyle styleId="{B01C911C-8426-4214-88E0-ECDB63FD8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BBCE19-79D9-4485-9AF2-2FB63103F5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 student numbers? Roles?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 features of the game [what]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118898af3b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118898af3b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[why] ????????????????????????????????????????????????????????????????????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should be about technical details: our division of project parts,  [how]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1380a55b772_0_5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1380a55b772_0_5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here how the game works: prerequisites? How to run it? What happens when odd number of players joins? How to see your results?  [to sum up] also are we doing the chat option?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145afcf80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145afcf80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78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145afcf80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145afcf80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6" name="Google Shape;4026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3" name="Google Shape;13;p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" name="Google Shape;14;p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5" name="Google Shape;15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" name="Google Shape;16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" name="Google Shape;17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" name="Google Shape;18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" name="Google Shape;19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" name="Google Shape;20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" name="Google Shape;21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" name="Google Shape;22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23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24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25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" name="Google Shape;26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27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28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29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31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32" name="Google Shape;32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33" name="Google Shape;33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" name="Google Shape;34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5" name="Google Shape;35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6" name="Google Shape;36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" name="Google Shape;40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" name="Google Shape;41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2" name="Google Shape;42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3" name="Google Shape;43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4" name="Google Shape;44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5" name="Google Shape;45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6" name="Google Shape;46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7" name="Google Shape;47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48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9" name="Google Shape;49;p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0" name="Google Shape;50;p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51" name="Google Shape;51;p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60;p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61;p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62;p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63;p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" name="Google Shape;64;p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" name="Google Shape;65;p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" name="Google Shape;66;p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7" name="Google Shape;67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72" name="Google Shape;72;p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85;p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6" name="Google Shape;86;p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" name="Google Shape;90;p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91" name="Google Shape;91;p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92" name="Google Shape;92;p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93" name="Google Shape;93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94" name="Google Shape;94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5" name="Google Shape;95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6" name="Google Shape;96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7" name="Google Shape;97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8" name="Google Shape;98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" name="Google Shape;99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" name="Google Shape;100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" name="Google Shape;101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" name="Google Shape;102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3" name="Google Shape;103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" name="Google Shape;104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" name="Google Shape;105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" name="Google Shape;106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" name="Google Shape;107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" name="Google Shape;108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" name="Google Shape;109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" name="Google Shape;110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11" name="Google Shape;111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" name="Google Shape;112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" name="Google Shape;113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" name="Google Shape;114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" name="Google Shape;115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6" name="Google Shape;116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7" name="Google Shape;117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" name="Google Shape;118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" name="Google Shape;119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" name="Google Shape;120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1" name="Google Shape;121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2" name="Google Shape;122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3" name="Google Shape;123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" name="Google Shape;124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5" name="Google Shape;125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6" name="Google Shape;126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7" name="Google Shape;127;p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29" name="Google Shape;129;p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" name="Google Shape;148;p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49" name="Google Shape;149;p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2"/>
          <p:cNvSpPr txBox="1">
            <a:spLocks noGrp="1"/>
          </p:cNvSpPr>
          <p:nvPr>
            <p:ph type="ctrTitle"/>
          </p:nvPr>
        </p:nvSpPr>
        <p:spPr>
          <a:xfrm>
            <a:off x="715350" y="1008650"/>
            <a:ext cx="4484100" cy="23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715350" y="3549900"/>
            <a:ext cx="3724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"/>
          <p:cNvSpPr>
            <a:spLocks noGrp="1"/>
          </p:cNvSpPr>
          <p:nvPr>
            <p:ph type="pic" idx="2"/>
          </p:nvPr>
        </p:nvSpPr>
        <p:spPr>
          <a:xfrm>
            <a:off x="5206350" y="13347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oogle Shape;3086;p25"/>
          <p:cNvGrpSpPr/>
          <p:nvPr/>
        </p:nvGrpSpPr>
        <p:grpSpPr>
          <a:xfrm>
            <a:off x="223113" y="107372"/>
            <a:ext cx="8697772" cy="4952875"/>
            <a:chOff x="223113" y="107372"/>
            <a:chExt cx="8697772" cy="4952875"/>
          </a:xfrm>
        </p:grpSpPr>
        <p:sp>
          <p:nvSpPr>
            <p:cNvPr id="3087" name="Google Shape;3087;p25"/>
            <p:cNvSpPr/>
            <p:nvPr/>
          </p:nvSpPr>
          <p:spPr>
            <a:xfrm rot="10800000" flipH="1"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8" name="Google Shape;3088;p25"/>
            <p:cNvGrpSpPr/>
            <p:nvPr/>
          </p:nvGrpSpPr>
          <p:grpSpPr>
            <a:xfrm rot="5400000" flipH="1">
              <a:off x="653324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089" name="Google Shape;3089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90" name="Google Shape;3090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91" name="Google Shape;3091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07" name="Google Shape;3107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08" name="Google Shape;3108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9" name="Google Shape;3109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0" name="Google Shape;3110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1" name="Google Shape;3111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24" name="Google Shape;3124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25" name="Google Shape;3125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26" name="Google Shape;3126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42" name="Google Shape;3142;p25"/>
            <p:cNvCxnSpPr>
              <a:stCxn id="3143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4" name="Google Shape;3144;p25"/>
            <p:cNvGrpSpPr/>
            <p:nvPr/>
          </p:nvGrpSpPr>
          <p:grpSpPr>
            <a:xfrm rot="-5400000">
              <a:off x="-194432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145" name="Google Shape;3145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146" name="Google Shape;3146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47" name="Google Shape;3147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5" name="Google Shape;3155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6" name="Google Shape;3156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8" name="Google Shape;3158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9" name="Google Shape;3159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1" name="Google Shape;3161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2" name="Google Shape;3162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3" name="Google Shape;3163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64" name="Google Shape;3164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5" name="Google Shape;3165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6" name="Google Shape;3166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7" name="Google Shape;3167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80" name="Google Shape;3180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81" name="Google Shape;3181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82" name="Google Shape;3182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98" name="Google Shape;3198;p25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5"/>
            <p:cNvCxnSpPr>
              <a:stCxn id="3200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25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2" name="Google Shape;3202;p25"/>
            <p:cNvSpPr/>
            <p:nvPr/>
          </p:nvSpPr>
          <p:spPr>
            <a:xfrm>
              <a:off x="590778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565284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5397909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514297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4888032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4633093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4378154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412321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386827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3613338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335840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3103461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590778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565284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5397909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514297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4888032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4633093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4378154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412321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386827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3613338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335840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3103461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3" name="Google Shape;13;p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" name="Google Shape;14;p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5" name="Google Shape;15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" name="Google Shape;16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" name="Google Shape;17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" name="Google Shape;18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" name="Google Shape;19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" name="Google Shape;20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" name="Google Shape;21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" name="Google Shape;22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23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24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25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" name="Google Shape;26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27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28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29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31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32" name="Google Shape;32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33" name="Google Shape;33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" name="Google Shape;34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5" name="Google Shape;35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6" name="Google Shape;36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" name="Google Shape;40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" name="Google Shape;41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2" name="Google Shape;42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3" name="Google Shape;43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4" name="Google Shape;44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5" name="Google Shape;45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6" name="Google Shape;46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7" name="Google Shape;47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48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9" name="Google Shape;49;p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0" name="Google Shape;50;p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51" name="Google Shape;51;p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60;p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61;p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62;p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63;p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" name="Google Shape;64;p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" name="Google Shape;65;p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" name="Google Shape;66;p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7" name="Google Shape;67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72" name="Google Shape;72;p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85;p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6" name="Google Shape;86;p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" name="Google Shape;90;p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91" name="Google Shape;91;p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92" name="Google Shape;92;p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93" name="Google Shape;93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94" name="Google Shape;94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5" name="Google Shape;95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6" name="Google Shape;96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7" name="Google Shape;97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8" name="Google Shape;98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" name="Google Shape;99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" name="Google Shape;100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" name="Google Shape;101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" name="Google Shape;102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3" name="Google Shape;103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" name="Google Shape;104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" name="Google Shape;105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" name="Google Shape;106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" name="Google Shape;107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" name="Google Shape;108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" name="Google Shape;109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" name="Google Shape;110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11" name="Google Shape;111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" name="Google Shape;112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" name="Google Shape;113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" name="Google Shape;114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" name="Google Shape;115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6" name="Google Shape;116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7" name="Google Shape;117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" name="Google Shape;118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" name="Google Shape;119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" name="Google Shape;120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1" name="Google Shape;121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2" name="Google Shape;122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3" name="Google Shape;123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" name="Google Shape;124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5" name="Google Shape;125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6" name="Google Shape;126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7" name="Google Shape;127;p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29" name="Google Shape;129;p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" name="Google Shape;148;p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49" name="Google Shape;149;p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2"/>
          <p:cNvSpPr txBox="1">
            <a:spLocks noGrp="1"/>
          </p:cNvSpPr>
          <p:nvPr>
            <p:ph type="ctrTitle"/>
          </p:nvPr>
        </p:nvSpPr>
        <p:spPr>
          <a:xfrm>
            <a:off x="715350" y="1008650"/>
            <a:ext cx="4484100" cy="23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715350" y="3549900"/>
            <a:ext cx="3724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"/>
          <p:cNvSpPr>
            <a:spLocks noGrp="1"/>
          </p:cNvSpPr>
          <p:nvPr>
            <p:ph type="pic" idx="2"/>
          </p:nvPr>
        </p:nvSpPr>
        <p:spPr>
          <a:xfrm>
            <a:off x="5206350" y="13347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47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55" name="Google Shape;155;p3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58" name="Google Shape;158;p3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59" name="Google Shape;159;p3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60" name="Google Shape;160;p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1" name="Google Shape;161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" name="Google Shape;162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" name="Google Shape;163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" name="Google Shape;164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" name="Google Shape;165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6" name="Google Shape;166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" name="Google Shape;167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" name="Google Shape;168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" name="Google Shape;169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" name="Google Shape;170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" name="Google Shape;171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" name="Google Shape;172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" name="Google Shape;173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" name="Google Shape;174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" name="Google Shape;175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" name="Google Shape;176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" name="Google Shape;177;p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8" name="Google Shape;178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" name="Google Shape;179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" name="Google Shape;180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" name="Google Shape;181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" name="Google Shape;182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" name="Google Shape;183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" name="Google Shape;184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" name="Google Shape;185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" name="Google Shape;186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" name="Google Shape;187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8" name="Google Shape;188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" name="Google Shape;189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0" name="Google Shape;190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" name="Google Shape;191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" name="Google Shape;192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" name="Google Shape;193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" name="Google Shape;194;p3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" name="Google Shape;195;p3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6" name="Google Shape;196;p3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" name="Google Shape;197;p3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" name="Google Shape;198;p3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" name="Google Shape;199;p3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" name="Google Shape;200;p3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" name="Google Shape;201;p3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" name="Google Shape;202;p3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" name="Google Shape;203;p3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" name="Google Shape;204;p3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" name="Google Shape;205;p3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" name="Google Shape;206;p3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7" name="Google Shape;207;p3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8" name="Google Shape;208;p3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" name="Google Shape;209;p3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" name="Google Shape;210;p3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" name="Google Shape;211;p3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12" name="Google Shape;212;p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5" name="Google Shape;215;p3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6" name="Google Shape;216;p3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17" name="Google Shape;217;p3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" name="Google Shape;225;p3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26" name="Google Shape;226;p3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235;p3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36" name="Google Shape;236;p3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37" name="Google Shape;237;p3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38" name="Google Shape;238;p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9" name="Google Shape;239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0" name="Google Shape;240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1" name="Google Shape;241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2" name="Google Shape;242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3" name="Google Shape;243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" name="Google Shape;244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" name="Google Shape;245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" name="Google Shape;246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" name="Google Shape;247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8" name="Google Shape;248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9" name="Google Shape;249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0" name="Google Shape;250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" name="Google Shape;251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" name="Google Shape;252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" name="Google Shape;253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" name="Google Shape;254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55" name="Google Shape;255;p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6" name="Google Shape;256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7" name="Google Shape;257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8" name="Google Shape;258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" name="Google Shape;259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" name="Google Shape;260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" name="Google Shape;261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" name="Google Shape;262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3" name="Google Shape;263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4" name="Google Shape;264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5" name="Google Shape;265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6" name="Google Shape;266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" name="Google Shape;267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" name="Google Shape;268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" name="Google Shape;269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" name="Google Shape;270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1" name="Google Shape;271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2" name="Google Shape;272;p3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3" name="Google Shape;273;p3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74" name="Google Shape;274;p3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3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3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3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3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3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3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3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3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3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3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3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3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" name="Google Shape;287;p3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8" name="Google Shape;288;p3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3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90" name="Google Shape;290;p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3" name="Google Shape;293;p3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94" name="Google Shape;294;p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"/>
          <p:cNvSpPr>
            <a:spLocks noGrp="1"/>
          </p:cNvSpPr>
          <p:nvPr>
            <p:ph type="pic" idx="2"/>
          </p:nvPr>
        </p:nvSpPr>
        <p:spPr>
          <a:xfrm>
            <a:off x="1402275" y="2737675"/>
            <a:ext cx="6339600" cy="17037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sp>
        <p:nvSpPr>
          <p:cNvPr id="296" name="Google Shape;296;p3"/>
          <p:cNvSpPr txBox="1">
            <a:spLocks noGrp="1"/>
          </p:cNvSpPr>
          <p:nvPr>
            <p:ph type="title"/>
          </p:nvPr>
        </p:nvSpPr>
        <p:spPr>
          <a:xfrm>
            <a:off x="1872900" y="1228863"/>
            <a:ext cx="5398200" cy="7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7" name="Google Shape;297;p3"/>
          <p:cNvSpPr txBox="1">
            <a:spLocks noGrp="1"/>
          </p:cNvSpPr>
          <p:nvPr>
            <p:ph type="title" idx="3" hasCustomPrompt="1"/>
          </p:nvPr>
        </p:nvSpPr>
        <p:spPr>
          <a:xfrm>
            <a:off x="3815400" y="391425"/>
            <a:ext cx="1513200" cy="9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8" name="Google Shape;298;p3"/>
          <p:cNvSpPr txBox="1">
            <a:spLocks noGrp="1"/>
          </p:cNvSpPr>
          <p:nvPr>
            <p:ph type="subTitle" idx="1"/>
          </p:nvPr>
        </p:nvSpPr>
        <p:spPr>
          <a:xfrm>
            <a:off x="2391975" y="1903705"/>
            <a:ext cx="43602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7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4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302" name="Google Shape;302;p4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303" name="Google Shape;303;p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4" name="Google Shape;304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5" name="Google Shape;305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1" name="Google Shape;321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22" name="Google Shape;322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8" name="Google Shape;338;p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40" name="Google Shape;340;p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6" name="Google Shape;356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4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4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361" name="Google Shape;361;p4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4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4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4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371" name="Google Shape;371;p4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372" name="Google Shape;372;p4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373" name="Google Shape;373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74" name="Google Shape;374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0" name="Google Shape;390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91" name="Google Shape;391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7" name="Google Shape;407;p4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4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409" name="Google Shape;409;p4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5" name="Google Shape;425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4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4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31" name="Google Shape;431;p4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432" name="Google Shape;432;p4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433" name="Google Shape;433;p4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4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9659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5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445" name="Google Shape;445;p5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446" name="Google Shape;446;p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447" name="Google Shape;447;p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448" name="Google Shape;448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4" name="Google Shape;464;p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465" name="Google Shape;465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1" name="Google Shape;481;p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2" name="Google Shape;482;p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483" name="Google Shape;483;p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9" name="Google Shape;499;p5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2" name="Google Shape;502;p5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3" name="Google Shape;503;p5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504" name="Google Shape;504;p5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8" name="Google Shape;508;p5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9" name="Google Shape;509;p5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5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514" name="Google Shape;514;p5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515" name="Google Shape;515;p5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516" name="Google Shape;516;p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17" name="Google Shape;517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3" name="Google Shape;533;p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34" name="Google Shape;534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" name="Google Shape;546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50" name="Google Shape;550;p5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5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552" name="Google Shape;552;p5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5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5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5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5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5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5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5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5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5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5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5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5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5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8" name="Google Shape;568;p5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1" name="Google Shape;571;p5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2" name="Google Shape;572;p5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573" name="Google Shape;573;p5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574" name="Google Shape;574;p5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82" name="Google Shape;582;p5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5"/>
          <p:cNvSpPr txBox="1">
            <a:spLocks noGrp="1"/>
          </p:cNvSpPr>
          <p:nvPr>
            <p:ph type="subTitle" idx="1"/>
          </p:nvPr>
        </p:nvSpPr>
        <p:spPr>
          <a:xfrm>
            <a:off x="1290763" y="3576650"/>
            <a:ext cx="29076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4" name="Google Shape;584;p5"/>
          <p:cNvSpPr txBox="1">
            <a:spLocks noGrp="1"/>
          </p:cNvSpPr>
          <p:nvPr>
            <p:ph type="subTitle" idx="2"/>
          </p:nvPr>
        </p:nvSpPr>
        <p:spPr>
          <a:xfrm>
            <a:off x="4945638" y="3576650"/>
            <a:ext cx="29076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5" name="Google Shape;585;p5"/>
          <p:cNvSpPr txBox="1">
            <a:spLocks noGrp="1"/>
          </p:cNvSpPr>
          <p:nvPr>
            <p:ph type="subTitle" idx="3"/>
          </p:nvPr>
        </p:nvSpPr>
        <p:spPr>
          <a:xfrm>
            <a:off x="1290775" y="3889575"/>
            <a:ext cx="2907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5"/>
          <p:cNvSpPr txBox="1">
            <a:spLocks noGrp="1"/>
          </p:cNvSpPr>
          <p:nvPr>
            <p:ph type="subTitle" idx="4"/>
          </p:nvPr>
        </p:nvSpPr>
        <p:spPr>
          <a:xfrm>
            <a:off x="4945650" y="3889575"/>
            <a:ext cx="2907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5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8" name="Google Shape;588;p5"/>
          <p:cNvSpPr>
            <a:spLocks noGrp="1"/>
          </p:cNvSpPr>
          <p:nvPr>
            <p:ph type="pic" idx="5"/>
          </p:nvPr>
        </p:nvSpPr>
        <p:spPr>
          <a:xfrm>
            <a:off x="1836625" y="1801275"/>
            <a:ext cx="1815900" cy="14286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sp>
        <p:nvSpPr>
          <p:cNvPr id="589" name="Google Shape;589;p5"/>
          <p:cNvSpPr>
            <a:spLocks noGrp="1"/>
          </p:cNvSpPr>
          <p:nvPr>
            <p:ph type="pic" idx="6"/>
          </p:nvPr>
        </p:nvSpPr>
        <p:spPr>
          <a:xfrm>
            <a:off x="5491500" y="1801275"/>
            <a:ext cx="1815900" cy="14286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590" name="Google Shape;590;p5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8014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6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594" name="Google Shape;594;p6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595" name="Google Shape;595;p6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596" name="Google Shape;596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97" name="Google Shape;597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3" name="Google Shape;613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14" name="Google Shape;614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0" name="Google Shape;630;p6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6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632" name="Google Shape;632;p6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8" name="Google Shape;648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1" name="Google Shape;651;p6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2" name="Google Shape;652;p6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653" name="Google Shape;653;p6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7" name="Google Shape;657;p6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8" name="Google Shape;658;p6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663" name="Google Shape;663;p6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664" name="Google Shape;664;p6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665" name="Google Shape;665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66" name="Google Shape;666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2" name="Google Shape;682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9" name="Google Shape;699;p6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00;p6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701" name="Google Shape;701;p6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6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6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6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6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6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6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6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6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6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6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6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6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6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6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6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7" name="Google Shape;717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0" name="Google Shape;720;p6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1" name="Google Shape;721;p6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722" name="Google Shape;722;p6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723" name="Google Shape;723;p6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31" name="Google Shape;731;p6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2" name="Google Shape;732;p6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33" name="Google Shape;733;p6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298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7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737" name="Google Shape;737;p7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738" name="Google Shape;738;p7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739" name="Google Shape;739;p7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740" name="Google Shape;740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6" name="Google Shape;756;p7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757" name="Google Shape;757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3" name="Google Shape;773;p7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" name="Google Shape;774;p7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775" name="Google Shape;775;p7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7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7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7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7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7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7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7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7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7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7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7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7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7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91" name="Google Shape;791;p7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4" name="Google Shape;794;p7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7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796" name="Google Shape;796;p7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7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1" name="Google Shape;801;p7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7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806" name="Google Shape;806;p7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807" name="Google Shape;807;p7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808" name="Google Shape;808;p7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09" name="Google Shape;809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5" name="Google Shape;825;p7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26" name="Google Shape;826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828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829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830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839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42" name="Google Shape;842;p7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3" name="Google Shape;843;p7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844" name="Google Shape;844;p7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7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7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7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7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7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7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7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7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7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7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7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7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7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7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7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0" name="Google Shape;860;p7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7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7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865" name="Google Shape;865;p7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866" name="Google Shape;866;p7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7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4" name="Google Shape;874;p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5" name="Google Shape;875;p7"/>
          <p:cNvSpPr txBox="1">
            <a:spLocks noGrp="1"/>
          </p:cNvSpPr>
          <p:nvPr>
            <p:ph type="body" idx="1"/>
          </p:nvPr>
        </p:nvSpPr>
        <p:spPr>
          <a:xfrm>
            <a:off x="796200" y="1598850"/>
            <a:ext cx="42993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76" name="Google Shape;876;p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7" name="Google Shape;877;p7"/>
          <p:cNvSpPr>
            <a:spLocks noGrp="1"/>
          </p:cNvSpPr>
          <p:nvPr>
            <p:ph type="pic" idx="2"/>
          </p:nvPr>
        </p:nvSpPr>
        <p:spPr>
          <a:xfrm>
            <a:off x="5999800" y="1810950"/>
            <a:ext cx="2213400" cy="24183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878" name="Google Shape;878;p7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018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8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882" name="Google Shape;882;p8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884" name="Google Shape;884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85" name="Google Shape;885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6" name="Google Shape;886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7" name="Google Shape;887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8" name="Google Shape;888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9" name="Google Shape;889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1" name="Google Shape;891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3" name="Google Shape;893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4" name="Google Shape;894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9" name="Google Shape;899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0" name="Google Shape;900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1" name="Google Shape;901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02" name="Google Shape;902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0" name="Google Shape;910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2" name="Google Shape;912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3" name="Google Shape;913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7" name="Google Shape;917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8" name="Google Shape;918;p8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9" name="Google Shape;919;p8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920" name="Google Shape;920;p8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8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8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8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8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8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8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8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8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8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8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8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6" name="Google Shape;936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9" name="Google Shape;939;p8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0" name="Google Shape;940;p8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941" name="Google Shape;941;p8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5" name="Google Shape;945;p8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Google Shape;946;p8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8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951" name="Google Shape;951;p8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952" name="Google Shape;952;p8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953" name="Google Shape;953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54" name="Google Shape;954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6" name="Google Shape;956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0" name="Google Shape;970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71" name="Google Shape;971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3" name="Google Shape;973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87" name="Google Shape;987;p8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8" name="Google Shape;988;p8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989" name="Google Shape;989;p8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8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8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8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8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8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8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8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8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8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8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8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8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8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8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8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5" name="Google Shape;1005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8" name="Google Shape;1008;p8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9" name="Google Shape;1009;p8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010" name="Google Shape;1010;p8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011" name="Google Shape;1011;p8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9" name="Google Shape;1019;p8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0" name="Google Shape;1020;p8"/>
          <p:cNvSpPr txBox="1">
            <a:spLocks noGrp="1"/>
          </p:cNvSpPr>
          <p:nvPr>
            <p:ph type="title"/>
          </p:nvPr>
        </p:nvSpPr>
        <p:spPr>
          <a:xfrm>
            <a:off x="1346475" y="535000"/>
            <a:ext cx="63678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1" name="Google Shape;1021;p8"/>
          <p:cNvSpPr>
            <a:spLocks noGrp="1"/>
          </p:cNvSpPr>
          <p:nvPr>
            <p:ph type="pic" idx="2"/>
          </p:nvPr>
        </p:nvSpPr>
        <p:spPr>
          <a:xfrm>
            <a:off x="1402275" y="2661250"/>
            <a:ext cx="6339600" cy="17877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4717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9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025" name="Google Shape;1025;p9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026" name="Google Shape;1026;p9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4" name="Google Shape;1044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1" name="Google Shape;1061;p9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2" name="Google Shape;1062;p9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063" name="Google Shape;1063;p9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9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9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9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9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9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9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9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9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9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9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9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9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9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9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9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79" name="Google Shape;1079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2" name="Google Shape;1082;p9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3" name="Google Shape;1083;p9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084" name="Google Shape;1084;p9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8" name="Google Shape;1088;p9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9" name="Google Shape;1089;p9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094" name="Google Shape;1094;p9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095" name="Google Shape;1095;p9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096" name="Google Shape;1096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97" name="Google Shape;1097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8" name="Google Shape;1098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9" name="Google Shape;1109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0" name="Google Shape;1110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1" name="Google Shape;1111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14" name="Google Shape;1114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30" name="Google Shape;1130;p9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9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132" name="Google Shape;1132;p9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9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9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9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9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9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9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9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9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9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9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9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9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9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9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9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48" name="Google Shape;1148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1" name="Google Shape;1151;p9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2" name="Google Shape;1152;p9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153" name="Google Shape;1153;p9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154" name="Google Shape;1154;p9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2" name="Google Shape;1162;p9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3" name="Google Shape;1163;p9"/>
          <p:cNvSpPr txBox="1">
            <a:spLocks noGrp="1"/>
          </p:cNvSpPr>
          <p:nvPr>
            <p:ph type="title"/>
          </p:nvPr>
        </p:nvSpPr>
        <p:spPr>
          <a:xfrm>
            <a:off x="4367425" y="1708075"/>
            <a:ext cx="4061400" cy="6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4" name="Google Shape;1164;p9"/>
          <p:cNvSpPr txBox="1">
            <a:spLocks noGrp="1"/>
          </p:cNvSpPr>
          <p:nvPr>
            <p:ph type="subTitle" idx="1"/>
          </p:nvPr>
        </p:nvSpPr>
        <p:spPr>
          <a:xfrm>
            <a:off x="4367498" y="2326625"/>
            <a:ext cx="40614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9"/>
          <p:cNvSpPr>
            <a:spLocks noGrp="1"/>
          </p:cNvSpPr>
          <p:nvPr>
            <p:ph type="pic" idx="2"/>
          </p:nvPr>
        </p:nvSpPr>
        <p:spPr>
          <a:xfrm>
            <a:off x="908000" y="1508275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1166" name="Google Shape;1166;p9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5664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0"/>
          <p:cNvSpPr>
            <a:spLocks noGrp="1"/>
          </p:cNvSpPr>
          <p:nvPr>
            <p:ph type="pic" idx="2"/>
          </p:nvPr>
        </p:nvSpPr>
        <p:spPr>
          <a:xfrm>
            <a:off x="0" y="99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9" name="Google Shape;1169;p10"/>
          <p:cNvSpPr txBox="1">
            <a:spLocks noGrp="1"/>
          </p:cNvSpPr>
          <p:nvPr>
            <p:ph type="title"/>
          </p:nvPr>
        </p:nvSpPr>
        <p:spPr>
          <a:xfrm>
            <a:off x="4323075" y="535000"/>
            <a:ext cx="4105800" cy="108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0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4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302" name="Google Shape;302;p4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303" name="Google Shape;303;p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4" name="Google Shape;304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5" name="Google Shape;305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1" name="Google Shape;321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22" name="Google Shape;322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8" name="Google Shape;338;p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40" name="Google Shape;340;p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6" name="Google Shape;356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4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4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361" name="Google Shape;361;p4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4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4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4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371" name="Google Shape;371;p4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372" name="Google Shape;372;p4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373" name="Google Shape;373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74" name="Google Shape;374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0" name="Google Shape;390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91" name="Google Shape;391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7" name="Google Shape;407;p4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4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409" name="Google Shape;409;p4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5" name="Google Shape;425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4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4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31" name="Google Shape;431;p4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432" name="Google Shape;432;p4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433" name="Google Shape;433;p4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4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1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11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173" name="Google Shape;1173;p11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174" name="Google Shape;1174;p11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175" name="Google Shape;1175;p11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76" name="Google Shape;1176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2" name="Google Shape;1192;p11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93" name="Google Shape;1193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9" name="Google Shape;1209;p11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0" name="Google Shape;1210;p11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211" name="Google Shape;1211;p11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11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11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11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11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11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11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11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11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11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11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11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11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11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11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11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11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0" name="Google Shape;1230;p11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1" name="Google Shape;1231;p11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232" name="Google Shape;1232;p11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6" name="Google Shape;1236;p11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7" name="Google Shape;1237;p11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11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242" name="Google Shape;1242;p11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243" name="Google Shape;1243;p11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244" name="Google Shape;1244;p11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245" name="Google Shape;1245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48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52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61" name="Google Shape;1261;p11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262" name="Google Shape;1262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65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68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9" name="Google Shape;1269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0" name="Google Shape;1270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1" name="Google Shape;1271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2" name="Google Shape;1272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3" name="Google Shape;1273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4" name="Google Shape;1274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7" name="Google Shape;1277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8" name="Google Shape;1278;p11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9" name="Google Shape;1279;p11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280" name="Google Shape;1280;p11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1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11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11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11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1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1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11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11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11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11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11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11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11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11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11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96" name="Google Shape;1296;p11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9" name="Google Shape;1299;p11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0" name="Google Shape;1300;p11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301" name="Google Shape;1301;p11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302" name="Google Shape;1302;p11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1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1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1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1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1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1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0" name="Google Shape;1310;p11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1" name="Google Shape;13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14375"/>
            <a:ext cx="6576000" cy="10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1312" name="Google Shape;1312;p11"/>
          <p:cNvSpPr txBox="1">
            <a:spLocks noGrp="1"/>
          </p:cNvSpPr>
          <p:nvPr>
            <p:ph type="subTitle" idx="1"/>
          </p:nvPr>
        </p:nvSpPr>
        <p:spPr>
          <a:xfrm>
            <a:off x="1284000" y="1700150"/>
            <a:ext cx="657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11"/>
          <p:cNvSpPr>
            <a:spLocks noGrp="1"/>
          </p:cNvSpPr>
          <p:nvPr>
            <p:ph type="pic" idx="2"/>
          </p:nvPr>
        </p:nvSpPr>
        <p:spPr>
          <a:xfrm>
            <a:off x="1402275" y="2609475"/>
            <a:ext cx="6339600" cy="17868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77824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507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14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sp>
          <p:nvSpPr>
            <p:cNvPr id="1477" name="Google Shape;1477;p1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14"/>
            <p:cNvGrpSpPr/>
            <p:nvPr/>
          </p:nvGrpSpPr>
          <p:grpSpPr>
            <a:xfrm>
              <a:off x="447825" y="72645"/>
              <a:ext cx="8261350" cy="227935"/>
              <a:chOff x="447825" y="66000"/>
              <a:chExt cx="8261350" cy="227935"/>
            </a:xfrm>
          </p:grpSpPr>
          <p:grpSp>
            <p:nvGrpSpPr>
              <p:cNvPr id="1479" name="Google Shape;1479;p1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480" name="Google Shape;1480;p14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81" name="Google Shape;1481;p14"/>
                  <p:cNvGrpSpPr/>
                  <p:nvPr/>
                </p:nvGrpSpPr>
                <p:grpSpPr>
                  <a:xfrm>
                    <a:off x="7841075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482" name="Google Shape;1482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7" name="Google Shape;1487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8" name="Google Shape;1488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7" name="Google Shape;1497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8" name="Google Shape;1498;p14"/>
                  <p:cNvGrpSpPr/>
                  <p:nvPr/>
                </p:nvGrpSpPr>
                <p:grpSpPr>
                  <a:xfrm>
                    <a:off x="3874150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499" name="Google Shape;1499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7" name="Google Shape;1507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8" name="Google Shape;1508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15" name="Google Shape;1515;p14"/>
                  <p:cNvSpPr/>
                  <p:nvPr/>
                </p:nvSpPr>
                <p:spPr>
                  <a:xfrm>
                    <a:off x="4694808" y="66535"/>
                    <a:ext cx="3193500" cy="227400"/>
                  </a:xfrm>
                  <a:prstGeom prst="parallelogram">
                    <a:avLst>
                      <a:gd name="adj" fmla="val 35975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16" name="Google Shape;1516;p14"/>
                <p:cNvGrpSpPr/>
                <p:nvPr/>
              </p:nvGrpSpPr>
              <p:grpSpPr>
                <a:xfrm>
                  <a:off x="5857627" y="114513"/>
                  <a:ext cx="868100" cy="135007"/>
                  <a:chOff x="7841075" y="69893"/>
                  <a:chExt cx="868100" cy="227400"/>
                </a:xfrm>
              </p:grpSpPr>
              <p:sp>
                <p:nvSpPr>
                  <p:cNvPr id="1517" name="Google Shape;1517;p14"/>
                  <p:cNvSpPr/>
                  <p:nvPr/>
                </p:nvSpPr>
                <p:spPr>
                  <a:xfrm>
                    <a:off x="784107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8" name="Google Shape;1518;p14"/>
                  <p:cNvSpPr/>
                  <p:nvPr/>
                </p:nvSpPr>
                <p:spPr>
                  <a:xfrm>
                    <a:off x="789148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14"/>
                  <p:cNvSpPr/>
                  <p:nvPr/>
                </p:nvSpPr>
                <p:spPr>
                  <a:xfrm>
                    <a:off x="794190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14"/>
                  <p:cNvSpPr/>
                  <p:nvPr/>
                </p:nvSpPr>
                <p:spPr>
                  <a:xfrm>
                    <a:off x="799231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14"/>
                  <p:cNvSpPr/>
                  <p:nvPr/>
                </p:nvSpPr>
                <p:spPr>
                  <a:xfrm>
                    <a:off x="804272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14"/>
                  <p:cNvSpPr/>
                  <p:nvPr/>
                </p:nvSpPr>
                <p:spPr>
                  <a:xfrm>
                    <a:off x="809314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14"/>
                  <p:cNvSpPr/>
                  <p:nvPr/>
                </p:nvSpPr>
                <p:spPr>
                  <a:xfrm>
                    <a:off x="814355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14"/>
                  <p:cNvSpPr/>
                  <p:nvPr/>
                </p:nvSpPr>
                <p:spPr>
                  <a:xfrm>
                    <a:off x="824438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14"/>
                  <p:cNvSpPr/>
                  <p:nvPr/>
                </p:nvSpPr>
                <p:spPr>
                  <a:xfrm>
                    <a:off x="839562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14"/>
                  <p:cNvSpPr/>
                  <p:nvPr/>
                </p:nvSpPr>
                <p:spPr>
                  <a:xfrm>
                    <a:off x="854686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14"/>
                  <p:cNvSpPr/>
                  <p:nvPr/>
                </p:nvSpPr>
                <p:spPr>
                  <a:xfrm>
                    <a:off x="859727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14"/>
                  <p:cNvSpPr/>
                  <p:nvPr/>
                </p:nvSpPr>
                <p:spPr>
                  <a:xfrm>
                    <a:off x="819396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14"/>
                  <p:cNvSpPr/>
                  <p:nvPr/>
                </p:nvSpPr>
                <p:spPr>
                  <a:xfrm>
                    <a:off x="829479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14"/>
                  <p:cNvSpPr/>
                  <p:nvPr/>
                </p:nvSpPr>
                <p:spPr>
                  <a:xfrm>
                    <a:off x="844603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14"/>
                  <p:cNvSpPr/>
                  <p:nvPr/>
                </p:nvSpPr>
                <p:spPr>
                  <a:xfrm>
                    <a:off x="834520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4"/>
                  <p:cNvSpPr/>
                  <p:nvPr/>
                </p:nvSpPr>
                <p:spPr>
                  <a:xfrm>
                    <a:off x="8496449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33" name="Google Shape;1533;p14"/>
              <p:cNvSpPr/>
              <p:nvPr/>
            </p:nvSpPr>
            <p:spPr>
              <a:xfrm>
                <a:off x="35871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>
                <a:off x="33235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>
                <a:off x="30599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6" name="Google Shape;1536;p14"/>
              <p:cNvCxnSpPr/>
              <p:nvPr/>
            </p:nvCxnSpPr>
            <p:spPr>
              <a:xfrm>
                <a:off x="447825" y="168230"/>
                <a:ext cx="2516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7" name="Google Shape;1537;p14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538" name="Google Shape;1538;p14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4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4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6" name="Google Shape;1546;p14"/>
            <p:cNvGrpSpPr/>
            <p:nvPr/>
          </p:nvGrpSpPr>
          <p:grpSpPr>
            <a:xfrm>
              <a:off x="170625" y="293597"/>
              <a:ext cx="135000" cy="4556147"/>
              <a:chOff x="170625" y="293597"/>
              <a:chExt cx="135000" cy="4556147"/>
            </a:xfrm>
          </p:grpSpPr>
          <p:sp>
            <p:nvSpPr>
              <p:cNvPr id="1547" name="Google Shape;1547;p14"/>
              <p:cNvSpPr/>
              <p:nvPr/>
            </p:nvSpPr>
            <p:spPr>
              <a:xfrm flipH="1">
                <a:off x="17062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 flipH="1">
                <a:off x="17062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 flipH="1">
                <a:off x="17062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4"/>
              <p:cNvSpPr/>
              <p:nvPr/>
            </p:nvSpPr>
            <p:spPr>
              <a:xfrm flipH="1">
                <a:off x="17062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51" name="Google Shape;1551;p14"/>
              <p:cNvCxnSpPr/>
              <p:nvPr/>
            </p:nvCxnSpPr>
            <p:spPr>
              <a:xfrm>
                <a:off x="238125" y="1295200"/>
                <a:ext cx="0" cy="2556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2" name="Google Shape;1552;p14"/>
              <p:cNvSpPr/>
              <p:nvPr/>
            </p:nvSpPr>
            <p:spPr>
              <a:xfrm flipH="1">
                <a:off x="17062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4"/>
              <p:cNvSpPr/>
              <p:nvPr/>
            </p:nvSpPr>
            <p:spPr>
              <a:xfrm flipH="1">
                <a:off x="17062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4"/>
              <p:cNvSpPr/>
              <p:nvPr/>
            </p:nvSpPr>
            <p:spPr>
              <a:xfrm flipH="1">
                <a:off x="17062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 flipH="1">
                <a:off x="17062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14"/>
            <p:cNvGrpSpPr/>
            <p:nvPr/>
          </p:nvGrpSpPr>
          <p:grpSpPr>
            <a:xfrm rot="10800000">
              <a:off x="434450" y="4843400"/>
              <a:ext cx="8271950" cy="227400"/>
              <a:chOff x="437225" y="66000"/>
              <a:chExt cx="8271950" cy="227400"/>
            </a:xfrm>
          </p:grpSpPr>
          <p:grpSp>
            <p:nvGrpSpPr>
              <p:cNvPr id="1557" name="Google Shape;1557;p14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558" name="Google Shape;1558;p14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559" name="Google Shape;1559;p14"/>
                  <p:cNvGrpSpPr/>
                  <p:nvPr/>
                </p:nvGrpSpPr>
                <p:grpSpPr>
                  <a:xfrm>
                    <a:off x="7841075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560" name="Google Shape;1560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6" name="Google Shape;1576;p14"/>
                  <p:cNvGrpSpPr/>
                  <p:nvPr/>
                </p:nvGrpSpPr>
                <p:grpSpPr>
                  <a:xfrm>
                    <a:off x="3874150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577" name="Google Shape;1577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8" name="Google Shape;1588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9" name="Google Shape;1589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93" name="Google Shape;1593;p14"/>
                  <p:cNvSpPr/>
                  <p:nvPr/>
                </p:nvSpPr>
                <p:spPr>
                  <a:xfrm>
                    <a:off x="4694808" y="66000"/>
                    <a:ext cx="3193500" cy="227400"/>
                  </a:xfrm>
                  <a:prstGeom prst="parallelogram">
                    <a:avLst>
                      <a:gd name="adj" fmla="val 35975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94" name="Google Shape;1594;p14"/>
                <p:cNvGrpSpPr/>
                <p:nvPr/>
              </p:nvGrpSpPr>
              <p:grpSpPr>
                <a:xfrm>
                  <a:off x="5857627" y="112202"/>
                  <a:ext cx="868100" cy="135007"/>
                  <a:chOff x="7841075" y="66000"/>
                  <a:chExt cx="868100" cy="227400"/>
                </a:xfrm>
              </p:grpSpPr>
              <p:sp>
                <p:nvSpPr>
                  <p:cNvPr id="1595" name="Google Shape;1595;p1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6" name="Google Shape;1596;p1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7" name="Google Shape;1597;p1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8" name="Google Shape;1598;p1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9" name="Google Shape;1599;p1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0" name="Google Shape;1600;p1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1" name="Google Shape;1601;p1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2" name="Google Shape;1602;p1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3" name="Google Shape;1603;p1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4" name="Google Shape;1604;p1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5" name="Google Shape;1605;p1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6" name="Google Shape;1606;p1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7" name="Google Shape;1607;p1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8" name="Google Shape;1608;p1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9" name="Google Shape;1609;p1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0" name="Google Shape;1610;p1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11" name="Google Shape;1611;p14"/>
              <p:cNvSpPr/>
              <p:nvPr/>
            </p:nvSpPr>
            <p:spPr>
              <a:xfrm>
                <a:off x="35871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4"/>
              <p:cNvSpPr/>
              <p:nvPr/>
            </p:nvSpPr>
            <p:spPr>
              <a:xfrm>
                <a:off x="33235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4"/>
              <p:cNvSpPr/>
              <p:nvPr/>
            </p:nvSpPr>
            <p:spPr>
              <a:xfrm>
                <a:off x="30599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14" name="Google Shape;1614;p14"/>
              <p:cNvCxnSpPr/>
              <p:nvPr/>
            </p:nvCxnSpPr>
            <p:spPr>
              <a:xfrm>
                <a:off x="437225" y="168225"/>
                <a:ext cx="253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15" name="Google Shape;1615;p14"/>
          <p:cNvSpPr txBox="1">
            <a:spLocks noGrp="1"/>
          </p:cNvSpPr>
          <p:nvPr>
            <p:ph type="title"/>
          </p:nvPr>
        </p:nvSpPr>
        <p:spPr>
          <a:xfrm>
            <a:off x="4249400" y="3169594"/>
            <a:ext cx="4179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16" name="Google Shape;1616;p14"/>
          <p:cNvSpPr txBox="1">
            <a:spLocks noGrp="1"/>
          </p:cNvSpPr>
          <p:nvPr>
            <p:ph type="subTitle" idx="1"/>
          </p:nvPr>
        </p:nvSpPr>
        <p:spPr>
          <a:xfrm>
            <a:off x="4249400" y="1442000"/>
            <a:ext cx="4179600" cy="15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7" name="Google Shape;1617;p14"/>
          <p:cNvSpPr>
            <a:spLocks noGrp="1"/>
          </p:cNvSpPr>
          <p:nvPr>
            <p:ph type="pic" idx="2"/>
          </p:nvPr>
        </p:nvSpPr>
        <p:spPr>
          <a:xfrm>
            <a:off x="924475" y="147555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1618" name="Google Shape;1618;p14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0427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5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621" name="Google Shape;1621;p15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622" name="Google Shape;1622;p15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3" name="Google Shape;1623;p15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624" name="Google Shape;1624;p15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625" name="Google Shape;1625;p15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626" name="Google Shape;1626;p15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27" name="Google Shape;1627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8" name="Google Shape;1628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9" name="Google Shape;1629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0" name="Google Shape;1630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1" name="Google Shape;1631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2" name="Google Shape;1632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3" name="Google Shape;1633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4" name="Google Shape;1634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5" name="Google Shape;1635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6" name="Google Shape;1636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7" name="Google Shape;1637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8" name="Google Shape;1638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9" name="Google Shape;1639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0" name="Google Shape;1640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1" name="Google Shape;1641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2" name="Google Shape;1642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43" name="Google Shape;1643;p15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44" name="Google Shape;1644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5" name="Google Shape;1645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6" name="Google Shape;1646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7" name="Google Shape;1647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8" name="Google Shape;1648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9" name="Google Shape;1649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0" name="Google Shape;1650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1" name="Google Shape;1651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2" name="Google Shape;1652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3" name="Google Shape;1653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4" name="Google Shape;1654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5" name="Google Shape;1655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6" name="Google Shape;1656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7" name="Google Shape;1657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8" name="Google Shape;1658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9" name="Google Shape;1659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660" name="Google Shape;1660;p15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1" name="Google Shape;1661;p15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662" name="Google Shape;1662;p15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15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15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15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15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15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8" name="Google Shape;1668;p15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9" name="Google Shape;1669;p15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15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15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15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15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15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15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15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15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678" name="Google Shape;1678;p15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15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81" name="Google Shape;1681;p15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2" name="Google Shape;1682;p15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683" name="Google Shape;1683;p15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15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1" name="Google Shape;1691;p15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692" name="Google Shape;1692;p15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15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15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15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96" name="Google Shape;1696;p15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97" name="Google Shape;1697;p15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15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15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15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1" name="Google Shape;1701;p15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702" name="Google Shape;1702;p15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703" name="Google Shape;1703;p15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704" name="Google Shape;1704;p15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05" name="Google Shape;1705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6" name="Google Shape;1706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8" name="Google Shape;1708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9" name="Google Shape;1709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0" name="Google Shape;1710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1" name="Google Shape;1711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2" name="Google Shape;1712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3" name="Google Shape;1713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4" name="Google Shape;1714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5" name="Google Shape;1715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6" name="Google Shape;1716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7" name="Google Shape;1717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8" name="Google Shape;1718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9" name="Google Shape;1719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0" name="Google Shape;1720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21" name="Google Shape;1721;p15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22" name="Google Shape;1722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3" name="Google Shape;1723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4" name="Google Shape;1724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5" name="Google Shape;1725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6" name="Google Shape;1726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7" name="Google Shape;1727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8" name="Google Shape;1728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9" name="Google Shape;1729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0" name="Google Shape;1730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1" name="Google Shape;1731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2" name="Google Shape;1732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3" name="Google Shape;1733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4" name="Google Shape;1734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5" name="Google Shape;1735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6" name="Google Shape;1736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7" name="Google Shape;1737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38" name="Google Shape;1738;p15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739" name="Google Shape;1739;p15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740" name="Google Shape;1740;p15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1" name="Google Shape;1741;p15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2" name="Google Shape;1742;p15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3" name="Google Shape;1743;p15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4" name="Google Shape;1744;p15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5" name="Google Shape;1745;p15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6" name="Google Shape;1746;p15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7" name="Google Shape;1747;p15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8" name="Google Shape;1748;p15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9" name="Google Shape;1749;p15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0" name="Google Shape;1750;p15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1" name="Google Shape;1751;p15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2" name="Google Shape;1752;p15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3" name="Google Shape;1753;p15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4" name="Google Shape;1754;p15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5" name="Google Shape;1755;p15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756" name="Google Shape;1756;p15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59" name="Google Shape;1759;p15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760" name="Google Shape;1760;p15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1" name="Google Shape;1761;p15"/>
          <p:cNvSpPr txBox="1">
            <a:spLocks noGrp="1"/>
          </p:cNvSpPr>
          <p:nvPr>
            <p:ph type="subTitle" idx="1"/>
          </p:nvPr>
        </p:nvSpPr>
        <p:spPr>
          <a:xfrm>
            <a:off x="1313275" y="2174688"/>
            <a:ext cx="24741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2" name="Google Shape;1762;p15"/>
          <p:cNvSpPr txBox="1">
            <a:spLocks noGrp="1"/>
          </p:cNvSpPr>
          <p:nvPr>
            <p:ph type="subTitle" idx="2"/>
          </p:nvPr>
        </p:nvSpPr>
        <p:spPr>
          <a:xfrm>
            <a:off x="1313275" y="2571755"/>
            <a:ext cx="24741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349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" name="Google Shape;1764;p16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765" name="Google Shape;1765;p16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766" name="Google Shape;1766;p16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7" name="Google Shape;1767;p16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768" name="Google Shape;1768;p16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769" name="Google Shape;1769;p16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770" name="Google Shape;1770;p16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71" name="Google Shape;1771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2" name="Google Shape;1772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3" name="Google Shape;1773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4" name="Google Shape;1774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5" name="Google Shape;1775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6" name="Google Shape;1776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7" name="Google Shape;1777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8" name="Google Shape;1778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9" name="Google Shape;1779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0" name="Google Shape;1780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1" name="Google Shape;1781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2" name="Google Shape;1782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3" name="Google Shape;1783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4" name="Google Shape;1784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5" name="Google Shape;1785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6" name="Google Shape;1786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7" name="Google Shape;1787;p16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88" name="Google Shape;1788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9" name="Google Shape;1789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0" name="Google Shape;1790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1" name="Google Shape;1791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2" name="Google Shape;1792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3" name="Google Shape;1793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4" name="Google Shape;1794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5" name="Google Shape;1795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6" name="Google Shape;1796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7" name="Google Shape;1797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8" name="Google Shape;1798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9" name="Google Shape;1799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0" name="Google Shape;1800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" name="Google Shape;1801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" name="Google Shape;1802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" name="Google Shape;1803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804" name="Google Shape;1804;p16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05" name="Google Shape;1805;p16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806" name="Google Shape;1806;p16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7" name="Google Shape;1807;p16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8" name="Google Shape;1808;p16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9" name="Google Shape;1809;p16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0" name="Google Shape;1810;p16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" name="Google Shape;1811;p16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" name="Google Shape;1812;p16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" name="Google Shape;1813;p16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" name="Google Shape;1814;p16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5" name="Google Shape;1815;p16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6" name="Google Shape;1816;p16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7" name="Google Shape;1817;p16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8" name="Google Shape;1818;p16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9" name="Google Shape;1819;p16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0" name="Google Shape;1820;p16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1" name="Google Shape;1821;p16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822" name="Google Shape;1822;p16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16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16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5" name="Google Shape;1825;p16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26" name="Google Shape;1826;p16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827" name="Google Shape;1827;p16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16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16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16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16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16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16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16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5" name="Google Shape;1835;p16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836" name="Google Shape;1836;p16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16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16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16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40" name="Google Shape;1840;p16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41" name="Google Shape;1841;p16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16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16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16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5" name="Google Shape;1845;p16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846" name="Google Shape;1846;p16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847" name="Google Shape;1847;p16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848" name="Google Shape;1848;p16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849" name="Google Shape;1849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0" name="Google Shape;1850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1" name="Google Shape;1851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2" name="Google Shape;1852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3" name="Google Shape;1853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4" name="Google Shape;1854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5" name="Google Shape;1855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6" name="Google Shape;1856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7" name="Google Shape;1857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8" name="Google Shape;1858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9" name="Google Shape;1859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0" name="Google Shape;1860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1" name="Google Shape;1861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2" name="Google Shape;1862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3" name="Google Shape;1863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4" name="Google Shape;1864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65" name="Google Shape;1865;p16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866" name="Google Shape;1866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7" name="Google Shape;1867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8" name="Google Shape;1868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9" name="Google Shape;1869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0" name="Google Shape;1870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1" name="Google Shape;1871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2" name="Google Shape;1872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3" name="Google Shape;1873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4" name="Google Shape;1874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5" name="Google Shape;1875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6" name="Google Shape;1876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7" name="Google Shape;1877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8" name="Google Shape;1878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9" name="Google Shape;1879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80" name="Google Shape;1880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81" name="Google Shape;1881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882" name="Google Shape;1882;p16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83" name="Google Shape;1883;p16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884" name="Google Shape;1884;p16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5" name="Google Shape;1885;p16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6" name="Google Shape;1886;p16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7" name="Google Shape;1887;p16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8" name="Google Shape;1888;p16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9" name="Google Shape;1889;p16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0" name="Google Shape;1890;p16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1" name="Google Shape;1891;p16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2" name="Google Shape;1892;p16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3" name="Google Shape;1893;p16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4" name="Google Shape;1894;p16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5" name="Google Shape;1895;p16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6" name="Google Shape;1896;p16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7" name="Google Shape;1897;p16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8" name="Google Shape;1898;p16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9" name="Google Shape;1899;p16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00" name="Google Shape;1900;p16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6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6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3" name="Google Shape;1903;p16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904" name="Google Shape;1904;p16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5" name="Google Shape;1905;p16"/>
          <p:cNvSpPr txBox="1">
            <a:spLocks noGrp="1"/>
          </p:cNvSpPr>
          <p:nvPr>
            <p:ph type="subTitle" idx="1"/>
          </p:nvPr>
        </p:nvSpPr>
        <p:spPr>
          <a:xfrm>
            <a:off x="715100" y="1898338"/>
            <a:ext cx="3962100" cy="79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6" name="Google Shape;1906;p16"/>
          <p:cNvSpPr txBox="1">
            <a:spLocks noGrp="1"/>
          </p:cNvSpPr>
          <p:nvPr>
            <p:ph type="subTitle" idx="2"/>
          </p:nvPr>
        </p:nvSpPr>
        <p:spPr>
          <a:xfrm>
            <a:off x="715100" y="2692979"/>
            <a:ext cx="3962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16"/>
          <p:cNvSpPr>
            <a:spLocks noGrp="1"/>
          </p:cNvSpPr>
          <p:nvPr>
            <p:ph type="pic" idx="3"/>
          </p:nvPr>
        </p:nvSpPr>
        <p:spPr>
          <a:xfrm>
            <a:off x="5091100" y="15093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42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17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910" name="Google Shape;1910;p17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911" name="Google Shape;1911;p17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17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913" name="Google Shape;1913;p17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914" name="Google Shape;1914;p17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915" name="Google Shape;1915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16" name="Google Shape;1916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7" name="Google Shape;1917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8" name="Google Shape;1918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9" name="Google Shape;1919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0" name="Google Shape;1920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1" name="Google Shape;1921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2" name="Google Shape;1922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3" name="Google Shape;1923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4" name="Google Shape;1924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5" name="Google Shape;1925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6" name="Google Shape;1926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7" name="Google Shape;1927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8" name="Google Shape;1928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9" name="Google Shape;1929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0" name="Google Shape;1930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1" name="Google Shape;1931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932" name="Google Shape;1932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33" name="Google Shape;1933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4" name="Google Shape;1934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5" name="Google Shape;1935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6" name="Google Shape;1936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7" name="Google Shape;1937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8" name="Google Shape;1938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9" name="Google Shape;1939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0" name="Google Shape;1940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1" name="Google Shape;1941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2" name="Google Shape;1942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3" name="Google Shape;1943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4" name="Google Shape;1944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5" name="Google Shape;1945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6" name="Google Shape;1946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7" name="Google Shape;1947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8" name="Google Shape;1948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9" name="Google Shape;1949;p17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0" name="Google Shape;1950;p17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51" name="Google Shape;1951;p17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2" name="Google Shape;1952;p17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3" name="Google Shape;1953;p17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4" name="Google Shape;1954;p17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5" name="Google Shape;1955;p17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17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7" name="Google Shape;1957;p17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8" name="Google Shape;1958;p17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9" name="Google Shape;1959;p17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0" name="Google Shape;1960;p17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1" name="Google Shape;1961;p17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2" name="Google Shape;1962;p17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3" name="Google Shape;1963;p17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4" name="Google Shape;1964;p17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5" name="Google Shape;1965;p17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6" name="Google Shape;1966;p17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67" name="Google Shape;1967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70" name="Google Shape;1970;p17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1" name="Google Shape;1971;p17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972" name="Google Shape;1972;p17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0" name="Google Shape;1980;p17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981" name="Google Shape;1981;p17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7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85" name="Google Shape;1985;p17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86" name="Google Shape;1986;p17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7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7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17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991" name="Google Shape;1991;p17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992" name="Google Shape;1992;p17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993" name="Google Shape;1993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94" name="Google Shape;1994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5" name="Google Shape;1995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6" name="Google Shape;1996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7" name="Google Shape;1997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8" name="Google Shape;1998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9" name="Google Shape;1999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0" name="Google Shape;2000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1" name="Google Shape;2001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2" name="Google Shape;2002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3" name="Google Shape;2003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4" name="Google Shape;2004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5" name="Google Shape;2005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6" name="Google Shape;2006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7" name="Google Shape;2007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8" name="Google Shape;2008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9" name="Google Shape;2009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10" name="Google Shape;2010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11" name="Google Shape;2011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2" name="Google Shape;2012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3" name="Google Shape;2013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4" name="Google Shape;2014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5" name="Google Shape;2015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6" name="Google Shape;2016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7" name="Google Shape;2017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8" name="Google Shape;2018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9" name="Google Shape;2019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0" name="Google Shape;2020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1" name="Google Shape;2021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2" name="Google Shape;2022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3" name="Google Shape;2023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4" name="Google Shape;2024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5" name="Google Shape;2025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6" name="Google Shape;2026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27" name="Google Shape;2027;p17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28" name="Google Shape;2028;p17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029" name="Google Shape;2029;p17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0" name="Google Shape;2030;p17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1" name="Google Shape;2031;p17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17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17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17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17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17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17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17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9" name="Google Shape;2039;p17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0" name="Google Shape;2040;p17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17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17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17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17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45" name="Google Shape;2045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48" name="Google Shape;2048;p17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49" name="Google Shape;2049;p1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0" name="Google Shape;2050;p17"/>
          <p:cNvSpPr txBox="1">
            <a:spLocks noGrp="1"/>
          </p:cNvSpPr>
          <p:nvPr>
            <p:ph type="subTitle" idx="1"/>
          </p:nvPr>
        </p:nvSpPr>
        <p:spPr>
          <a:xfrm>
            <a:off x="1065212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1" name="Google Shape;2051;p17"/>
          <p:cNvSpPr txBox="1">
            <a:spLocks noGrp="1"/>
          </p:cNvSpPr>
          <p:nvPr>
            <p:ph type="subTitle" idx="2"/>
          </p:nvPr>
        </p:nvSpPr>
        <p:spPr>
          <a:xfrm>
            <a:off x="1065200" y="2806100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7"/>
          <p:cNvSpPr txBox="1">
            <a:spLocks noGrp="1"/>
          </p:cNvSpPr>
          <p:nvPr>
            <p:ph type="subTitle" idx="3"/>
          </p:nvPr>
        </p:nvSpPr>
        <p:spPr>
          <a:xfrm>
            <a:off x="3572991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3" name="Google Shape;2053;p17"/>
          <p:cNvSpPr txBox="1">
            <a:spLocks noGrp="1"/>
          </p:cNvSpPr>
          <p:nvPr>
            <p:ph type="subTitle" idx="4"/>
          </p:nvPr>
        </p:nvSpPr>
        <p:spPr>
          <a:xfrm>
            <a:off x="6086822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4" name="Google Shape;2054;p17"/>
          <p:cNvSpPr txBox="1">
            <a:spLocks noGrp="1"/>
          </p:cNvSpPr>
          <p:nvPr>
            <p:ph type="subTitle" idx="5"/>
          </p:nvPr>
        </p:nvSpPr>
        <p:spPr>
          <a:xfrm>
            <a:off x="3573000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5" name="Google Shape;2055;p17"/>
          <p:cNvSpPr txBox="1">
            <a:spLocks noGrp="1"/>
          </p:cNvSpPr>
          <p:nvPr>
            <p:ph type="subTitle" idx="6"/>
          </p:nvPr>
        </p:nvSpPr>
        <p:spPr>
          <a:xfrm>
            <a:off x="6086826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6" name="Google Shape;2056;p1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259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oogle Shape;2058;p18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059" name="Google Shape;2059;p18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060" name="Google Shape;2060;p18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1" name="Google Shape;2061;p18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062" name="Google Shape;2062;p18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063" name="Google Shape;2063;p18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064" name="Google Shape;2064;p18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65" name="Google Shape;2065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6" name="Google Shape;2066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7" name="Google Shape;2067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8" name="Google Shape;2068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9" name="Google Shape;2069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0" name="Google Shape;2070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1" name="Google Shape;2071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2" name="Google Shape;2072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3" name="Google Shape;2073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4" name="Google Shape;2074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5" name="Google Shape;2075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6" name="Google Shape;2076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7" name="Google Shape;2077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8" name="Google Shape;2078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9" name="Google Shape;2079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0" name="Google Shape;2080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1" name="Google Shape;2081;p18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82" name="Google Shape;2082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3" name="Google Shape;2083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4" name="Google Shape;2084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5" name="Google Shape;2085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6" name="Google Shape;2086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7" name="Google Shape;2087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8" name="Google Shape;2088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9" name="Google Shape;2089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0" name="Google Shape;2090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1" name="Google Shape;2091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2" name="Google Shape;2092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3" name="Google Shape;2093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4" name="Google Shape;2094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5" name="Google Shape;2095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6" name="Google Shape;2096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7" name="Google Shape;2097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98" name="Google Shape;2098;p18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99" name="Google Shape;2099;p18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100" name="Google Shape;2100;p18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1" name="Google Shape;2101;p18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2" name="Google Shape;2102;p18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3" name="Google Shape;2103;p18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4" name="Google Shape;2104;p18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18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6" name="Google Shape;2106;p18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7" name="Google Shape;2107;p18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8" name="Google Shape;2108;p18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9" name="Google Shape;2109;p18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0" name="Google Shape;2110;p18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1" name="Google Shape;2111;p18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2" name="Google Shape;2112;p18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3" name="Google Shape;2113;p18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4" name="Google Shape;2114;p18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5" name="Google Shape;2115;p18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116" name="Google Shape;2116;p18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18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18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19" name="Google Shape;2119;p18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20" name="Google Shape;2120;p18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121" name="Google Shape;2121;p18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18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18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18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18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18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18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18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9" name="Google Shape;2129;p18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130" name="Google Shape;2130;p18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18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18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18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34" name="Google Shape;2134;p18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35" name="Google Shape;2135;p18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9" name="Google Shape;2139;p18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140" name="Google Shape;2140;p18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141" name="Google Shape;2141;p18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142" name="Google Shape;2142;p18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143" name="Google Shape;2143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4" name="Google Shape;2144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5" name="Google Shape;2145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6" name="Google Shape;2146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7" name="Google Shape;2147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8" name="Google Shape;2148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9" name="Google Shape;2149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0" name="Google Shape;2150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1" name="Google Shape;2151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2" name="Google Shape;2152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3" name="Google Shape;2153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4" name="Google Shape;2154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5" name="Google Shape;2155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6" name="Google Shape;2156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7" name="Google Shape;2157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8" name="Google Shape;2158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59" name="Google Shape;2159;p18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160" name="Google Shape;2160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1" name="Google Shape;2161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2" name="Google Shape;2162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3" name="Google Shape;2163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4" name="Google Shape;2164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5" name="Google Shape;2165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6" name="Google Shape;2166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7" name="Google Shape;2167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8" name="Google Shape;2168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9" name="Google Shape;2169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0" name="Google Shape;2170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1" name="Google Shape;2171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2" name="Google Shape;2172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3" name="Google Shape;2173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4" name="Google Shape;2174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5" name="Google Shape;2175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176" name="Google Shape;2176;p18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177" name="Google Shape;2177;p18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178" name="Google Shape;2178;p18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9" name="Google Shape;2179;p18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0" name="Google Shape;2180;p18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1" name="Google Shape;2181;p18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2" name="Google Shape;2182;p18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3" name="Google Shape;2183;p18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4" name="Google Shape;2184;p18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5" name="Google Shape;2185;p18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6" name="Google Shape;2186;p18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7" name="Google Shape;2187;p18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8" name="Google Shape;2188;p18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9" name="Google Shape;2189;p18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0" name="Google Shape;2190;p18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1" name="Google Shape;2191;p18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2" name="Google Shape;2192;p18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3" name="Google Shape;2193;p18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194" name="Google Shape;2194;p18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18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18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97" name="Google Shape;2197;p18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198" name="Google Shape;2198;p18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9" name="Google Shape;2199;p18"/>
          <p:cNvSpPr txBox="1">
            <a:spLocks noGrp="1"/>
          </p:cNvSpPr>
          <p:nvPr>
            <p:ph type="subTitle" idx="1"/>
          </p:nvPr>
        </p:nvSpPr>
        <p:spPr>
          <a:xfrm>
            <a:off x="715100" y="1295525"/>
            <a:ext cx="4042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0" name="Google Shape;2200;p18"/>
          <p:cNvSpPr txBox="1">
            <a:spLocks noGrp="1"/>
          </p:cNvSpPr>
          <p:nvPr>
            <p:ph type="subTitle" idx="2"/>
          </p:nvPr>
        </p:nvSpPr>
        <p:spPr>
          <a:xfrm>
            <a:off x="715100" y="2439021"/>
            <a:ext cx="4042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1" name="Google Shape;2201;p18"/>
          <p:cNvSpPr txBox="1">
            <a:spLocks noGrp="1"/>
          </p:cNvSpPr>
          <p:nvPr>
            <p:ph type="subTitle" idx="3"/>
          </p:nvPr>
        </p:nvSpPr>
        <p:spPr>
          <a:xfrm>
            <a:off x="715100" y="3582517"/>
            <a:ext cx="4042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2" name="Google Shape;2202;p18"/>
          <p:cNvSpPr txBox="1">
            <a:spLocks noGrp="1"/>
          </p:cNvSpPr>
          <p:nvPr>
            <p:ph type="subTitle" idx="4"/>
          </p:nvPr>
        </p:nvSpPr>
        <p:spPr>
          <a:xfrm>
            <a:off x="715100" y="1706160"/>
            <a:ext cx="40422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3" name="Google Shape;2203;p18"/>
          <p:cNvSpPr txBox="1">
            <a:spLocks noGrp="1"/>
          </p:cNvSpPr>
          <p:nvPr>
            <p:ph type="subTitle" idx="5"/>
          </p:nvPr>
        </p:nvSpPr>
        <p:spPr>
          <a:xfrm>
            <a:off x="715100" y="2849661"/>
            <a:ext cx="40422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4" name="Google Shape;2204;p18"/>
          <p:cNvSpPr txBox="1">
            <a:spLocks noGrp="1"/>
          </p:cNvSpPr>
          <p:nvPr>
            <p:ph type="subTitle" idx="6"/>
          </p:nvPr>
        </p:nvSpPr>
        <p:spPr>
          <a:xfrm>
            <a:off x="715100" y="3993162"/>
            <a:ext cx="40422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5" name="Google Shape;2205;p18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6" name="Google Shape;2206;p18"/>
          <p:cNvSpPr>
            <a:spLocks noGrp="1"/>
          </p:cNvSpPr>
          <p:nvPr>
            <p:ph type="pic" idx="7"/>
          </p:nvPr>
        </p:nvSpPr>
        <p:spPr>
          <a:xfrm>
            <a:off x="5206350" y="190865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2994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8" name="Google Shape;2208;p19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209" name="Google Shape;2209;p19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210" name="Google Shape;2210;p19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1" name="Google Shape;2211;p19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212" name="Google Shape;2212;p19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213" name="Google Shape;2213;p19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214" name="Google Shape;2214;p19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215" name="Google Shape;2215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6" name="Google Shape;2216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7" name="Google Shape;2217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8" name="Google Shape;2218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9" name="Google Shape;2219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0" name="Google Shape;2220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1" name="Google Shape;2221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2" name="Google Shape;2222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3" name="Google Shape;2223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4" name="Google Shape;2224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5" name="Google Shape;2225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6" name="Google Shape;2226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7" name="Google Shape;2227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8" name="Google Shape;2228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9" name="Google Shape;2229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0" name="Google Shape;2230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231" name="Google Shape;2231;p19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232" name="Google Shape;2232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3" name="Google Shape;2233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4" name="Google Shape;2234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5" name="Google Shape;2235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6" name="Google Shape;2236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7" name="Google Shape;2237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8" name="Google Shape;2238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9" name="Google Shape;2239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0" name="Google Shape;2240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1" name="Google Shape;2241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2" name="Google Shape;2242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3" name="Google Shape;2243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4" name="Google Shape;2244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5" name="Google Shape;2245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6" name="Google Shape;2246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7" name="Google Shape;2247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248" name="Google Shape;2248;p19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249" name="Google Shape;2249;p19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250" name="Google Shape;2250;p19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1" name="Google Shape;2251;p19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2" name="Google Shape;2252;p19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3" name="Google Shape;2253;p19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4" name="Google Shape;2254;p19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5" name="Google Shape;2255;p19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6" name="Google Shape;2256;p19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7" name="Google Shape;2257;p19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8" name="Google Shape;2258;p19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9" name="Google Shape;2259;p19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0" name="Google Shape;2260;p19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1" name="Google Shape;2261;p19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2" name="Google Shape;2262;p19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3" name="Google Shape;2263;p19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4" name="Google Shape;2264;p19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5" name="Google Shape;2265;p19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266" name="Google Shape;2266;p19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19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19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69" name="Google Shape;2269;p19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70" name="Google Shape;2270;p19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271" name="Google Shape;2271;p19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19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19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19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19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19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19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19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9" name="Google Shape;2279;p19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280" name="Google Shape;2280;p19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19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19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19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84" name="Google Shape;2284;p19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85" name="Google Shape;2285;p19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19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19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19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9" name="Google Shape;2289;p19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290" name="Google Shape;2290;p19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291" name="Google Shape;2291;p19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292" name="Google Shape;2292;p19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293" name="Google Shape;2293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4" name="Google Shape;2294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5" name="Google Shape;2295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6" name="Google Shape;2296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7" name="Google Shape;2297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8" name="Google Shape;2298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9" name="Google Shape;2299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0" name="Google Shape;2300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" name="Google Shape;2301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" name="Google Shape;2302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" name="Google Shape;2303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" name="Google Shape;2304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" name="Google Shape;2305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" name="Google Shape;2306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" name="Google Shape;2307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" name="Google Shape;2308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9" name="Google Shape;2309;p19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10" name="Google Shape;2310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1" name="Google Shape;2311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2" name="Google Shape;2312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3" name="Google Shape;2313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4" name="Google Shape;2314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" name="Google Shape;2315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" name="Google Shape;2316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" name="Google Shape;2317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" name="Google Shape;2318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" name="Google Shape;2319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" name="Google Shape;2320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" name="Google Shape;2321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" name="Google Shape;2322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" name="Google Shape;2323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4" name="Google Shape;2324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5" name="Google Shape;2325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26" name="Google Shape;2326;p19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7" name="Google Shape;2327;p19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328" name="Google Shape;2328;p19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" name="Google Shape;2329;p19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" name="Google Shape;2330;p19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" name="Google Shape;2331;p19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" name="Google Shape;2332;p19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" name="Google Shape;2333;p19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" name="Google Shape;2334;p19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" name="Google Shape;2335;p19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" name="Google Shape;2336;p19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" name="Google Shape;2337;p19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" name="Google Shape;2338;p19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" name="Google Shape;2339;p19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" name="Google Shape;2340;p19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" name="Google Shape;2341;p19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" name="Google Shape;2342;p19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" name="Google Shape;2343;p19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344" name="Google Shape;2344;p19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19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19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47" name="Google Shape;2347;p19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348" name="Google Shape;2348;p19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9" name="Google Shape;2349;p19"/>
          <p:cNvSpPr txBox="1">
            <a:spLocks noGrp="1"/>
          </p:cNvSpPr>
          <p:nvPr>
            <p:ph type="subTitle" idx="1"/>
          </p:nvPr>
        </p:nvSpPr>
        <p:spPr>
          <a:xfrm>
            <a:off x="4310825" y="1559704"/>
            <a:ext cx="37590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0" name="Google Shape;2350;p19"/>
          <p:cNvSpPr txBox="1">
            <a:spLocks noGrp="1"/>
          </p:cNvSpPr>
          <p:nvPr>
            <p:ph type="subTitle" idx="2"/>
          </p:nvPr>
        </p:nvSpPr>
        <p:spPr>
          <a:xfrm>
            <a:off x="4310825" y="1192200"/>
            <a:ext cx="3759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1" name="Google Shape;2351;p19"/>
          <p:cNvSpPr txBox="1">
            <a:spLocks noGrp="1"/>
          </p:cNvSpPr>
          <p:nvPr>
            <p:ph type="subTitle" idx="3"/>
          </p:nvPr>
        </p:nvSpPr>
        <p:spPr>
          <a:xfrm>
            <a:off x="4310825" y="2681903"/>
            <a:ext cx="37590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2" name="Google Shape;2352;p19"/>
          <p:cNvSpPr txBox="1">
            <a:spLocks noGrp="1"/>
          </p:cNvSpPr>
          <p:nvPr>
            <p:ph type="subTitle" idx="4"/>
          </p:nvPr>
        </p:nvSpPr>
        <p:spPr>
          <a:xfrm>
            <a:off x="4310825" y="2314398"/>
            <a:ext cx="3759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3" name="Google Shape;2353;p19"/>
          <p:cNvSpPr txBox="1">
            <a:spLocks noGrp="1"/>
          </p:cNvSpPr>
          <p:nvPr>
            <p:ph type="subTitle" idx="5"/>
          </p:nvPr>
        </p:nvSpPr>
        <p:spPr>
          <a:xfrm>
            <a:off x="4310825" y="3804101"/>
            <a:ext cx="37590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4" name="Google Shape;2354;p19"/>
          <p:cNvSpPr txBox="1">
            <a:spLocks noGrp="1"/>
          </p:cNvSpPr>
          <p:nvPr>
            <p:ph type="subTitle" idx="6"/>
          </p:nvPr>
        </p:nvSpPr>
        <p:spPr>
          <a:xfrm>
            <a:off x="4310825" y="3436597"/>
            <a:ext cx="3759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5" name="Google Shape;2355;p19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369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20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358" name="Google Shape;2358;p20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359" name="Google Shape;2359;p20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0" name="Google Shape;2360;p20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361" name="Google Shape;2361;p20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362" name="Google Shape;2362;p20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363" name="Google Shape;2363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64" name="Google Shape;2364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9" name="Google Shape;2369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0" name="Google Shape;2370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5" name="Google Shape;2375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6" name="Google Shape;2376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7" name="Google Shape;2377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8" name="Google Shape;2378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9" name="Google Shape;2379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80" name="Google Shape;2380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81" name="Google Shape;2381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2" name="Google Shape;2382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3" name="Google Shape;2383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4" name="Google Shape;2384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5" name="Google Shape;2385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6" name="Google Shape;2386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7" name="Google Shape;2387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8" name="Google Shape;2388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9" name="Google Shape;2389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0" name="Google Shape;2390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1" name="Google Shape;2391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2" name="Google Shape;2392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3" name="Google Shape;2393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4" name="Google Shape;2394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5" name="Google Shape;2395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6" name="Google Shape;2396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97" name="Google Shape;2397;p20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98" name="Google Shape;2398;p20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399" name="Google Shape;2399;p20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0" name="Google Shape;2400;p20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1" name="Google Shape;2401;p20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2" name="Google Shape;2402;p20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3" name="Google Shape;2403;p20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4" name="Google Shape;2404;p20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5" name="Google Shape;2405;p20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6" name="Google Shape;2406;p20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7" name="Google Shape;2407;p20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8" name="Google Shape;2408;p20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9" name="Google Shape;2409;p20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0" name="Google Shape;2410;p20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1" name="Google Shape;2411;p20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2" name="Google Shape;2412;p20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3" name="Google Shape;2413;p20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4" name="Google Shape;2414;p20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15" name="Google Shape;2415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18" name="Google Shape;2418;p20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9" name="Google Shape;2419;p20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420" name="Google Shape;2420;p20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20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20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20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20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20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20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20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8" name="Google Shape;2428;p20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429" name="Google Shape;2429;p20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20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20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20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33" name="Google Shape;2433;p20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34" name="Google Shape;2434;p20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20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20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20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8" name="Google Shape;2438;p20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439" name="Google Shape;2439;p20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440" name="Google Shape;2440;p20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441" name="Google Shape;2441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42" name="Google Shape;2442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3" name="Google Shape;2443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4" name="Google Shape;2444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5" name="Google Shape;2445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6" name="Google Shape;2446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7" name="Google Shape;2447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8" name="Google Shape;2448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9" name="Google Shape;2449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0" name="Google Shape;2450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1" name="Google Shape;2451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2" name="Google Shape;2452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3" name="Google Shape;2453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4" name="Google Shape;2454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5" name="Google Shape;2455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6" name="Google Shape;2456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7" name="Google Shape;2457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458" name="Google Shape;2458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59" name="Google Shape;2459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0" name="Google Shape;2460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1" name="Google Shape;2461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2" name="Google Shape;2462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3" name="Google Shape;2463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4" name="Google Shape;2464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5" name="Google Shape;2465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6" name="Google Shape;2466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7" name="Google Shape;2467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8" name="Google Shape;2468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9" name="Google Shape;2469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0" name="Google Shape;2470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1" name="Google Shape;2471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2" name="Google Shape;2472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3" name="Google Shape;2473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4" name="Google Shape;2474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475" name="Google Shape;2475;p20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6" name="Google Shape;2476;p20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477" name="Google Shape;2477;p20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" name="Google Shape;2478;p20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9" name="Google Shape;2479;p20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0" name="Google Shape;2480;p20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1" name="Google Shape;2481;p20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2" name="Google Shape;2482;p20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3" name="Google Shape;2483;p20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4" name="Google Shape;2484;p20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5" name="Google Shape;2485;p20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6" name="Google Shape;2486;p20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7" name="Google Shape;2487;p20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8" name="Google Shape;2488;p20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9" name="Google Shape;2489;p20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0" name="Google Shape;2490;p20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1" name="Google Shape;2491;p20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2" name="Google Shape;2492;p20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93" name="Google Shape;2493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96" name="Google Shape;2496;p20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497" name="Google Shape;2497;p20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8" name="Google Shape;2498;p20"/>
          <p:cNvSpPr txBox="1">
            <a:spLocks noGrp="1"/>
          </p:cNvSpPr>
          <p:nvPr>
            <p:ph type="subTitle" idx="1"/>
          </p:nvPr>
        </p:nvSpPr>
        <p:spPr>
          <a:xfrm>
            <a:off x="715108" y="1239200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9" name="Google Shape;2499;p20"/>
          <p:cNvSpPr txBox="1">
            <a:spLocks noGrp="1"/>
          </p:cNvSpPr>
          <p:nvPr>
            <p:ph type="subTitle" idx="2"/>
          </p:nvPr>
        </p:nvSpPr>
        <p:spPr>
          <a:xfrm>
            <a:off x="715216" y="1591182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0" name="Google Shape;2500;p20"/>
          <p:cNvSpPr txBox="1">
            <a:spLocks noGrp="1"/>
          </p:cNvSpPr>
          <p:nvPr>
            <p:ph type="subTitle" idx="3"/>
          </p:nvPr>
        </p:nvSpPr>
        <p:spPr>
          <a:xfrm>
            <a:off x="715114" y="2465680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1" name="Google Shape;2501;p20"/>
          <p:cNvSpPr txBox="1">
            <a:spLocks noGrp="1"/>
          </p:cNvSpPr>
          <p:nvPr>
            <p:ph type="subTitle" idx="4"/>
          </p:nvPr>
        </p:nvSpPr>
        <p:spPr>
          <a:xfrm>
            <a:off x="715216" y="3340178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2" name="Google Shape;2502;p20"/>
          <p:cNvSpPr txBox="1">
            <a:spLocks noGrp="1"/>
          </p:cNvSpPr>
          <p:nvPr>
            <p:ph type="subTitle" idx="5"/>
          </p:nvPr>
        </p:nvSpPr>
        <p:spPr>
          <a:xfrm>
            <a:off x="715223" y="4214676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3" name="Google Shape;2503;p20"/>
          <p:cNvSpPr txBox="1">
            <a:spLocks noGrp="1"/>
          </p:cNvSpPr>
          <p:nvPr>
            <p:ph type="subTitle" idx="6"/>
          </p:nvPr>
        </p:nvSpPr>
        <p:spPr>
          <a:xfrm>
            <a:off x="715214" y="2988196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4" name="Google Shape;2504;p20"/>
          <p:cNvSpPr txBox="1">
            <a:spLocks noGrp="1"/>
          </p:cNvSpPr>
          <p:nvPr>
            <p:ph type="subTitle" idx="7"/>
          </p:nvPr>
        </p:nvSpPr>
        <p:spPr>
          <a:xfrm>
            <a:off x="715100" y="2113698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5" name="Google Shape;2505;p20"/>
          <p:cNvSpPr txBox="1">
            <a:spLocks noGrp="1"/>
          </p:cNvSpPr>
          <p:nvPr>
            <p:ph type="subTitle" idx="8"/>
          </p:nvPr>
        </p:nvSpPr>
        <p:spPr>
          <a:xfrm>
            <a:off x="715208" y="3862694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6" name="Google Shape;2506;p20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7" name="Google Shape;2507;p20"/>
          <p:cNvSpPr>
            <a:spLocks noGrp="1"/>
          </p:cNvSpPr>
          <p:nvPr>
            <p:ph type="pic" idx="9"/>
          </p:nvPr>
        </p:nvSpPr>
        <p:spPr>
          <a:xfrm>
            <a:off x="5078775" y="1541875"/>
            <a:ext cx="3221100" cy="29259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69845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oogle Shape;2509;p21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510" name="Google Shape;2510;p21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511" name="Google Shape;2511;p21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2" name="Google Shape;2512;p21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513" name="Google Shape;2513;p21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514" name="Google Shape;2514;p21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515" name="Google Shape;2515;p21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16" name="Google Shape;2516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7" name="Google Shape;2517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8" name="Google Shape;2518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9" name="Google Shape;2519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0" name="Google Shape;2520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1" name="Google Shape;2521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2" name="Google Shape;2522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3" name="Google Shape;2523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4" name="Google Shape;2524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5" name="Google Shape;2525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6" name="Google Shape;2526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7" name="Google Shape;2527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8" name="Google Shape;2528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9" name="Google Shape;2529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0" name="Google Shape;2530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1" name="Google Shape;2531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532" name="Google Shape;2532;p21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33" name="Google Shape;2533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4" name="Google Shape;2534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5" name="Google Shape;2535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6" name="Google Shape;2536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7" name="Google Shape;2537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8" name="Google Shape;2538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9" name="Google Shape;2539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0" name="Google Shape;2540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1" name="Google Shape;2541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2" name="Google Shape;2542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3" name="Google Shape;2543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4" name="Google Shape;2544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5" name="Google Shape;2545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6" name="Google Shape;2546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7" name="Google Shape;2547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8" name="Google Shape;2548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549" name="Google Shape;2549;p21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550" name="Google Shape;2550;p21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551" name="Google Shape;2551;p21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2" name="Google Shape;2552;p21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3" name="Google Shape;2553;p21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4" name="Google Shape;2554;p21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5" name="Google Shape;2555;p21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6" name="Google Shape;2556;p21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7" name="Google Shape;2557;p21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8" name="Google Shape;2558;p21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9" name="Google Shape;2559;p21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0" name="Google Shape;2560;p21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1" name="Google Shape;2561;p21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2" name="Google Shape;2562;p21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3" name="Google Shape;2563;p21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4" name="Google Shape;2564;p21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5" name="Google Shape;2565;p21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6" name="Google Shape;2566;p21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567" name="Google Shape;2567;p21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21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21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70" name="Google Shape;2570;p21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71" name="Google Shape;2571;p21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572" name="Google Shape;2572;p21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21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21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21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21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21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21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21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0" name="Google Shape;2580;p21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581" name="Google Shape;2581;p21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21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21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21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85" name="Google Shape;2585;p21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86" name="Google Shape;2586;p21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21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21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21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0" name="Google Shape;2590;p21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591" name="Google Shape;2591;p21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592" name="Google Shape;2592;p21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593" name="Google Shape;2593;p21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94" name="Google Shape;2594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5" name="Google Shape;2595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6" name="Google Shape;2596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7" name="Google Shape;2597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8" name="Google Shape;2598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9" name="Google Shape;2599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0" name="Google Shape;2600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1" name="Google Shape;2601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2" name="Google Shape;2602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3" name="Google Shape;2603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4" name="Google Shape;2604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5" name="Google Shape;2605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6" name="Google Shape;2606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7" name="Google Shape;2607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8" name="Google Shape;2608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9" name="Google Shape;2609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610" name="Google Shape;2610;p21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611" name="Google Shape;2611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2" name="Google Shape;2612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3" name="Google Shape;2613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4" name="Google Shape;2614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5" name="Google Shape;2615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6" name="Google Shape;2616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7" name="Google Shape;2617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8" name="Google Shape;2618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9" name="Google Shape;2619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0" name="Google Shape;2620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1" name="Google Shape;2621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2" name="Google Shape;2622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3" name="Google Shape;2623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4" name="Google Shape;2624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5" name="Google Shape;2625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6" name="Google Shape;2626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627" name="Google Shape;2627;p21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628" name="Google Shape;2628;p21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629" name="Google Shape;2629;p21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0" name="Google Shape;2630;p21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1" name="Google Shape;2631;p21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2" name="Google Shape;2632;p21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3" name="Google Shape;2633;p21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4" name="Google Shape;2634;p21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5" name="Google Shape;2635;p21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6" name="Google Shape;2636;p21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7" name="Google Shape;2637;p21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8" name="Google Shape;2638;p21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9" name="Google Shape;2639;p21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0" name="Google Shape;2640;p21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1" name="Google Shape;2641;p21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2" name="Google Shape;2642;p21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3" name="Google Shape;2643;p21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4" name="Google Shape;2644;p21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645" name="Google Shape;2645;p21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1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1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48" name="Google Shape;2648;p21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649" name="Google Shape;2649;p21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50" name="Google Shape;2650;p21"/>
          <p:cNvSpPr txBox="1">
            <a:spLocks noGrp="1"/>
          </p:cNvSpPr>
          <p:nvPr>
            <p:ph type="subTitle" idx="1"/>
          </p:nvPr>
        </p:nvSpPr>
        <p:spPr>
          <a:xfrm>
            <a:off x="829125" y="2178418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1" name="Google Shape;2651;p21"/>
          <p:cNvSpPr txBox="1">
            <a:spLocks noGrp="1"/>
          </p:cNvSpPr>
          <p:nvPr>
            <p:ph type="subTitle" idx="2"/>
          </p:nvPr>
        </p:nvSpPr>
        <p:spPr>
          <a:xfrm>
            <a:off x="3517125" y="2178418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2" name="Google Shape;2652;p21"/>
          <p:cNvSpPr txBox="1">
            <a:spLocks noGrp="1"/>
          </p:cNvSpPr>
          <p:nvPr>
            <p:ph type="subTitle" idx="3"/>
          </p:nvPr>
        </p:nvSpPr>
        <p:spPr>
          <a:xfrm>
            <a:off x="6205125" y="2178418"/>
            <a:ext cx="2107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3" name="Google Shape;2653;p21"/>
          <p:cNvSpPr txBox="1">
            <a:spLocks noGrp="1"/>
          </p:cNvSpPr>
          <p:nvPr>
            <p:ph type="subTitle" idx="4"/>
          </p:nvPr>
        </p:nvSpPr>
        <p:spPr>
          <a:xfrm>
            <a:off x="829125" y="3920816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4" name="Google Shape;2654;p21"/>
          <p:cNvSpPr txBox="1">
            <a:spLocks noGrp="1"/>
          </p:cNvSpPr>
          <p:nvPr>
            <p:ph type="subTitle" idx="5"/>
          </p:nvPr>
        </p:nvSpPr>
        <p:spPr>
          <a:xfrm>
            <a:off x="3517125" y="3920816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5" name="Google Shape;2655;p21"/>
          <p:cNvSpPr txBox="1">
            <a:spLocks noGrp="1"/>
          </p:cNvSpPr>
          <p:nvPr>
            <p:ph type="subTitle" idx="6"/>
          </p:nvPr>
        </p:nvSpPr>
        <p:spPr>
          <a:xfrm>
            <a:off x="6205125" y="3920816"/>
            <a:ext cx="2107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6" name="Google Shape;2656;p21"/>
          <p:cNvSpPr txBox="1">
            <a:spLocks noGrp="1"/>
          </p:cNvSpPr>
          <p:nvPr>
            <p:ph type="subTitle" idx="7"/>
          </p:nvPr>
        </p:nvSpPr>
        <p:spPr>
          <a:xfrm>
            <a:off x="829125" y="1804275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7" name="Google Shape;2657;p21"/>
          <p:cNvSpPr txBox="1">
            <a:spLocks noGrp="1"/>
          </p:cNvSpPr>
          <p:nvPr>
            <p:ph type="subTitle" idx="8"/>
          </p:nvPr>
        </p:nvSpPr>
        <p:spPr>
          <a:xfrm>
            <a:off x="3517125" y="1804275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8" name="Google Shape;2658;p21"/>
          <p:cNvSpPr txBox="1">
            <a:spLocks noGrp="1"/>
          </p:cNvSpPr>
          <p:nvPr>
            <p:ph type="subTitle" idx="9"/>
          </p:nvPr>
        </p:nvSpPr>
        <p:spPr>
          <a:xfrm>
            <a:off x="6202875" y="1804275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9" name="Google Shape;2659;p21"/>
          <p:cNvSpPr txBox="1">
            <a:spLocks noGrp="1"/>
          </p:cNvSpPr>
          <p:nvPr>
            <p:ph type="subTitle" idx="13"/>
          </p:nvPr>
        </p:nvSpPr>
        <p:spPr>
          <a:xfrm>
            <a:off x="829125" y="3546672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0" name="Google Shape;2660;p21"/>
          <p:cNvSpPr txBox="1">
            <a:spLocks noGrp="1"/>
          </p:cNvSpPr>
          <p:nvPr>
            <p:ph type="subTitle" idx="14"/>
          </p:nvPr>
        </p:nvSpPr>
        <p:spPr>
          <a:xfrm>
            <a:off x="3517125" y="3546672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1" name="Google Shape;2661;p21"/>
          <p:cNvSpPr txBox="1">
            <a:spLocks noGrp="1"/>
          </p:cNvSpPr>
          <p:nvPr>
            <p:ph type="subTitle" idx="15"/>
          </p:nvPr>
        </p:nvSpPr>
        <p:spPr>
          <a:xfrm>
            <a:off x="6202875" y="3546672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2" name="Google Shape;2662;p2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07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6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594" name="Google Shape;594;p6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595" name="Google Shape;595;p6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596" name="Google Shape;596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97" name="Google Shape;597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3" name="Google Shape;613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14" name="Google Shape;614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0" name="Google Shape;630;p6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6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632" name="Google Shape;632;p6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8" name="Google Shape;648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1" name="Google Shape;651;p6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2" name="Google Shape;652;p6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653" name="Google Shape;653;p6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7" name="Google Shape;657;p6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8" name="Google Shape;658;p6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663" name="Google Shape;663;p6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664" name="Google Shape;664;p6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665" name="Google Shape;665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66" name="Google Shape;666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2" name="Google Shape;682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9" name="Google Shape;699;p6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00;p6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701" name="Google Shape;701;p6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6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6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6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6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6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6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6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6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6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6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6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6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6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6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6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7" name="Google Shape;717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0" name="Google Shape;720;p6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1" name="Google Shape;721;p6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722" name="Google Shape;722;p6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723" name="Google Shape;723;p6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31" name="Google Shape;731;p6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2" name="Google Shape;732;p6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33" name="Google Shape;733;p6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" name="Google Shape;2664;p2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665" name="Google Shape;2665;p2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666" name="Google Shape;2666;p2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7" name="Google Shape;2667;p2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668" name="Google Shape;2668;p2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669" name="Google Shape;2669;p2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670" name="Google Shape;2670;p2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671" name="Google Shape;2671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2" name="Google Shape;2672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3" name="Google Shape;2673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4" name="Google Shape;2674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5" name="Google Shape;2675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6" name="Google Shape;2676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7" name="Google Shape;2677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8" name="Google Shape;2678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9" name="Google Shape;2679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0" name="Google Shape;2680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1" name="Google Shape;2681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2" name="Google Shape;2682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3" name="Google Shape;2683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4" name="Google Shape;2684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5" name="Google Shape;2685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6" name="Google Shape;2686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687" name="Google Shape;2687;p2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688" name="Google Shape;2688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9" name="Google Shape;2689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0" name="Google Shape;2690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1" name="Google Shape;2691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2" name="Google Shape;2692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3" name="Google Shape;2693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4" name="Google Shape;2694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5" name="Google Shape;2695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6" name="Google Shape;2696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7" name="Google Shape;2697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8" name="Google Shape;2698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9" name="Google Shape;2699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0" name="Google Shape;2700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1" name="Google Shape;2701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2" name="Google Shape;2702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3" name="Google Shape;2703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04" name="Google Shape;2704;p2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05" name="Google Shape;2705;p2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706" name="Google Shape;2706;p2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7" name="Google Shape;2707;p2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8" name="Google Shape;2708;p2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9" name="Google Shape;2709;p2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0" name="Google Shape;2710;p2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1" name="Google Shape;2711;p2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2" name="Google Shape;2712;p2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3" name="Google Shape;2713;p2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4" name="Google Shape;2714;p2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5" name="Google Shape;2715;p2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6" name="Google Shape;2716;p2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7" name="Google Shape;2717;p2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8" name="Google Shape;2718;p2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9" name="Google Shape;2719;p2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0" name="Google Shape;2720;p2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1" name="Google Shape;2721;p2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722" name="Google Shape;2722;p2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2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2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25" name="Google Shape;2725;p2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26" name="Google Shape;2726;p2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727" name="Google Shape;2727;p2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2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2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2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2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2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2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2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5" name="Google Shape;2735;p2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736" name="Google Shape;2736;p2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2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8" name="Google Shape;2738;p2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9" name="Google Shape;2739;p2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40" name="Google Shape;2740;p2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41" name="Google Shape;2741;p2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2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2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2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5" name="Google Shape;2745;p2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746" name="Google Shape;2746;p2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747" name="Google Shape;2747;p2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748" name="Google Shape;2748;p2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749" name="Google Shape;2749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0" name="Google Shape;2750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1" name="Google Shape;2751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2" name="Google Shape;2752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3" name="Google Shape;2753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4" name="Google Shape;2754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5" name="Google Shape;2755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6" name="Google Shape;2756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7" name="Google Shape;2757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8" name="Google Shape;2758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9" name="Google Shape;2759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0" name="Google Shape;2760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1" name="Google Shape;2761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2" name="Google Shape;2762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3" name="Google Shape;2763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4" name="Google Shape;2764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765" name="Google Shape;2765;p2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766" name="Google Shape;2766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7" name="Google Shape;2767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8" name="Google Shape;2768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9" name="Google Shape;2769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7" name="Google Shape;2777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8" name="Google Shape;2778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9" name="Google Shape;2779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0" name="Google Shape;2780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2" name="Google Shape;2782;p2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3" name="Google Shape;2783;p2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784" name="Google Shape;2784;p2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5" name="Google Shape;2785;p2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6" name="Google Shape;2786;p2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7" name="Google Shape;2787;p2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8" name="Google Shape;2788;p2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9" name="Google Shape;2789;p2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0" name="Google Shape;2790;p2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1" name="Google Shape;2791;p2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2" name="Google Shape;2792;p2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3" name="Google Shape;2793;p2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4" name="Google Shape;2794;p2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5" name="Google Shape;2795;p2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6" name="Google Shape;2796;p2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7" name="Google Shape;2797;p2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8" name="Google Shape;2798;p2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9" name="Google Shape;2799;p2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00" name="Google Shape;2800;p2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2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2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03" name="Google Shape;2803;p2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804" name="Google Shape;2804;p2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5" name="Google Shape;2805;p22"/>
          <p:cNvSpPr txBox="1">
            <a:spLocks noGrp="1"/>
          </p:cNvSpPr>
          <p:nvPr>
            <p:ph type="title" hasCustomPrompt="1"/>
          </p:nvPr>
        </p:nvSpPr>
        <p:spPr>
          <a:xfrm>
            <a:off x="3430613" y="1603438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06" name="Google Shape;2806;p22"/>
          <p:cNvSpPr txBox="1">
            <a:spLocks noGrp="1"/>
          </p:cNvSpPr>
          <p:nvPr>
            <p:ph type="subTitle" idx="1"/>
          </p:nvPr>
        </p:nvSpPr>
        <p:spPr>
          <a:xfrm flipH="1">
            <a:off x="3430612" y="2828875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2807" name="Google Shape;2807;p22"/>
          <p:cNvSpPr txBox="1">
            <a:spLocks noGrp="1"/>
          </p:cNvSpPr>
          <p:nvPr>
            <p:ph type="title" idx="2" hasCustomPrompt="1"/>
          </p:nvPr>
        </p:nvSpPr>
        <p:spPr>
          <a:xfrm>
            <a:off x="871320" y="1603438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08" name="Google Shape;2808;p22"/>
          <p:cNvSpPr txBox="1">
            <a:spLocks noGrp="1"/>
          </p:cNvSpPr>
          <p:nvPr>
            <p:ph type="subTitle" idx="3"/>
          </p:nvPr>
        </p:nvSpPr>
        <p:spPr>
          <a:xfrm flipH="1">
            <a:off x="871330" y="2828875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2809" name="Google Shape;2809;p22"/>
          <p:cNvSpPr txBox="1">
            <a:spLocks noGrp="1"/>
          </p:cNvSpPr>
          <p:nvPr>
            <p:ph type="title" idx="4" hasCustomPrompt="1"/>
          </p:nvPr>
        </p:nvSpPr>
        <p:spPr>
          <a:xfrm>
            <a:off x="5992200" y="1603438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10" name="Google Shape;2810;p22"/>
          <p:cNvSpPr txBox="1">
            <a:spLocks noGrp="1"/>
          </p:cNvSpPr>
          <p:nvPr>
            <p:ph type="subTitle" idx="5"/>
          </p:nvPr>
        </p:nvSpPr>
        <p:spPr>
          <a:xfrm flipH="1">
            <a:off x="5992200" y="2828875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2811" name="Google Shape;2811;p22"/>
          <p:cNvSpPr txBox="1">
            <a:spLocks noGrp="1"/>
          </p:cNvSpPr>
          <p:nvPr>
            <p:ph type="subTitle" idx="6"/>
          </p:nvPr>
        </p:nvSpPr>
        <p:spPr>
          <a:xfrm>
            <a:off x="871338" y="3127737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2" name="Google Shape;2812;p22"/>
          <p:cNvSpPr txBox="1">
            <a:spLocks noGrp="1"/>
          </p:cNvSpPr>
          <p:nvPr>
            <p:ph type="subTitle" idx="7"/>
          </p:nvPr>
        </p:nvSpPr>
        <p:spPr>
          <a:xfrm>
            <a:off x="3430613" y="3127737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3" name="Google Shape;2813;p22"/>
          <p:cNvSpPr txBox="1">
            <a:spLocks noGrp="1"/>
          </p:cNvSpPr>
          <p:nvPr>
            <p:ph type="subTitle" idx="8"/>
          </p:nvPr>
        </p:nvSpPr>
        <p:spPr>
          <a:xfrm>
            <a:off x="5989888" y="3127737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006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5" name="Google Shape;2815;p23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816" name="Google Shape;2816;p23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817" name="Google Shape;2817;p23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18" name="Google Shape;2818;p23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819" name="Google Shape;2819;p23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820" name="Google Shape;2820;p23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821" name="Google Shape;2821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22" name="Google Shape;2822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3" name="Google Shape;2823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4" name="Google Shape;2824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2" name="Google Shape;2832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3" name="Google Shape;2833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4" name="Google Shape;2834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5" name="Google Shape;2835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838" name="Google Shape;2838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39" name="Google Shape;2839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3" name="Google Shape;2843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4" name="Google Shape;2844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5" name="Google Shape;2845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6" name="Google Shape;2846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7" name="Google Shape;2847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23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23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857" name="Google Shape;2857;p23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8" name="Google Shape;2858;p23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9" name="Google Shape;2859;p23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0" name="Google Shape;2860;p23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1" name="Google Shape;2861;p23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2" name="Google Shape;2862;p23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3" name="Google Shape;2863;p23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4" name="Google Shape;2864;p23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5" name="Google Shape;2865;p23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6" name="Google Shape;2866;p23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7" name="Google Shape;2867;p23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8" name="Google Shape;2868;p23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9" name="Google Shape;2869;p23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0" name="Google Shape;2870;p23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1" name="Google Shape;2871;p23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2" name="Google Shape;2872;p23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73" name="Google Shape;2873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76" name="Google Shape;2876;p23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77" name="Google Shape;2877;p23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878" name="Google Shape;2878;p23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23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23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23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3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3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3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3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6" name="Google Shape;2886;p23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887" name="Google Shape;2887;p23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3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3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23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91" name="Google Shape;2891;p23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92" name="Google Shape;2892;p23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3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3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3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6" name="Google Shape;2896;p23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897" name="Google Shape;2897;p23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898" name="Google Shape;2898;p23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899" name="Google Shape;2899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00" name="Google Shape;2900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1" name="Google Shape;2901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2" name="Google Shape;2902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0" name="Google Shape;2910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1" name="Google Shape;2911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2" name="Google Shape;2912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3" name="Google Shape;2913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916" name="Google Shape;2916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17" name="Google Shape;2917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1" name="Google Shape;2921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2" name="Google Shape;2922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3" name="Google Shape;2923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4" name="Google Shape;2924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5" name="Google Shape;2925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6" name="Google Shape;2926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7" name="Google Shape;2927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8" name="Google Shape;2928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9" name="Google Shape;2929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0" name="Google Shape;2930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1" name="Google Shape;2931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2" name="Google Shape;2932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33" name="Google Shape;2933;p23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34" name="Google Shape;2934;p23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935" name="Google Shape;2935;p23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6" name="Google Shape;2936;p23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7" name="Google Shape;2937;p23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8" name="Google Shape;2938;p23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9" name="Google Shape;2939;p23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0" name="Google Shape;2940;p23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1" name="Google Shape;2941;p23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2" name="Google Shape;2942;p23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3" name="Google Shape;2943;p23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4" name="Google Shape;2944;p23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5" name="Google Shape;2945;p23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6" name="Google Shape;2946;p23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7" name="Google Shape;2947;p23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8" name="Google Shape;2948;p23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9" name="Google Shape;2949;p23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0" name="Google Shape;2950;p23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951" name="Google Shape;2951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4" name="Google Shape;2954;p23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955" name="Google Shape;2955;p2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6" name="Google Shape;2956;p23"/>
          <p:cNvSpPr txBox="1">
            <a:spLocks noGrp="1"/>
          </p:cNvSpPr>
          <p:nvPr>
            <p:ph type="ctrTitle"/>
          </p:nvPr>
        </p:nvSpPr>
        <p:spPr>
          <a:xfrm>
            <a:off x="4572086" y="751325"/>
            <a:ext cx="38568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57" name="Google Shape;2957;p23"/>
          <p:cNvSpPr txBox="1">
            <a:spLocks noGrp="1"/>
          </p:cNvSpPr>
          <p:nvPr>
            <p:ph type="subTitle" idx="1"/>
          </p:nvPr>
        </p:nvSpPr>
        <p:spPr>
          <a:xfrm>
            <a:off x="4572075" y="1688775"/>
            <a:ext cx="3856800" cy="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3"/>
          <p:cNvSpPr txBox="1"/>
          <p:nvPr/>
        </p:nvSpPr>
        <p:spPr>
          <a:xfrm>
            <a:off x="4572050" y="3418025"/>
            <a:ext cx="38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includes icons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infographics &amp; images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959" name="Google Shape;2959;p23"/>
          <p:cNvSpPr>
            <a:spLocks noGrp="1"/>
          </p:cNvSpPr>
          <p:nvPr>
            <p:ph type="pic" idx="2"/>
          </p:nvPr>
        </p:nvSpPr>
        <p:spPr>
          <a:xfrm>
            <a:off x="1068750" y="17035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2560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24"/>
          <p:cNvGrpSpPr/>
          <p:nvPr/>
        </p:nvGrpSpPr>
        <p:grpSpPr>
          <a:xfrm>
            <a:off x="223113" y="107370"/>
            <a:ext cx="8697772" cy="4952875"/>
            <a:chOff x="223113" y="107370"/>
            <a:chExt cx="8697772" cy="4952875"/>
          </a:xfrm>
        </p:grpSpPr>
        <p:sp>
          <p:nvSpPr>
            <p:cNvPr id="2962" name="Google Shape;2962;p2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3" name="Google Shape;2963;p24"/>
            <p:cNvGrpSpPr/>
            <p:nvPr/>
          </p:nvGrpSpPr>
          <p:grpSpPr>
            <a:xfrm rot="5400000">
              <a:off x="653324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2964" name="Google Shape;2964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2965" name="Google Shape;2965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2" name="Google Shape;2982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1" name="Google Shape;2991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99" name="Google Shape;2999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00" name="Google Shape;3000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01" name="Google Shape;3001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7" name="Google Shape;3017;p24"/>
            <p:cNvSpPr/>
            <p:nvPr/>
          </p:nvSpPr>
          <p:spPr>
            <a:xfrm>
              <a:off x="33235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4"/>
            <p:cNvSpPr/>
            <p:nvPr/>
          </p:nvSpPr>
          <p:spPr>
            <a:xfrm>
              <a:off x="30599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9" name="Google Shape;3019;p24"/>
            <p:cNvCxnSpPr>
              <a:stCxn id="3020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1" name="Google Shape;3021;p24"/>
            <p:cNvGrpSpPr/>
            <p:nvPr/>
          </p:nvGrpSpPr>
          <p:grpSpPr>
            <a:xfrm rot="-5400000" flipH="1">
              <a:off x="-194432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3022" name="Google Shape;3022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23" name="Google Shape;3023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24" name="Google Shape;3024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6" name="Google Shape;3056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57" name="Google Shape;3057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58" name="Google Shape;3058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59" name="Google Shape;3059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75" name="Google Shape;3075;p24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6" name="Google Shape;3076;p24"/>
            <p:cNvSpPr/>
            <p:nvPr/>
          </p:nvSpPr>
          <p:spPr>
            <a:xfrm>
              <a:off x="59196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4"/>
            <p:cNvSpPr/>
            <p:nvPr/>
          </p:nvSpPr>
          <p:spPr>
            <a:xfrm>
              <a:off x="56560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4"/>
            <p:cNvSpPr/>
            <p:nvPr/>
          </p:nvSpPr>
          <p:spPr>
            <a:xfrm>
              <a:off x="33235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4"/>
            <p:cNvSpPr/>
            <p:nvPr/>
          </p:nvSpPr>
          <p:spPr>
            <a:xfrm>
              <a:off x="30599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0" name="Google Shape;3080;p24"/>
            <p:cNvCxnSpPr>
              <a:stCxn id="3081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2" name="Google Shape;3082;p24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3" name="Google Shape;3083;p24"/>
            <p:cNvSpPr/>
            <p:nvPr/>
          </p:nvSpPr>
          <p:spPr>
            <a:xfrm>
              <a:off x="59196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56560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7236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oogle Shape;3086;p25"/>
          <p:cNvGrpSpPr/>
          <p:nvPr/>
        </p:nvGrpSpPr>
        <p:grpSpPr>
          <a:xfrm>
            <a:off x="223113" y="107372"/>
            <a:ext cx="8697772" cy="4952875"/>
            <a:chOff x="223113" y="107372"/>
            <a:chExt cx="8697772" cy="4952875"/>
          </a:xfrm>
        </p:grpSpPr>
        <p:sp>
          <p:nvSpPr>
            <p:cNvPr id="3087" name="Google Shape;3087;p25"/>
            <p:cNvSpPr/>
            <p:nvPr/>
          </p:nvSpPr>
          <p:spPr>
            <a:xfrm rot="10800000" flipH="1"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8" name="Google Shape;3088;p25"/>
            <p:cNvGrpSpPr/>
            <p:nvPr/>
          </p:nvGrpSpPr>
          <p:grpSpPr>
            <a:xfrm rot="5400000" flipH="1">
              <a:off x="653324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089" name="Google Shape;3089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90" name="Google Shape;3090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91" name="Google Shape;3091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07" name="Google Shape;3107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08" name="Google Shape;3108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9" name="Google Shape;3109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0" name="Google Shape;3110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1" name="Google Shape;3111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24" name="Google Shape;3124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25" name="Google Shape;3125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26" name="Google Shape;3126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42" name="Google Shape;3142;p25"/>
            <p:cNvCxnSpPr>
              <a:stCxn id="3143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4" name="Google Shape;3144;p25"/>
            <p:cNvGrpSpPr/>
            <p:nvPr/>
          </p:nvGrpSpPr>
          <p:grpSpPr>
            <a:xfrm rot="-5400000">
              <a:off x="-194432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145" name="Google Shape;3145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146" name="Google Shape;3146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47" name="Google Shape;3147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5" name="Google Shape;3155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6" name="Google Shape;3156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8" name="Google Shape;3158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9" name="Google Shape;3159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1" name="Google Shape;3161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2" name="Google Shape;3162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3" name="Google Shape;3163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64" name="Google Shape;3164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5" name="Google Shape;3165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6" name="Google Shape;3166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7" name="Google Shape;3167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80" name="Google Shape;3180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81" name="Google Shape;3181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82" name="Google Shape;3182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98" name="Google Shape;3198;p25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5"/>
            <p:cNvCxnSpPr>
              <a:stCxn id="3200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25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2" name="Google Shape;3202;p25"/>
            <p:cNvSpPr/>
            <p:nvPr/>
          </p:nvSpPr>
          <p:spPr>
            <a:xfrm>
              <a:off x="590778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565284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5397909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514297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4888032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4633093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4378154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412321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386827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3613338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335840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3103461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590778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565284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5397909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514297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4888032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4633093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4378154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412321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386827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3613338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335840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3103461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361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8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882" name="Google Shape;882;p8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884" name="Google Shape;884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85" name="Google Shape;885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6" name="Google Shape;886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7" name="Google Shape;887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8" name="Google Shape;888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9" name="Google Shape;889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1" name="Google Shape;891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3" name="Google Shape;893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4" name="Google Shape;894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9" name="Google Shape;899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0" name="Google Shape;900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1" name="Google Shape;901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02" name="Google Shape;902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0" name="Google Shape;910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2" name="Google Shape;912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3" name="Google Shape;913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7" name="Google Shape;917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8" name="Google Shape;918;p8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9" name="Google Shape;919;p8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920" name="Google Shape;920;p8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8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8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8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8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8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8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8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8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8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8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8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6" name="Google Shape;936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9" name="Google Shape;939;p8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0" name="Google Shape;940;p8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941" name="Google Shape;941;p8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5" name="Google Shape;945;p8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Google Shape;946;p8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8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951" name="Google Shape;951;p8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952" name="Google Shape;952;p8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953" name="Google Shape;953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54" name="Google Shape;954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6" name="Google Shape;956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0" name="Google Shape;970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71" name="Google Shape;971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3" name="Google Shape;973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87" name="Google Shape;987;p8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8" name="Google Shape;988;p8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989" name="Google Shape;989;p8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8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8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8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8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8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8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8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8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8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8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8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8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8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8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8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5" name="Google Shape;1005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8" name="Google Shape;1008;p8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9" name="Google Shape;1009;p8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010" name="Google Shape;1010;p8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011" name="Google Shape;1011;p8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9" name="Google Shape;1019;p8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0" name="Google Shape;1020;p8"/>
          <p:cNvSpPr txBox="1">
            <a:spLocks noGrp="1"/>
          </p:cNvSpPr>
          <p:nvPr>
            <p:ph type="title"/>
          </p:nvPr>
        </p:nvSpPr>
        <p:spPr>
          <a:xfrm>
            <a:off x="1346475" y="535000"/>
            <a:ext cx="63678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1" name="Google Shape;1021;p8"/>
          <p:cNvSpPr>
            <a:spLocks noGrp="1"/>
          </p:cNvSpPr>
          <p:nvPr>
            <p:ph type="pic" idx="2"/>
          </p:nvPr>
        </p:nvSpPr>
        <p:spPr>
          <a:xfrm>
            <a:off x="1402275" y="2661250"/>
            <a:ext cx="6339600" cy="17877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17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910" name="Google Shape;1910;p17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911" name="Google Shape;1911;p17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17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913" name="Google Shape;1913;p17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914" name="Google Shape;1914;p17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915" name="Google Shape;1915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16" name="Google Shape;1916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7" name="Google Shape;1917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8" name="Google Shape;1918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9" name="Google Shape;1919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0" name="Google Shape;1920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1" name="Google Shape;1921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2" name="Google Shape;1922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3" name="Google Shape;1923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4" name="Google Shape;1924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5" name="Google Shape;1925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6" name="Google Shape;1926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7" name="Google Shape;1927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8" name="Google Shape;1928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9" name="Google Shape;1929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0" name="Google Shape;1930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1" name="Google Shape;1931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932" name="Google Shape;1932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33" name="Google Shape;1933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4" name="Google Shape;1934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5" name="Google Shape;1935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6" name="Google Shape;1936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7" name="Google Shape;1937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8" name="Google Shape;1938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9" name="Google Shape;1939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0" name="Google Shape;1940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1" name="Google Shape;1941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2" name="Google Shape;1942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3" name="Google Shape;1943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4" name="Google Shape;1944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5" name="Google Shape;1945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6" name="Google Shape;1946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7" name="Google Shape;1947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8" name="Google Shape;1948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9" name="Google Shape;1949;p17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0" name="Google Shape;1950;p17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51" name="Google Shape;1951;p17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2" name="Google Shape;1952;p17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3" name="Google Shape;1953;p17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4" name="Google Shape;1954;p17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5" name="Google Shape;1955;p17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17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7" name="Google Shape;1957;p17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8" name="Google Shape;1958;p17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9" name="Google Shape;1959;p17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0" name="Google Shape;1960;p17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1" name="Google Shape;1961;p17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2" name="Google Shape;1962;p17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3" name="Google Shape;1963;p17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4" name="Google Shape;1964;p17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5" name="Google Shape;1965;p17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6" name="Google Shape;1966;p17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67" name="Google Shape;1967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70" name="Google Shape;1970;p17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1" name="Google Shape;1971;p17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972" name="Google Shape;1972;p17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0" name="Google Shape;1980;p17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981" name="Google Shape;1981;p17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7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85" name="Google Shape;1985;p17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86" name="Google Shape;1986;p17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7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7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17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991" name="Google Shape;1991;p17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992" name="Google Shape;1992;p17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993" name="Google Shape;1993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94" name="Google Shape;1994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5" name="Google Shape;1995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6" name="Google Shape;1996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7" name="Google Shape;1997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8" name="Google Shape;1998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9" name="Google Shape;1999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0" name="Google Shape;2000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1" name="Google Shape;2001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2" name="Google Shape;2002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3" name="Google Shape;2003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4" name="Google Shape;2004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5" name="Google Shape;2005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6" name="Google Shape;2006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7" name="Google Shape;2007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8" name="Google Shape;2008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9" name="Google Shape;2009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10" name="Google Shape;2010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11" name="Google Shape;2011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2" name="Google Shape;2012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3" name="Google Shape;2013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4" name="Google Shape;2014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5" name="Google Shape;2015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6" name="Google Shape;2016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7" name="Google Shape;2017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8" name="Google Shape;2018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9" name="Google Shape;2019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0" name="Google Shape;2020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1" name="Google Shape;2021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2" name="Google Shape;2022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3" name="Google Shape;2023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4" name="Google Shape;2024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5" name="Google Shape;2025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6" name="Google Shape;2026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27" name="Google Shape;2027;p17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28" name="Google Shape;2028;p17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029" name="Google Shape;2029;p17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0" name="Google Shape;2030;p17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1" name="Google Shape;2031;p17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17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17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17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17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17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17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17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9" name="Google Shape;2039;p17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0" name="Google Shape;2040;p17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17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17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17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17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45" name="Google Shape;2045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48" name="Google Shape;2048;p17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49" name="Google Shape;2049;p1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0" name="Google Shape;2050;p17"/>
          <p:cNvSpPr txBox="1">
            <a:spLocks noGrp="1"/>
          </p:cNvSpPr>
          <p:nvPr>
            <p:ph type="subTitle" idx="1"/>
          </p:nvPr>
        </p:nvSpPr>
        <p:spPr>
          <a:xfrm>
            <a:off x="1065212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1" name="Google Shape;2051;p17"/>
          <p:cNvSpPr txBox="1">
            <a:spLocks noGrp="1"/>
          </p:cNvSpPr>
          <p:nvPr>
            <p:ph type="subTitle" idx="2"/>
          </p:nvPr>
        </p:nvSpPr>
        <p:spPr>
          <a:xfrm>
            <a:off x="1065200" y="2806100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7"/>
          <p:cNvSpPr txBox="1">
            <a:spLocks noGrp="1"/>
          </p:cNvSpPr>
          <p:nvPr>
            <p:ph type="subTitle" idx="3"/>
          </p:nvPr>
        </p:nvSpPr>
        <p:spPr>
          <a:xfrm>
            <a:off x="3572991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3" name="Google Shape;2053;p17"/>
          <p:cNvSpPr txBox="1">
            <a:spLocks noGrp="1"/>
          </p:cNvSpPr>
          <p:nvPr>
            <p:ph type="subTitle" idx="4"/>
          </p:nvPr>
        </p:nvSpPr>
        <p:spPr>
          <a:xfrm>
            <a:off x="6086822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4" name="Google Shape;2054;p17"/>
          <p:cNvSpPr txBox="1">
            <a:spLocks noGrp="1"/>
          </p:cNvSpPr>
          <p:nvPr>
            <p:ph type="subTitle" idx="5"/>
          </p:nvPr>
        </p:nvSpPr>
        <p:spPr>
          <a:xfrm>
            <a:off x="3573000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5" name="Google Shape;2055;p17"/>
          <p:cNvSpPr txBox="1">
            <a:spLocks noGrp="1"/>
          </p:cNvSpPr>
          <p:nvPr>
            <p:ph type="subTitle" idx="6"/>
          </p:nvPr>
        </p:nvSpPr>
        <p:spPr>
          <a:xfrm>
            <a:off x="6086826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6" name="Google Shape;2056;p1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20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358" name="Google Shape;2358;p20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359" name="Google Shape;2359;p20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0" name="Google Shape;2360;p20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361" name="Google Shape;2361;p20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362" name="Google Shape;2362;p20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363" name="Google Shape;2363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64" name="Google Shape;2364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9" name="Google Shape;2369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0" name="Google Shape;2370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5" name="Google Shape;2375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6" name="Google Shape;2376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7" name="Google Shape;2377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8" name="Google Shape;2378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9" name="Google Shape;2379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80" name="Google Shape;2380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81" name="Google Shape;2381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2" name="Google Shape;2382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3" name="Google Shape;2383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4" name="Google Shape;2384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5" name="Google Shape;2385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6" name="Google Shape;2386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7" name="Google Shape;2387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8" name="Google Shape;2388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9" name="Google Shape;2389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0" name="Google Shape;2390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1" name="Google Shape;2391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2" name="Google Shape;2392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3" name="Google Shape;2393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4" name="Google Shape;2394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5" name="Google Shape;2395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6" name="Google Shape;2396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97" name="Google Shape;2397;p20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98" name="Google Shape;2398;p20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399" name="Google Shape;2399;p20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0" name="Google Shape;2400;p20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1" name="Google Shape;2401;p20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2" name="Google Shape;2402;p20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3" name="Google Shape;2403;p20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4" name="Google Shape;2404;p20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5" name="Google Shape;2405;p20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6" name="Google Shape;2406;p20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7" name="Google Shape;2407;p20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8" name="Google Shape;2408;p20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9" name="Google Shape;2409;p20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0" name="Google Shape;2410;p20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1" name="Google Shape;2411;p20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2" name="Google Shape;2412;p20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3" name="Google Shape;2413;p20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4" name="Google Shape;2414;p20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15" name="Google Shape;2415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18" name="Google Shape;2418;p20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9" name="Google Shape;2419;p20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420" name="Google Shape;2420;p20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20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20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20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20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20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20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20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8" name="Google Shape;2428;p20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429" name="Google Shape;2429;p20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20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20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20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33" name="Google Shape;2433;p20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34" name="Google Shape;2434;p20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20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20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20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8" name="Google Shape;2438;p20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439" name="Google Shape;2439;p20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440" name="Google Shape;2440;p20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441" name="Google Shape;2441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42" name="Google Shape;2442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3" name="Google Shape;2443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4" name="Google Shape;2444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5" name="Google Shape;2445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6" name="Google Shape;2446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7" name="Google Shape;2447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8" name="Google Shape;2448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9" name="Google Shape;2449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0" name="Google Shape;2450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1" name="Google Shape;2451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2" name="Google Shape;2452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3" name="Google Shape;2453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4" name="Google Shape;2454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5" name="Google Shape;2455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6" name="Google Shape;2456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7" name="Google Shape;2457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458" name="Google Shape;2458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59" name="Google Shape;2459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0" name="Google Shape;2460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1" name="Google Shape;2461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2" name="Google Shape;2462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3" name="Google Shape;2463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4" name="Google Shape;2464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5" name="Google Shape;2465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6" name="Google Shape;2466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7" name="Google Shape;2467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8" name="Google Shape;2468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9" name="Google Shape;2469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0" name="Google Shape;2470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1" name="Google Shape;2471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2" name="Google Shape;2472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3" name="Google Shape;2473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4" name="Google Shape;2474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475" name="Google Shape;2475;p20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6" name="Google Shape;2476;p20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477" name="Google Shape;2477;p20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" name="Google Shape;2478;p20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9" name="Google Shape;2479;p20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0" name="Google Shape;2480;p20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1" name="Google Shape;2481;p20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2" name="Google Shape;2482;p20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3" name="Google Shape;2483;p20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4" name="Google Shape;2484;p20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5" name="Google Shape;2485;p20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6" name="Google Shape;2486;p20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7" name="Google Shape;2487;p20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8" name="Google Shape;2488;p20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9" name="Google Shape;2489;p20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0" name="Google Shape;2490;p20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1" name="Google Shape;2491;p20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2" name="Google Shape;2492;p20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93" name="Google Shape;2493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96" name="Google Shape;2496;p20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497" name="Google Shape;2497;p20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8" name="Google Shape;2498;p20"/>
          <p:cNvSpPr txBox="1">
            <a:spLocks noGrp="1"/>
          </p:cNvSpPr>
          <p:nvPr>
            <p:ph type="subTitle" idx="1"/>
          </p:nvPr>
        </p:nvSpPr>
        <p:spPr>
          <a:xfrm>
            <a:off x="715108" y="1239200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9" name="Google Shape;2499;p20"/>
          <p:cNvSpPr txBox="1">
            <a:spLocks noGrp="1"/>
          </p:cNvSpPr>
          <p:nvPr>
            <p:ph type="subTitle" idx="2"/>
          </p:nvPr>
        </p:nvSpPr>
        <p:spPr>
          <a:xfrm>
            <a:off x="715216" y="1591182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0" name="Google Shape;2500;p20"/>
          <p:cNvSpPr txBox="1">
            <a:spLocks noGrp="1"/>
          </p:cNvSpPr>
          <p:nvPr>
            <p:ph type="subTitle" idx="3"/>
          </p:nvPr>
        </p:nvSpPr>
        <p:spPr>
          <a:xfrm>
            <a:off x="715114" y="2465680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1" name="Google Shape;2501;p20"/>
          <p:cNvSpPr txBox="1">
            <a:spLocks noGrp="1"/>
          </p:cNvSpPr>
          <p:nvPr>
            <p:ph type="subTitle" idx="4"/>
          </p:nvPr>
        </p:nvSpPr>
        <p:spPr>
          <a:xfrm>
            <a:off x="715216" y="3340178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2" name="Google Shape;2502;p20"/>
          <p:cNvSpPr txBox="1">
            <a:spLocks noGrp="1"/>
          </p:cNvSpPr>
          <p:nvPr>
            <p:ph type="subTitle" idx="5"/>
          </p:nvPr>
        </p:nvSpPr>
        <p:spPr>
          <a:xfrm>
            <a:off x="715223" y="4214676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3" name="Google Shape;2503;p20"/>
          <p:cNvSpPr txBox="1">
            <a:spLocks noGrp="1"/>
          </p:cNvSpPr>
          <p:nvPr>
            <p:ph type="subTitle" idx="6"/>
          </p:nvPr>
        </p:nvSpPr>
        <p:spPr>
          <a:xfrm>
            <a:off x="715214" y="2988196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4" name="Google Shape;2504;p20"/>
          <p:cNvSpPr txBox="1">
            <a:spLocks noGrp="1"/>
          </p:cNvSpPr>
          <p:nvPr>
            <p:ph type="subTitle" idx="7"/>
          </p:nvPr>
        </p:nvSpPr>
        <p:spPr>
          <a:xfrm>
            <a:off x="715100" y="2113698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5" name="Google Shape;2505;p20"/>
          <p:cNvSpPr txBox="1">
            <a:spLocks noGrp="1"/>
          </p:cNvSpPr>
          <p:nvPr>
            <p:ph type="subTitle" idx="8"/>
          </p:nvPr>
        </p:nvSpPr>
        <p:spPr>
          <a:xfrm>
            <a:off x="715208" y="3862694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6" name="Google Shape;2506;p20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7" name="Google Shape;2507;p20"/>
          <p:cNvSpPr>
            <a:spLocks noGrp="1"/>
          </p:cNvSpPr>
          <p:nvPr>
            <p:ph type="pic" idx="9"/>
          </p:nvPr>
        </p:nvSpPr>
        <p:spPr>
          <a:xfrm>
            <a:off x="5078775" y="1541875"/>
            <a:ext cx="3221100" cy="29259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5" name="Google Shape;2815;p23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816" name="Google Shape;2816;p23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817" name="Google Shape;2817;p23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18" name="Google Shape;2818;p23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819" name="Google Shape;2819;p23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820" name="Google Shape;2820;p23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821" name="Google Shape;2821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22" name="Google Shape;2822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3" name="Google Shape;2823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4" name="Google Shape;2824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2" name="Google Shape;2832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3" name="Google Shape;2833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4" name="Google Shape;2834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5" name="Google Shape;2835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838" name="Google Shape;2838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39" name="Google Shape;2839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3" name="Google Shape;2843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4" name="Google Shape;2844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5" name="Google Shape;2845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6" name="Google Shape;2846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7" name="Google Shape;2847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23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23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857" name="Google Shape;2857;p23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8" name="Google Shape;2858;p23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9" name="Google Shape;2859;p23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0" name="Google Shape;2860;p23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1" name="Google Shape;2861;p23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2" name="Google Shape;2862;p23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3" name="Google Shape;2863;p23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4" name="Google Shape;2864;p23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5" name="Google Shape;2865;p23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6" name="Google Shape;2866;p23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7" name="Google Shape;2867;p23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8" name="Google Shape;2868;p23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9" name="Google Shape;2869;p23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0" name="Google Shape;2870;p23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1" name="Google Shape;2871;p23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2" name="Google Shape;2872;p23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73" name="Google Shape;2873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76" name="Google Shape;2876;p23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77" name="Google Shape;2877;p23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878" name="Google Shape;2878;p23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23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23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23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3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3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3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3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6" name="Google Shape;2886;p23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887" name="Google Shape;2887;p23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3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3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23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91" name="Google Shape;2891;p23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92" name="Google Shape;2892;p23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3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3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3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6" name="Google Shape;2896;p23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897" name="Google Shape;2897;p23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898" name="Google Shape;2898;p23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899" name="Google Shape;2899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00" name="Google Shape;2900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1" name="Google Shape;2901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2" name="Google Shape;2902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0" name="Google Shape;2910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1" name="Google Shape;2911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2" name="Google Shape;2912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3" name="Google Shape;2913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916" name="Google Shape;2916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17" name="Google Shape;2917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1" name="Google Shape;2921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2" name="Google Shape;2922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3" name="Google Shape;2923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4" name="Google Shape;2924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5" name="Google Shape;2925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6" name="Google Shape;2926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7" name="Google Shape;2927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8" name="Google Shape;2928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9" name="Google Shape;2929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0" name="Google Shape;2930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1" name="Google Shape;2931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2" name="Google Shape;2932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33" name="Google Shape;2933;p23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34" name="Google Shape;2934;p23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935" name="Google Shape;2935;p23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6" name="Google Shape;2936;p23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7" name="Google Shape;2937;p23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8" name="Google Shape;2938;p23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9" name="Google Shape;2939;p23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0" name="Google Shape;2940;p23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1" name="Google Shape;2941;p23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2" name="Google Shape;2942;p23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3" name="Google Shape;2943;p23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4" name="Google Shape;2944;p23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5" name="Google Shape;2945;p23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6" name="Google Shape;2946;p23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7" name="Google Shape;2947;p23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8" name="Google Shape;2948;p23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9" name="Google Shape;2949;p23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0" name="Google Shape;2950;p23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951" name="Google Shape;2951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4" name="Google Shape;2954;p23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955" name="Google Shape;2955;p2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6" name="Google Shape;2956;p23"/>
          <p:cNvSpPr txBox="1">
            <a:spLocks noGrp="1"/>
          </p:cNvSpPr>
          <p:nvPr>
            <p:ph type="ctrTitle"/>
          </p:nvPr>
        </p:nvSpPr>
        <p:spPr>
          <a:xfrm>
            <a:off x="4572086" y="751325"/>
            <a:ext cx="38568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57" name="Google Shape;2957;p23"/>
          <p:cNvSpPr txBox="1">
            <a:spLocks noGrp="1"/>
          </p:cNvSpPr>
          <p:nvPr>
            <p:ph type="subTitle" idx="1"/>
          </p:nvPr>
        </p:nvSpPr>
        <p:spPr>
          <a:xfrm>
            <a:off x="4572075" y="1688775"/>
            <a:ext cx="3856800" cy="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3"/>
          <p:cNvSpPr txBox="1"/>
          <p:nvPr/>
        </p:nvSpPr>
        <p:spPr>
          <a:xfrm>
            <a:off x="4572050" y="3418025"/>
            <a:ext cx="38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includes icons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infographics &amp; images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959" name="Google Shape;2959;p23"/>
          <p:cNvSpPr>
            <a:spLocks noGrp="1"/>
          </p:cNvSpPr>
          <p:nvPr>
            <p:ph type="pic" idx="2"/>
          </p:nvPr>
        </p:nvSpPr>
        <p:spPr>
          <a:xfrm>
            <a:off x="1068750" y="17035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24"/>
          <p:cNvGrpSpPr/>
          <p:nvPr/>
        </p:nvGrpSpPr>
        <p:grpSpPr>
          <a:xfrm>
            <a:off x="223113" y="107370"/>
            <a:ext cx="8697772" cy="4952875"/>
            <a:chOff x="223113" y="107370"/>
            <a:chExt cx="8697772" cy="4952875"/>
          </a:xfrm>
        </p:grpSpPr>
        <p:sp>
          <p:nvSpPr>
            <p:cNvPr id="2962" name="Google Shape;2962;p2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3" name="Google Shape;2963;p24"/>
            <p:cNvGrpSpPr/>
            <p:nvPr/>
          </p:nvGrpSpPr>
          <p:grpSpPr>
            <a:xfrm rot="5400000">
              <a:off x="653324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2964" name="Google Shape;2964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2965" name="Google Shape;2965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2" name="Google Shape;2982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1" name="Google Shape;2991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99" name="Google Shape;2999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00" name="Google Shape;3000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01" name="Google Shape;3001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7" name="Google Shape;3017;p24"/>
            <p:cNvSpPr/>
            <p:nvPr/>
          </p:nvSpPr>
          <p:spPr>
            <a:xfrm>
              <a:off x="33235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4"/>
            <p:cNvSpPr/>
            <p:nvPr/>
          </p:nvSpPr>
          <p:spPr>
            <a:xfrm>
              <a:off x="30599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9" name="Google Shape;3019;p24"/>
            <p:cNvCxnSpPr>
              <a:stCxn id="3020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1" name="Google Shape;3021;p24"/>
            <p:cNvGrpSpPr/>
            <p:nvPr/>
          </p:nvGrpSpPr>
          <p:grpSpPr>
            <a:xfrm rot="-5400000" flipH="1">
              <a:off x="-194432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3022" name="Google Shape;3022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23" name="Google Shape;3023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24" name="Google Shape;3024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6" name="Google Shape;3056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57" name="Google Shape;3057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58" name="Google Shape;3058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59" name="Google Shape;3059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75" name="Google Shape;3075;p24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6" name="Google Shape;3076;p24"/>
            <p:cNvSpPr/>
            <p:nvPr/>
          </p:nvSpPr>
          <p:spPr>
            <a:xfrm>
              <a:off x="59196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4"/>
            <p:cNvSpPr/>
            <p:nvPr/>
          </p:nvSpPr>
          <p:spPr>
            <a:xfrm>
              <a:off x="56560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4"/>
            <p:cNvSpPr/>
            <p:nvPr/>
          </p:nvSpPr>
          <p:spPr>
            <a:xfrm>
              <a:off x="33235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4"/>
            <p:cNvSpPr/>
            <p:nvPr/>
          </p:nvSpPr>
          <p:spPr>
            <a:xfrm>
              <a:off x="30599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0" name="Google Shape;3080;p24"/>
            <p:cNvCxnSpPr>
              <a:stCxn id="3081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2" name="Google Shape;3082;p24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3" name="Google Shape;3083;p24"/>
            <p:cNvSpPr/>
            <p:nvPr/>
          </p:nvSpPr>
          <p:spPr>
            <a:xfrm>
              <a:off x="59196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56560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63" r:id="rId6"/>
    <p:sldLayoutId id="2147483666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2570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29"/>
          <p:cNvSpPr txBox="1">
            <a:spLocks noGrp="1"/>
          </p:cNvSpPr>
          <p:nvPr>
            <p:ph type="ctrTitle"/>
          </p:nvPr>
        </p:nvSpPr>
        <p:spPr>
          <a:xfrm>
            <a:off x="727414" y="621212"/>
            <a:ext cx="4484100" cy="1125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CTRL+ALT+DEL</a:t>
            </a:r>
            <a:endParaRPr dirty="0"/>
          </a:p>
        </p:txBody>
      </p:sp>
      <p:sp>
        <p:nvSpPr>
          <p:cNvPr id="3237" name="Google Shape;3237;p29"/>
          <p:cNvSpPr txBox="1">
            <a:spLocks noGrp="1"/>
          </p:cNvSpPr>
          <p:nvPr>
            <p:ph type="subTitle" idx="1"/>
          </p:nvPr>
        </p:nvSpPr>
        <p:spPr>
          <a:xfrm>
            <a:off x="726491" y="1940555"/>
            <a:ext cx="7617849" cy="2581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Shih-Hung Sun / team leader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Madelyn Michele Isaacs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Aleksandra Iakovleva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Ilona </a:t>
            </a:r>
            <a:r>
              <a:rPr lang="en-US" dirty="0" err="1"/>
              <a:t>Labrouche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Lei Kam Fei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Kim Ju Yeon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Moon Seung Jun</a:t>
            </a:r>
            <a:endParaRPr dirty="0"/>
          </a:p>
        </p:txBody>
      </p:sp>
      <p:grpSp>
        <p:nvGrpSpPr>
          <p:cNvPr id="3242" name="Google Shape;3242;p29"/>
          <p:cNvGrpSpPr/>
          <p:nvPr/>
        </p:nvGrpSpPr>
        <p:grpSpPr>
          <a:xfrm>
            <a:off x="726492" y="1716402"/>
            <a:ext cx="4101425" cy="66300"/>
            <a:chOff x="715125" y="3449475"/>
            <a:chExt cx="4101425" cy="66300"/>
          </a:xfrm>
        </p:grpSpPr>
        <p:cxnSp>
          <p:nvCxnSpPr>
            <p:cNvPr id="3243" name="Google Shape;3243;p29"/>
            <p:cNvCxnSpPr/>
            <p:nvPr/>
          </p:nvCxnSpPr>
          <p:spPr>
            <a:xfrm>
              <a:off x="715125" y="3482600"/>
              <a:ext cx="384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44" name="Google Shape;3244;p29"/>
            <p:cNvSpPr/>
            <p:nvPr/>
          </p:nvSpPr>
          <p:spPr>
            <a:xfrm rot="5400000">
              <a:off x="460040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 rot="5400000">
              <a:off x="473615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7" name="Google Shape;3247;p29"/>
          <p:cNvGrpSpPr/>
          <p:nvPr/>
        </p:nvGrpSpPr>
        <p:grpSpPr>
          <a:xfrm>
            <a:off x="5212436" y="996595"/>
            <a:ext cx="3131911" cy="167825"/>
            <a:chOff x="5212436" y="996595"/>
            <a:chExt cx="3131911" cy="167825"/>
          </a:xfrm>
        </p:grpSpPr>
        <p:grpSp>
          <p:nvGrpSpPr>
            <p:cNvPr id="3248" name="Google Shape;3248;p29"/>
            <p:cNvGrpSpPr/>
            <p:nvPr/>
          </p:nvGrpSpPr>
          <p:grpSpPr>
            <a:xfrm>
              <a:off x="5712904" y="996595"/>
              <a:ext cx="176094" cy="167825"/>
              <a:chOff x="5091625" y="884725"/>
              <a:chExt cx="540000" cy="514800"/>
            </a:xfrm>
          </p:grpSpPr>
          <p:sp>
            <p:nvSpPr>
              <p:cNvPr id="3249" name="Google Shape;3249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0" name="Google Shape;3250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1" name="Google Shape;3251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2" name="Google Shape;3252;p29"/>
            <p:cNvGrpSpPr/>
            <p:nvPr/>
          </p:nvGrpSpPr>
          <p:grpSpPr>
            <a:xfrm>
              <a:off x="5462670" y="996595"/>
              <a:ext cx="176094" cy="167825"/>
              <a:chOff x="5091625" y="884725"/>
              <a:chExt cx="540000" cy="514800"/>
            </a:xfrm>
          </p:grpSpPr>
          <p:sp>
            <p:nvSpPr>
              <p:cNvPr id="3253" name="Google Shape;3253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4" name="Google Shape;3254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5" name="Google Shape;3255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6" name="Google Shape;3256;p29"/>
            <p:cNvGrpSpPr/>
            <p:nvPr/>
          </p:nvGrpSpPr>
          <p:grpSpPr>
            <a:xfrm>
              <a:off x="5212436" y="996595"/>
              <a:ext cx="176094" cy="167825"/>
              <a:chOff x="5091625" y="884725"/>
              <a:chExt cx="540000" cy="514800"/>
            </a:xfrm>
          </p:grpSpPr>
          <p:sp>
            <p:nvSpPr>
              <p:cNvPr id="3257" name="Google Shape;3257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8" name="Google Shape;3258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9" name="Google Shape;3259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60" name="Google Shape;3260;p29"/>
            <p:cNvGrpSpPr/>
            <p:nvPr/>
          </p:nvGrpSpPr>
          <p:grpSpPr>
            <a:xfrm rot="5400000">
              <a:off x="7118638" y="-99009"/>
              <a:ext cx="92400" cy="2359018"/>
              <a:chOff x="-450510" y="405050"/>
              <a:chExt cx="154360" cy="3941551"/>
            </a:xfrm>
          </p:grpSpPr>
          <p:sp>
            <p:nvSpPr>
              <p:cNvPr id="3261" name="Google Shape;3261;p29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9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9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9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35"/>
          <p:cNvSpPr txBox="1">
            <a:spLocks noGrp="1"/>
          </p:cNvSpPr>
          <p:nvPr>
            <p:ph type="subTitle" idx="1"/>
          </p:nvPr>
        </p:nvSpPr>
        <p:spPr>
          <a:xfrm>
            <a:off x="930344" y="1496915"/>
            <a:ext cx="2267712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MULTIPLAYER</a:t>
            </a:r>
            <a:endParaRPr dirty="0"/>
          </a:p>
        </p:txBody>
      </p:sp>
      <p:sp>
        <p:nvSpPr>
          <p:cNvPr id="3390" name="Google Shape;3390;p35"/>
          <p:cNvSpPr txBox="1">
            <a:spLocks noGrp="1"/>
          </p:cNvSpPr>
          <p:nvPr>
            <p:ph type="subTitle" idx="5"/>
          </p:nvPr>
        </p:nvSpPr>
        <p:spPr>
          <a:xfrm>
            <a:off x="3572991" y="1496915"/>
            <a:ext cx="19980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SCORE-TRACKING</a:t>
            </a:r>
            <a:endParaRPr dirty="0"/>
          </a:p>
        </p:txBody>
      </p:sp>
      <p:sp>
        <p:nvSpPr>
          <p:cNvPr id="3391" name="Google Shape;3391;p35"/>
          <p:cNvSpPr txBox="1">
            <a:spLocks noGrp="1"/>
          </p:cNvSpPr>
          <p:nvPr>
            <p:ph type="subTitle" idx="6"/>
          </p:nvPr>
        </p:nvSpPr>
        <p:spPr>
          <a:xfrm>
            <a:off x="6086822" y="1496915"/>
            <a:ext cx="19980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REAL-TIME GAME</a:t>
            </a:r>
            <a:endParaRPr dirty="0"/>
          </a:p>
        </p:txBody>
      </p:sp>
      <p:sp>
        <p:nvSpPr>
          <p:cNvPr id="3392" name="Google Shape;3392;p35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AIM TO ACHIEVE</a:t>
            </a:r>
            <a:endParaRPr dirty="0"/>
          </a:p>
        </p:txBody>
      </p:sp>
      <p:sp>
        <p:nvSpPr>
          <p:cNvPr id="3395" name="Google Shape;3395;p35"/>
          <p:cNvSpPr txBox="1">
            <a:spLocks noGrp="1"/>
          </p:cNvSpPr>
          <p:nvPr>
            <p:ph type="subTitle" idx="4"/>
          </p:nvPr>
        </p:nvSpPr>
        <p:spPr>
          <a:xfrm>
            <a:off x="6086822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a beautiful name and is the second planet from the Sun. It’s terribly hot</a:t>
            </a:r>
            <a:endParaRPr dirty="0"/>
          </a:p>
        </p:txBody>
      </p:sp>
      <p:sp>
        <p:nvSpPr>
          <p:cNvPr id="2" name="Google Shape;3390;p35">
            <a:extLst>
              <a:ext uri="{FF2B5EF4-FFF2-40B4-BE49-F238E27FC236}">
                <a16:creationId xmlns:a16="http://schemas.microsoft.com/office/drawing/2014/main" id="{743EB30C-73FC-5192-F194-A2B3751B0701}"/>
              </a:ext>
            </a:extLst>
          </p:cNvPr>
          <p:cNvSpPr txBox="1">
            <a:spLocks/>
          </p:cNvSpPr>
          <p:nvPr/>
        </p:nvSpPr>
        <p:spPr>
          <a:xfrm>
            <a:off x="930344" y="3269899"/>
            <a:ext cx="1998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QUEUEING</a:t>
            </a:r>
          </a:p>
        </p:txBody>
      </p:sp>
      <p:sp>
        <p:nvSpPr>
          <p:cNvPr id="10" name="Google Shape;3390;p35">
            <a:extLst>
              <a:ext uri="{FF2B5EF4-FFF2-40B4-BE49-F238E27FC236}">
                <a16:creationId xmlns:a16="http://schemas.microsoft.com/office/drawing/2014/main" id="{2B0E4EB9-FFD5-CA83-53C2-BD33D3C54806}"/>
              </a:ext>
            </a:extLst>
          </p:cNvPr>
          <p:cNvSpPr txBox="1">
            <a:spLocks/>
          </p:cNvSpPr>
          <p:nvPr/>
        </p:nvSpPr>
        <p:spPr>
          <a:xfrm>
            <a:off x="3572991" y="3269899"/>
            <a:ext cx="1998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SERVER RECOVERY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3" name="Google Shape;3573;p40"/>
          <p:cNvGrpSpPr/>
          <p:nvPr/>
        </p:nvGrpSpPr>
        <p:grpSpPr>
          <a:xfrm>
            <a:off x="5051711" y="1271308"/>
            <a:ext cx="3248161" cy="167825"/>
            <a:chOff x="5051711" y="1271308"/>
            <a:chExt cx="3248161" cy="167825"/>
          </a:xfrm>
        </p:grpSpPr>
        <p:grpSp>
          <p:nvGrpSpPr>
            <p:cNvPr id="3574" name="Google Shape;3574;p40"/>
            <p:cNvGrpSpPr/>
            <p:nvPr/>
          </p:nvGrpSpPr>
          <p:grpSpPr>
            <a:xfrm>
              <a:off x="5051711" y="1271308"/>
              <a:ext cx="676561" cy="167825"/>
              <a:chOff x="5212436" y="996595"/>
              <a:chExt cx="676561" cy="167825"/>
            </a:xfrm>
          </p:grpSpPr>
          <p:grpSp>
            <p:nvGrpSpPr>
              <p:cNvPr id="3575" name="Google Shape;3575;p40"/>
              <p:cNvGrpSpPr/>
              <p:nvPr/>
            </p:nvGrpSpPr>
            <p:grpSpPr>
              <a:xfrm>
                <a:off x="5712904" y="996595"/>
                <a:ext cx="176094" cy="167825"/>
                <a:chOff x="5091625" y="884725"/>
                <a:chExt cx="540000" cy="514800"/>
              </a:xfrm>
            </p:grpSpPr>
            <p:sp>
              <p:nvSpPr>
                <p:cNvPr id="3576" name="Google Shape;3576;p40"/>
                <p:cNvSpPr/>
                <p:nvPr/>
              </p:nvSpPr>
              <p:spPr>
                <a:xfrm>
                  <a:off x="5202475" y="982975"/>
                  <a:ext cx="318300" cy="31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77" name="Google Shape;3577;p40"/>
                <p:cNvCxnSpPr/>
                <p:nvPr/>
              </p:nvCxnSpPr>
              <p:spPr>
                <a:xfrm>
                  <a:off x="5091625" y="1142125"/>
                  <a:ext cx="54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8" name="Google Shape;3578;p40"/>
                <p:cNvCxnSpPr/>
                <p:nvPr/>
              </p:nvCxnSpPr>
              <p:spPr>
                <a:xfrm>
                  <a:off x="5361625" y="884725"/>
                  <a:ext cx="0" cy="5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79" name="Google Shape;3579;p40"/>
              <p:cNvGrpSpPr/>
              <p:nvPr/>
            </p:nvGrpSpPr>
            <p:grpSpPr>
              <a:xfrm>
                <a:off x="5462670" y="996595"/>
                <a:ext cx="176094" cy="167825"/>
                <a:chOff x="5091625" y="884725"/>
                <a:chExt cx="540000" cy="514800"/>
              </a:xfrm>
            </p:grpSpPr>
            <p:sp>
              <p:nvSpPr>
                <p:cNvPr id="3580" name="Google Shape;3580;p40"/>
                <p:cNvSpPr/>
                <p:nvPr/>
              </p:nvSpPr>
              <p:spPr>
                <a:xfrm>
                  <a:off x="5202475" y="982975"/>
                  <a:ext cx="318300" cy="3183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81" name="Google Shape;3581;p40"/>
                <p:cNvCxnSpPr/>
                <p:nvPr/>
              </p:nvCxnSpPr>
              <p:spPr>
                <a:xfrm>
                  <a:off x="5091625" y="1142125"/>
                  <a:ext cx="54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2" name="Google Shape;3582;p40"/>
                <p:cNvCxnSpPr/>
                <p:nvPr/>
              </p:nvCxnSpPr>
              <p:spPr>
                <a:xfrm>
                  <a:off x="5361625" y="884725"/>
                  <a:ext cx="0" cy="5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83" name="Google Shape;3583;p40"/>
              <p:cNvGrpSpPr/>
              <p:nvPr/>
            </p:nvGrpSpPr>
            <p:grpSpPr>
              <a:xfrm>
                <a:off x="5212436" y="996595"/>
                <a:ext cx="176094" cy="167825"/>
                <a:chOff x="5091625" y="884725"/>
                <a:chExt cx="540000" cy="514800"/>
              </a:xfrm>
            </p:grpSpPr>
            <p:sp>
              <p:nvSpPr>
                <p:cNvPr id="3584" name="Google Shape;3584;p40"/>
                <p:cNvSpPr/>
                <p:nvPr/>
              </p:nvSpPr>
              <p:spPr>
                <a:xfrm>
                  <a:off x="5202475" y="982975"/>
                  <a:ext cx="318300" cy="31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85" name="Google Shape;3585;p40"/>
                <p:cNvCxnSpPr/>
                <p:nvPr/>
              </p:nvCxnSpPr>
              <p:spPr>
                <a:xfrm>
                  <a:off x="5091625" y="1142125"/>
                  <a:ext cx="54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6" name="Google Shape;3586;p40"/>
                <p:cNvCxnSpPr/>
                <p:nvPr/>
              </p:nvCxnSpPr>
              <p:spPr>
                <a:xfrm>
                  <a:off x="5361625" y="884725"/>
                  <a:ext cx="0" cy="5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87" name="Google Shape;3587;p40"/>
            <p:cNvGrpSpPr/>
            <p:nvPr/>
          </p:nvGrpSpPr>
          <p:grpSpPr>
            <a:xfrm rot="5400000">
              <a:off x="7009621" y="111161"/>
              <a:ext cx="92387" cy="2488114"/>
              <a:chOff x="-450489" y="405050"/>
              <a:chExt cx="154339" cy="4157251"/>
            </a:xfrm>
          </p:grpSpPr>
          <p:sp>
            <p:nvSpPr>
              <p:cNvPr id="3588" name="Google Shape;3588;p40"/>
              <p:cNvSpPr/>
              <p:nvPr/>
            </p:nvSpPr>
            <p:spPr>
              <a:xfrm>
                <a:off x="-450489" y="1157301"/>
                <a:ext cx="147900" cy="3405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40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40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40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95" name="Google Shape;3595;p40"/>
          <p:cNvSpPr txBox="1">
            <a:spLocks noGrp="1"/>
          </p:cNvSpPr>
          <p:nvPr>
            <p:ph type="subTitle" idx="8"/>
          </p:nvPr>
        </p:nvSpPr>
        <p:spPr>
          <a:xfrm>
            <a:off x="715207" y="1662276"/>
            <a:ext cx="7434589" cy="2726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????????????? </a:t>
            </a:r>
            <a:r>
              <a:rPr lang="en-US" dirty="0"/>
              <a:t>I</a:t>
            </a:r>
            <a:r>
              <a:rPr lang="en" dirty="0"/>
              <a:t>t’s a tic tac toe game,what are you talking about</a:t>
            </a:r>
            <a:endParaRPr dirty="0"/>
          </a:p>
        </p:txBody>
      </p:sp>
      <p:sp>
        <p:nvSpPr>
          <p:cNvPr id="3600" name="Google Shape;3600;p40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LIMITATIONS OF EXISTING SOLUTIONS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49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APPROACH</a:t>
            </a:r>
            <a:endParaRPr dirty="0"/>
          </a:p>
        </p:txBody>
      </p:sp>
      <p:sp>
        <p:nvSpPr>
          <p:cNvPr id="4" name="Google Shape;3887;p49">
            <a:extLst>
              <a:ext uri="{FF2B5EF4-FFF2-40B4-BE49-F238E27FC236}">
                <a16:creationId xmlns:a16="http://schemas.microsoft.com/office/drawing/2014/main" id="{EF8C1E5C-A260-7AA9-A0DD-C4920CC28663}"/>
              </a:ext>
            </a:extLst>
          </p:cNvPr>
          <p:cNvSpPr txBox="1">
            <a:spLocks/>
          </p:cNvSpPr>
          <p:nvPr/>
        </p:nvSpPr>
        <p:spPr>
          <a:xfrm>
            <a:off x="618118" y="1279788"/>
            <a:ext cx="7713900" cy="3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500" b="0" dirty="0"/>
              <a:t>Divide parts: game side, server side </a:t>
            </a:r>
            <a:r>
              <a:rPr lang="en-US" sz="1500" b="0" dirty="0">
                <a:sym typeface="Wingdings" panose="05000000000000000000" pitchFamily="2" charset="2"/>
              </a:rPr>
              <a:t></a:t>
            </a:r>
            <a:endParaRPr lang="en-US" sz="1500" b="0" dirty="0"/>
          </a:p>
          <a:p>
            <a:pPr algn="l"/>
            <a:r>
              <a:rPr lang="en-US" sz="1500" b="0" dirty="0"/>
              <a:t>Create a game that is runnable on a server (how?) </a:t>
            </a:r>
            <a:r>
              <a:rPr lang="en-US" sz="1500" b="0" dirty="0"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en-US" sz="1500" b="0" dirty="0">
                <a:sym typeface="Wingdings" panose="05000000000000000000" pitchFamily="2" charset="2"/>
              </a:rPr>
              <a:t>create a server that allows multiple clients to join and play the game (how?) </a:t>
            </a:r>
          </a:p>
          <a:p>
            <a:pPr algn="l"/>
            <a:endParaRPr lang="en-US" sz="15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56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RESULTS</a:t>
            </a:r>
            <a:endParaRPr dirty="0"/>
          </a:p>
        </p:txBody>
      </p:sp>
      <p:sp>
        <p:nvSpPr>
          <p:cNvPr id="2" name="Google Shape;4067;p56">
            <a:extLst>
              <a:ext uri="{FF2B5EF4-FFF2-40B4-BE49-F238E27FC236}">
                <a16:creationId xmlns:a16="http://schemas.microsoft.com/office/drawing/2014/main" id="{963A3C7E-8157-2B16-7EBA-90757FCD4715}"/>
              </a:ext>
            </a:extLst>
          </p:cNvPr>
          <p:cNvSpPr txBox="1">
            <a:spLocks/>
          </p:cNvSpPr>
          <p:nvPr/>
        </p:nvSpPr>
        <p:spPr>
          <a:xfrm>
            <a:off x="574892" y="1367718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b="0" dirty="0"/>
              <a:t>As a result, we have a tic tac toe game </a:t>
            </a:r>
          </a:p>
        </p:txBody>
      </p:sp>
      <p:pic>
        <p:nvPicPr>
          <p:cNvPr id="4" name="Рисунок 3" descr="Знак одобрения">
            <a:extLst>
              <a:ext uri="{FF2B5EF4-FFF2-40B4-BE49-F238E27FC236}">
                <a16:creationId xmlns:a16="http://schemas.microsoft.com/office/drawing/2014/main" id="{3B3B4603-0E7C-2615-6EA7-743AE789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392" y="1196868"/>
            <a:ext cx="914400" cy="914400"/>
          </a:xfrm>
          <a:prstGeom prst="rect">
            <a:avLst/>
          </a:prstGeom>
        </p:spPr>
      </p:pic>
      <p:sp>
        <p:nvSpPr>
          <p:cNvPr id="5" name="Google Shape;4067;p56">
            <a:extLst>
              <a:ext uri="{FF2B5EF4-FFF2-40B4-BE49-F238E27FC236}">
                <a16:creationId xmlns:a16="http://schemas.microsoft.com/office/drawing/2014/main" id="{17A7AF1D-AA92-EBF7-51C9-8D19A750DEAC}"/>
              </a:ext>
            </a:extLst>
          </p:cNvPr>
          <p:cNvSpPr txBox="1">
            <a:spLocks/>
          </p:cNvSpPr>
          <p:nvPr/>
        </p:nvSpPr>
        <p:spPr>
          <a:xfrm>
            <a:off x="654190" y="2285400"/>
            <a:ext cx="7713900" cy="238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b="0" dirty="0"/>
              <a:t>What it do:</a:t>
            </a:r>
          </a:p>
          <a:p>
            <a:pPr marL="457200" indent="-457200" algn="l">
              <a:buAutoNum type="arabicPeriod"/>
            </a:pPr>
            <a:r>
              <a:rPr lang="en-US" sz="2000" b="0" dirty="0"/>
              <a:t>Run game on terminal</a:t>
            </a:r>
          </a:p>
          <a:p>
            <a:pPr marL="457200" indent="-457200" algn="l">
              <a:buAutoNum type="arabicPeriod"/>
            </a:pPr>
            <a:r>
              <a:rPr lang="en-US" sz="2000" b="0" dirty="0"/>
              <a:t>Be connected to the server that finds you an opponent</a:t>
            </a:r>
          </a:p>
          <a:p>
            <a:pPr marL="457200" indent="-457200" algn="l">
              <a:buAutoNum type="arabicPeriod"/>
            </a:pPr>
            <a:r>
              <a:rPr lang="en-US" sz="2000" b="0" dirty="0"/>
              <a:t>Play game</a:t>
            </a:r>
          </a:p>
          <a:p>
            <a:pPr marL="457200" indent="-457200" algn="l">
              <a:buAutoNum type="arabicPeriod"/>
            </a:pPr>
            <a:r>
              <a:rPr lang="en-US" sz="2000" b="0" dirty="0"/>
              <a:t>Get wrecked</a:t>
            </a:r>
          </a:p>
          <a:p>
            <a:pPr marL="457200" indent="-457200" algn="l">
              <a:buAutoNum type="arabicPeriod"/>
            </a:pPr>
            <a:r>
              <a:rPr lang="en-US" sz="2000" b="0" dirty="0"/>
              <a:t>Join queue and try again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p54"/>
          <p:cNvSpPr txBox="1">
            <a:spLocks noGrp="1"/>
          </p:cNvSpPr>
          <p:nvPr>
            <p:ph type="subTitle" idx="1"/>
          </p:nvPr>
        </p:nvSpPr>
        <p:spPr>
          <a:xfrm>
            <a:off x="1341119" y="1776054"/>
            <a:ext cx="2421871" cy="1591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VIDEO DEMO</a:t>
            </a:r>
            <a:endParaRPr sz="4400" dirty="0"/>
          </a:p>
        </p:txBody>
      </p:sp>
      <p:sp>
        <p:nvSpPr>
          <p:cNvPr id="4019" name="Google Shape;4019;p54"/>
          <p:cNvSpPr/>
          <p:nvPr/>
        </p:nvSpPr>
        <p:spPr>
          <a:xfrm>
            <a:off x="4436000" y="1245150"/>
            <a:ext cx="3727985" cy="2830170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4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39"/>
          <p:cNvSpPr/>
          <p:nvPr/>
        </p:nvSpPr>
        <p:spPr>
          <a:xfrm>
            <a:off x="1234000" y="2288300"/>
            <a:ext cx="6680100" cy="2320200"/>
          </a:xfrm>
          <a:prstGeom prst="roundRect">
            <a:avLst>
              <a:gd name="adj" fmla="val 44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8" name="Google Shape;3548;p39"/>
          <p:cNvGrpSpPr/>
          <p:nvPr/>
        </p:nvGrpSpPr>
        <p:grpSpPr>
          <a:xfrm>
            <a:off x="1402286" y="2408595"/>
            <a:ext cx="6311986" cy="167825"/>
            <a:chOff x="1402286" y="2408595"/>
            <a:chExt cx="6311986" cy="167825"/>
          </a:xfrm>
        </p:grpSpPr>
        <p:grpSp>
          <p:nvGrpSpPr>
            <p:cNvPr id="3549" name="Google Shape;3549;p39"/>
            <p:cNvGrpSpPr/>
            <p:nvPr/>
          </p:nvGrpSpPr>
          <p:grpSpPr>
            <a:xfrm>
              <a:off x="1902754" y="2408595"/>
              <a:ext cx="176094" cy="167825"/>
              <a:chOff x="5091625" y="884725"/>
              <a:chExt cx="540000" cy="514800"/>
            </a:xfrm>
          </p:grpSpPr>
          <p:sp>
            <p:nvSpPr>
              <p:cNvPr id="3550" name="Google Shape;3550;p3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51" name="Google Shape;3551;p3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2" name="Google Shape;3552;p3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53" name="Google Shape;3553;p39"/>
            <p:cNvGrpSpPr/>
            <p:nvPr/>
          </p:nvGrpSpPr>
          <p:grpSpPr>
            <a:xfrm>
              <a:off x="1652520" y="2408595"/>
              <a:ext cx="176094" cy="167825"/>
              <a:chOff x="5091625" y="884725"/>
              <a:chExt cx="540000" cy="514800"/>
            </a:xfrm>
          </p:grpSpPr>
          <p:sp>
            <p:nvSpPr>
              <p:cNvPr id="3554" name="Google Shape;3554;p3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55" name="Google Shape;3555;p3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6" name="Google Shape;3556;p3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57" name="Google Shape;3557;p39"/>
            <p:cNvGrpSpPr/>
            <p:nvPr/>
          </p:nvGrpSpPr>
          <p:grpSpPr>
            <a:xfrm>
              <a:off x="1402286" y="2408595"/>
              <a:ext cx="176094" cy="167825"/>
              <a:chOff x="5091625" y="884725"/>
              <a:chExt cx="540000" cy="514800"/>
            </a:xfrm>
          </p:grpSpPr>
          <p:sp>
            <p:nvSpPr>
              <p:cNvPr id="3558" name="Google Shape;3558;p3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59" name="Google Shape;3559;p3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0" name="Google Shape;3560;p3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61" name="Google Shape;3561;p39"/>
            <p:cNvGrpSpPr/>
            <p:nvPr/>
          </p:nvGrpSpPr>
          <p:grpSpPr>
            <a:xfrm rot="5400000">
              <a:off x="4906907" y="-268665"/>
              <a:ext cx="92400" cy="5522330"/>
              <a:chOff x="-450510" y="405050"/>
              <a:chExt cx="154360" cy="9226951"/>
            </a:xfrm>
          </p:grpSpPr>
          <p:sp>
            <p:nvSpPr>
              <p:cNvPr id="3562" name="Google Shape;3562;p39"/>
              <p:cNvSpPr/>
              <p:nvPr/>
            </p:nvSpPr>
            <p:spPr>
              <a:xfrm>
                <a:off x="-450510" y="1157301"/>
                <a:ext cx="147900" cy="84747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9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9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9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6" name="Google Shape;3566;p39"/>
          <p:cNvSpPr txBox="1">
            <a:spLocks noGrp="1"/>
          </p:cNvSpPr>
          <p:nvPr>
            <p:ph type="title"/>
          </p:nvPr>
        </p:nvSpPr>
        <p:spPr>
          <a:xfrm>
            <a:off x="1080656" y="535000"/>
            <a:ext cx="6829338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WireShark</a:t>
            </a:r>
            <a:r>
              <a:rPr lang="en-US" sz="2400" dirty="0"/>
              <a:t> ??</a:t>
            </a:r>
            <a:br>
              <a:rPr lang="en-US" sz="2400" dirty="0"/>
            </a:br>
            <a:r>
              <a:rPr lang="en-US" sz="2400" dirty="0"/>
              <a:t>Main issues that we encountered ?</a:t>
            </a:r>
            <a:endParaRPr sz="2400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B21F5C-534A-21B1-B13A-6BE80453A932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9" name="Google Shape;4029;p55"/>
          <p:cNvGrpSpPr/>
          <p:nvPr/>
        </p:nvGrpSpPr>
        <p:grpSpPr>
          <a:xfrm>
            <a:off x="1074836" y="1354920"/>
            <a:ext cx="3131911" cy="167825"/>
            <a:chOff x="1074836" y="1354920"/>
            <a:chExt cx="3131911" cy="167825"/>
          </a:xfrm>
        </p:grpSpPr>
        <p:grpSp>
          <p:nvGrpSpPr>
            <p:cNvPr id="4030" name="Google Shape;4030;p55"/>
            <p:cNvGrpSpPr/>
            <p:nvPr/>
          </p:nvGrpSpPr>
          <p:grpSpPr>
            <a:xfrm>
              <a:off x="1575304" y="1354920"/>
              <a:ext cx="176094" cy="167825"/>
              <a:chOff x="5091625" y="884725"/>
              <a:chExt cx="540000" cy="514800"/>
            </a:xfrm>
          </p:grpSpPr>
          <p:sp>
            <p:nvSpPr>
              <p:cNvPr id="4031" name="Google Shape;4031;p55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32" name="Google Shape;4032;p55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3" name="Google Shape;4033;p55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34" name="Google Shape;4034;p55"/>
            <p:cNvGrpSpPr/>
            <p:nvPr/>
          </p:nvGrpSpPr>
          <p:grpSpPr>
            <a:xfrm>
              <a:off x="1325070" y="1354920"/>
              <a:ext cx="176094" cy="167825"/>
              <a:chOff x="5091625" y="884725"/>
              <a:chExt cx="540000" cy="514800"/>
            </a:xfrm>
          </p:grpSpPr>
          <p:sp>
            <p:nvSpPr>
              <p:cNvPr id="4035" name="Google Shape;4035;p55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36" name="Google Shape;4036;p55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7" name="Google Shape;4037;p55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38" name="Google Shape;4038;p55"/>
            <p:cNvGrpSpPr/>
            <p:nvPr/>
          </p:nvGrpSpPr>
          <p:grpSpPr>
            <a:xfrm>
              <a:off x="1074836" y="1354920"/>
              <a:ext cx="176094" cy="167825"/>
              <a:chOff x="5091625" y="884725"/>
              <a:chExt cx="540000" cy="514800"/>
            </a:xfrm>
          </p:grpSpPr>
          <p:sp>
            <p:nvSpPr>
              <p:cNvPr id="4039" name="Google Shape;4039;p55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40" name="Google Shape;4040;p55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1" name="Google Shape;4041;p55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42" name="Google Shape;4042;p55"/>
            <p:cNvGrpSpPr/>
            <p:nvPr/>
          </p:nvGrpSpPr>
          <p:grpSpPr>
            <a:xfrm rot="5400000">
              <a:off x="2981038" y="259316"/>
              <a:ext cx="92400" cy="2359018"/>
              <a:chOff x="-450510" y="405050"/>
              <a:chExt cx="154360" cy="3941551"/>
            </a:xfrm>
          </p:grpSpPr>
          <p:sp>
            <p:nvSpPr>
              <p:cNvPr id="4043" name="Google Shape;4043;p55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55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55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55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48" name="Google Shape;4048;p55"/>
          <p:cNvSpPr txBox="1">
            <a:spLocks noGrp="1"/>
          </p:cNvSpPr>
          <p:nvPr>
            <p:ph type="ctrTitle"/>
          </p:nvPr>
        </p:nvSpPr>
        <p:spPr>
          <a:xfrm>
            <a:off x="2431287" y="1837050"/>
            <a:ext cx="4281426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talist Style Technology Pitch Deck by Slidesgo">
  <a:themeElements>
    <a:clrScheme name="Simple Light">
      <a:dk1>
        <a:srgbClr val="9ADDFF"/>
      </a:dk1>
      <a:lt1>
        <a:srgbClr val="7B35AD"/>
      </a:lt1>
      <a:dk2>
        <a:srgbClr val="1D1D1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AD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rutalist Style Technology Pitch Deck by Slidesgo">
  <a:themeElements>
    <a:clrScheme name="Simple Light">
      <a:dk1>
        <a:srgbClr val="9ADDFF"/>
      </a:dk1>
      <a:lt1>
        <a:srgbClr val="7B35AD"/>
      </a:lt1>
      <a:dk2>
        <a:srgbClr val="1D1D1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AD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244</Words>
  <Application>Microsoft Office PowerPoint</Application>
  <PresentationFormat>Экран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Bebas Neue</vt:lpstr>
      <vt:lpstr>Nunito Light</vt:lpstr>
      <vt:lpstr>B612 Mono</vt:lpstr>
      <vt:lpstr>Shrikhand</vt:lpstr>
      <vt:lpstr>Asap</vt:lpstr>
      <vt:lpstr>Wingdings</vt:lpstr>
      <vt:lpstr>Brutalist Style Technology Pitch Deck by Slidesgo</vt:lpstr>
      <vt:lpstr>1_Brutalist Style Technology Pitch Deck by Slidesgo</vt:lpstr>
      <vt:lpstr>GROUP CTRL+ALT+DEL</vt:lpstr>
      <vt:lpstr>WHAT WE AIM TO ACHIEVE</vt:lpstr>
      <vt:lpstr>LIMITATIONS OF EXISTING SOLUTIONS</vt:lpstr>
      <vt:lpstr>OUR APPROACH</vt:lpstr>
      <vt:lpstr>OUR RESULTS</vt:lpstr>
      <vt:lpstr>Презентация PowerPoint</vt:lpstr>
      <vt:lpstr>WireShark ?? Main issues that we encountered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User</dc:creator>
  <cp:lastModifiedBy>александра яковлева</cp:lastModifiedBy>
  <cp:revision>5</cp:revision>
  <dcterms:modified xsi:type="dcterms:W3CDTF">2024-12-04T13:32:45Z</dcterms:modified>
</cp:coreProperties>
</file>