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6" r:id="rId2"/>
  </p:sldMasterIdLst>
  <p:notesMasterIdLst>
    <p:notesMasterId r:id="rId11"/>
  </p:notesMasterIdLst>
  <p:sldIdLst>
    <p:sldId id="256" r:id="rId3"/>
    <p:sldId id="262" r:id="rId4"/>
    <p:sldId id="267" r:id="rId5"/>
    <p:sldId id="276" r:id="rId6"/>
    <p:sldId id="283" r:id="rId7"/>
    <p:sldId id="281" r:id="rId8"/>
    <p:sldId id="266" r:id="rId9"/>
    <p:sldId id="282" r:id="rId10"/>
  </p:sldIdLst>
  <p:sldSz cx="9144000" cy="5143500" type="screen16x9"/>
  <p:notesSz cx="6858000" cy="9144000"/>
  <p:embeddedFontLst>
    <p:embeddedFont>
      <p:font typeface="Asap" panose="020B0604020202020204" charset="0"/>
      <p:regular r:id="rId12"/>
      <p:bold r:id="rId13"/>
      <p:italic r:id="rId14"/>
      <p:boldItalic r:id="rId15"/>
    </p:embeddedFont>
    <p:embeddedFont>
      <p:font typeface="B612 Mono" panose="020B0604020202020204" charset="0"/>
      <p:regular r:id="rId16"/>
      <p:bold r:id="rId17"/>
      <p:italic r:id="rId18"/>
      <p:boldItalic r:id="rId19"/>
    </p:embeddedFont>
    <p:embeddedFont>
      <p:font typeface="Bebas Neue" panose="020B0606020202050201" pitchFamily="34" charset="0"/>
      <p:regular r:id="rId20"/>
    </p:embeddedFont>
    <p:embeddedFont>
      <p:font typeface="Nunito Light" pitchFamily="2" charset="-52"/>
      <p:regular r:id="rId21"/>
      <p:italic r:id="rId22"/>
    </p:embeddedFont>
    <p:embeddedFont>
      <p:font typeface="Shrikhand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1C911C-8426-4214-88E0-ECDB63FD87BC}">
  <a:tblStyle styleId="{B01C911C-8426-4214-88E0-ECDB63FD87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9BBCE19-79D9-4485-9AF2-2FB63103F57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82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3" name="Google Shape;3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4" name="Google Shape;3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Include student numbers? Roles?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6" name="Google Shape;3386;g10f9e629ec3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7" name="Google Shape;3387;g10f9e629ec3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kind of score tracking do we have? Does it display all scores for each player regardless of the opponent, or does the opponent have to be the same?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9" name="Google Shape;3569;g118898af3b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0" name="Google Shape;3570;g118898af3b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[why] ????????????????????????????????????????????????????????????????????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4" name="Google Shape;3884;g11360713c04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5" name="Google Shape;3885;g11360713c04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100" b="0" dirty="0"/>
              <a:t>Divide parts: game side, server side </a:t>
            </a:r>
            <a:r>
              <a:rPr lang="en-US" sz="1100" b="0" dirty="0">
                <a:sym typeface="Wingdings" panose="05000000000000000000" pitchFamily="2" charset="2"/>
              </a:rPr>
              <a:t></a:t>
            </a:r>
            <a:endParaRPr lang="en-US" sz="1100" b="0" dirty="0"/>
          </a:p>
          <a:p>
            <a:pPr algn="l"/>
            <a:r>
              <a:rPr lang="en-US" sz="1100" b="0" dirty="0"/>
              <a:t>Create a game that is runnable on a server (how?) </a:t>
            </a:r>
            <a:r>
              <a:rPr lang="en-US" sz="1100" b="0" dirty="0">
                <a:sym typeface="Wingdings" panose="05000000000000000000" pitchFamily="2" charset="2"/>
              </a:rPr>
              <a:t></a:t>
            </a:r>
          </a:p>
          <a:p>
            <a:pPr algn="l"/>
            <a:r>
              <a:rPr lang="en-US" sz="1100" b="0" dirty="0">
                <a:sym typeface="Wingdings" panose="05000000000000000000" pitchFamily="2" charset="2"/>
              </a:rPr>
              <a:t>create a server that allows multiple clients to join and play the game (how?) 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4" name="Google Shape;4064;g1380a55b772_0_5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5" name="Google Shape;4065;g1380a55b772_0_5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Explain here how the game works: prerequisites? How to run it? What happens when odd number of players joins? How to see your results?  [to sum up] also are we doing the chat option?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3" name="Google Shape;4013;g145afcf809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4" name="Google Shape;4014;g145afcf809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781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4" name="Google Shape;3544;g145afcf809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5" name="Google Shape;3545;g145afcf809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5" name="Google Shape;4025;g1105afc42a3_1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6" name="Google Shape;4026;g1105afc42a3_1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70625" y="72645"/>
            <a:ext cx="8802750" cy="4998155"/>
            <a:chOff x="170625" y="72645"/>
            <a:chExt cx="8802750" cy="4998155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170625" y="72645"/>
              <a:ext cx="8802750" cy="4998155"/>
              <a:chOff x="170625" y="72645"/>
              <a:chExt cx="8802750" cy="499815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434525" y="293600"/>
                <a:ext cx="8274600" cy="45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" name="Google Shape;12;p2"/>
              <p:cNvGrpSpPr/>
              <p:nvPr/>
            </p:nvGrpSpPr>
            <p:grpSpPr>
              <a:xfrm>
                <a:off x="447825" y="72645"/>
                <a:ext cx="8261350" cy="227935"/>
                <a:chOff x="447825" y="66000"/>
                <a:chExt cx="8261350" cy="227935"/>
              </a:xfrm>
            </p:grpSpPr>
            <p:grpSp>
              <p:nvGrpSpPr>
                <p:cNvPr id="13" name="Google Shape;13;p2"/>
                <p:cNvGrpSpPr/>
                <p:nvPr/>
              </p:nvGrpSpPr>
              <p:grpSpPr>
                <a:xfrm>
                  <a:off x="3874150" y="66000"/>
                  <a:ext cx="4835025" cy="227935"/>
                  <a:chOff x="3874150" y="66000"/>
                  <a:chExt cx="4835025" cy="227935"/>
                </a:xfrm>
              </p:grpSpPr>
              <p:grpSp>
                <p:nvGrpSpPr>
                  <p:cNvPr id="14" name="Google Shape;14;p2"/>
                  <p:cNvGrpSpPr/>
                  <p:nvPr/>
                </p:nvGrpSpPr>
                <p:grpSpPr>
                  <a:xfrm>
                    <a:off x="3874150" y="66000"/>
                    <a:ext cx="4835025" cy="227935"/>
                    <a:chOff x="3874150" y="66000"/>
                    <a:chExt cx="4835025" cy="227935"/>
                  </a:xfrm>
                </p:grpSpPr>
                <p:grpSp>
                  <p:nvGrpSpPr>
                    <p:cNvPr id="15" name="Google Shape;15;p2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16" name="Google Shape;16;p2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" name="Google Shape;17;p2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" name="Google Shape;18;p2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" name="Google Shape;19;p2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" name="Google Shape;20;p2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" name="Google Shape;21;p2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" name="Google Shape;22;p2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" name="Google Shape;23;p2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" name="Google Shape;24;p2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" name="Google Shape;25;p2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" name="Google Shape;26;p2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" name="Google Shape;27;p2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" name="Google Shape;28;p2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" name="Google Shape;29;p2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0" name="Google Shape;30;p2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1" name="Google Shape;31;p2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32" name="Google Shape;32;p2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33" name="Google Shape;33;p2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4" name="Google Shape;34;p2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5" name="Google Shape;35;p2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6" name="Google Shape;36;p2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7" name="Google Shape;37;p2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8" name="Google Shape;38;p2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9" name="Google Shape;39;p2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0" name="Google Shape;40;p2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1" name="Google Shape;41;p2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2" name="Google Shape;42;p2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3" name="Google Shape;43;p2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4" name="Google Shape;44;p2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5" name="Google Shape;45;p2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6" name="Google Shape;46;p2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7" name="Google Shape;47;p2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8" name="Google Shape;48;p2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49" name="Google Shape;49;p2"/>
                    <p:cNvSpPr/>
                    <p:nvPr/>
                  </p:nvSpPr>
                  <p:spPr>
                    <a:xfrm>
                      <a:off x="4694808" y="66535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50" name="Google Shape;50;p2"/>
                  <p:cNvGrpSpPr/>
                  <p:nvPr/>
                </p:nvGrpSpPr>
                <p:grpSpPr>
                  <a:xfrm>
                    <a:off x="5857627" y="114513"/>
                    <a:ext cx="868100" cy="135007"/>
                    <a:chOff x="7841075" y="69893"/>
                    <a:chExt cx="868100" cy="227400"/>
                  </a:xfrm>
                </p:grpSpPr>
                <p:sp>
                  <p:nvSpPr>
                    <p:cNvPr id="51" name="Google Shape;51;p2"/>
                    <p:cNvSpPr/>
                    <p:nvPr/>
                  </p:nvSpPr>
                  <p:spPr>
                    <a:xfrm>
                      <a:off x="78410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2" name="Google Shape;52;p2"/>
                    <p:cNvSpPr/>
                    <p:nvPr/>
                  </p:nvSpPr>
                  <p:spPr>
                    <a:xfrm>
                      <a:off x="789148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3" name="Google Shape;53;p2"/>
                    <p:cNvSpPr/>
                    <p:nvPr/>
                  </p:nvSpPr>
                  <p:spPr>
                    <a:xfrm>
                      <a:off x="794190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" name="Google Shape;54;p2"/>
                    <p:cNvSpPr/>
                    <p:nvPr/>
                  </p:nvSpPr>
                  <p:spPr>
                    <a:xfrm>
                      <a:off x="799231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" name="Google Shape;55;p2"/>
                    <p:cNvSpPr/>
                    <p:nvPr/>
                  </p:nvSpPr>
                  <p:spPr>
                    <a:xfrm>
                      <a:off x="804272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" name="Google Shape;56;p2"/>
                    <p:cNvSpPr/>
                    <p:nvPr/>
                  </p:nvSpPr>
                  <p:spPr>
                    <a:xfrm>
                      <a:off x="809314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7" name="Google Shape;57;p2"/>
                    <p:cNvSpPr/>
                    <p:nvPr/>
                  </p:nvSpPr>
                  <p:spPr>
                    <a:xfrm>
                      <a:off x="814355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8" name="Google Shape;58;p2"/>
                    <p:cNvSpPr/>
                    <p:nvPr/>
                  </p:nvSpPr>
                  <p:spPr>
                    <a:xfrm>
                      <a:off x="824438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9" name="Google Shape;59;p2"/>
                    <p:cNvSpPr/>
                    <p:nvPr/>
                  </p:nvSpPr>
                  <p:spPr>
                    <a:xfrm>
                      <a:off x="839562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0" name="Google Shape;60;p2"/>
                    <p:cNvSpPr/>
                    <p:nvPr/>
                  </p:nvSpPr>
                  <p:spPr>
                    <a:xfrm>
                      <a:off x="854686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1" name="Google Shape;61;p2"/>
                    <p:cNvSpPr/>
                    <p:nvPr/>
                  </p:nvSpPr>
                  <p:spPr>
                    <a:xfrm>
                      <a:off x="85972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2" name="Google Shape;62;p2"/>
                    <p:cNvSpPr/>
                    <p:nvPr/>
                  </p:nvSpPr>
                  <p:spPr>
                    <a:xfrm>
                      <a:off x="819396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3" name="Google Shape;63;p2"/>
                    <p:cNvSpPr/>
                    <p:nvPr/>
                  </p:nvSpPr>
                  <p:spPr>
                    <a:xfrm>
                      <a:off x="829479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" name="Google Shape;64;p2"/>
                    <p:cNvSpPr/>
                    <p:nvPr/>
                  </p:nvSpPr>
                  <p:spPr>
                    <a:xfrm>
                      <a:off x="844603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" name="Google Shape;65;p2"/>
                    <p:cNvSpPr/>
                    <p:nvPr/>
                  </p:nvSpPr>
                  <p:spPr>
                    <a:xfrm>
                      <a:off x="834520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" name="Google Shape;66;p2"/>
                    <p:cNvSpPr/>
                    <p:nvPr/>
                  </p:nvSpPr>
                  <p:spPr>
                    <a:xfrm>
                      <a:off x="8496449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67" name="Google Shape;67;p2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70" name="Google Shape;70;p2"/>
                <p:cNvCxnSpPr/>
                <p:nvPr/>
              </p:nvCxnSpPr>
              <p:spPr>
                <a:xfrm>
                  <a:off x="447825" y="168230"/>
                  <a:ext cx="2516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1" name="Google Shape;71;p2"/>
              <p:cNvGrpSpPr/>
              <p:nvPr/>
            </p:nvGrpSpPr>
            <p:grpSpPr>
              <a:xfrm>
                <a:off x="8838375" y="293597"/>
                <a:ext cx="135000" cy="4556147"/>
                <a:chOff x="8838375" y="293597"/>
                <a:chExt cx="135000" cy="4556147"/>
              </a:xfrm>
            </p:grpSpPr>
            <p:sp>
              <p:nvSpPr>
                <p:cNvPr id="72" name="Google Shape;72;p2"/>
                <p:cNvSpPr/>
                <p:nvPr/>
              </p:nvSpPr>
              <p:spPr>
                <a:xfrm>
                  <a:off x="883837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883837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883837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883837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883837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883837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883837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883837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" name="Google Shape;80;p2"/>
              <p:cNvGrpSpPr/>
              <p:nvPr/>
            </p:nvGrpSpPr>
            <p:grpSpPr>
              <a:xfrm>
                <a:off x="170625" y="293597"/>
                <a:ext cx="135000" cy="4556147"/>
                <a:chOff x="170625" y="293597"/>
                <a:chExt cx="135000" cy="4556147"/>
              </a:xfrm>
            </p:grpSpPr>
            <p:sp>
              <p:nvSpPr>
                <p:cNvPr id="81" name="Google Shape;81;p2"/>
                <p:cNvSpPr/>
                <p:nvPr/>
              </p:nvSpPr>
              <p:spPr>
                <a:xfrm flipH="1">
                  <a:off x="17062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 flipH="1">
                  <a:off x="17062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 flipH="1">
                  <a:off x="17062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 flipH="1">
                  <a:off x="17062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5" name="Google Shape;85;p2"/>
                <p:cNvCxnSpPr/>
                <p:nvPr/>
              </p:nvCxnSpPr>
              <p:spPr>
                <a:xfrm>
                  <a:off x="238125" y="1295200"/>
                  <a:ext cx="0" cy="255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86" name="Google Shape;86;p2"/>
                <p:cNvSpPr/>
                <p:nvPr/>
              </p:nvSpPr>
              <p:spPr>
                <a:xfrm flipH="1">
                  <a:off x="17062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 flipH="1">
                  <a:off x="17062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 flipH="1">
                  <a:off x="17062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 flipH="1">
                  <a:off x="17062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0" name="Google Shape;90;p2"/>
              <p:cNvGrpSpPr/>
              <p:nvPr/>
            </p:nvGrpSpPr>
            <p:grpSpPr>
              <a:xfrm rot="10800000">
                <a:off x="434450" y="4843400"/>
                <a:ext cx="8271950" cy="227400"/>
                <a:chOff x="437225" y="66000"/>
                <a:chExt cx="8271950" cy="227400"/>
              </a:xfrm>
            </p:grpSpPr>
            <p:grpSp>
              <p:nvGrpSpPr>
                <p:cNvPr id="91" name="Google Shape;91;p2"/>
                <p:cNvGrpSpPr/>
                <p:nvPr/>
              </p:nvGrpSpPr>
              <p:grpSpPr>
                <a:xfrm>
                  <a:off x="3874150" y="66000"/>
                  <a:ext cx="4835025" cy="227400"/>
                  <a:chOff x="3874150" y="66000"/>
                  <a:chExt cx="4835025" cy="227400"/>
                </a:xfrm>
              </p:grpSpPr>
              <p:grpSp>
                <p:nvGrpSpPr>
                  <p:cNvPr id="92" name="Google Shape;92;p2"/>
                  <p:cNvGrpSpPr/>
                  <p:nvPr/>
                </p:nvGrpSpPr>
                <p:grpSpPr>
                  <a:xfrm>
                    <a:off x="3874150" y="66000"/>
                    <a:ext cx="4835025" cy="227400"/>
                    <a:chOff x="3874150" y="66000"/>
                    <a:chExt cx="4835025" cy="227400"/>
                  </a:xfrm>
                </p:grpSpPr>
                <p:grpSp>
                  <p:nvGrpSpPr>
                    <p:cNvPr id="93" name="Google Shape;93;p2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94" name="Google Shape;94;p2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95" name="Google Shape;95;p2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96" name="Google Shape;96;p2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97" name="Google Shape;97;p2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98" name="Google Shape;98;p2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99" name="Google Shape;99;p2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0" name="Google Shape;100;p2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1" name="Google Shape;101;p2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2" name="Google Shape;102;p2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3" name="Google Shape;103;p2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4" name="Google Shape;104;p2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5" name="Google Shape;105;p2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6" name="Google Shape;106;p2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7" name="Google Shape;107;p2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8" name="Google Shape;108;p2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9" name="Google Shape;109;p2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10" name="Google Shape;110;p2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111" name="Google Shape;111;p2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2" name="Google Shape;112;p2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3" name="Google Shape;113;p2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4" name="Google Shape;114;p2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5" name="Google Shape;115;p2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6" name="Google Shape;116;p2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7" name="Google Shape;117;p2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8" name="Google Shape;118;p2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9" name="Google Shape;119;p2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0" name="Google Shape;120;p2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1" name="Google Shape;121;p2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2" name="Google Shape;122;p2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3" name="Google Shape;123;p2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4" name="Google Shape;124;p2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5" name="Google Shape;125;p2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6" name="Google Shape;126;p2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27" name="Google Shape;127;p2"/>
                    <p:cNvSpPr/>
                    <p:nvPr/>
                  </p:nvSpPr>
                  <p:spPr>
                    <a:xfrm>
                      <a:off x="4694808" y="66000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28" name="Google Shape;128;p2"/>
                  <p:cNvGrpSpPr/>
                  <p:nvPr/>
                </p:nvGrpSpPr>
                <p:grpSpPr>
                  <a:xfrm>
                    <a:off x="5857627" y="112202"/>
                    <a:ext cx="868100" cy="135007"/>
                    <a:chOff x="7841075" y="66000"/>
                    <a:chExt cx="868100" cy="227400"/>
                  </a:xfrm>
                </p:grpSpPr>
                <p:sp>
                  <p:nvSpPr>
                    <p:cNvPr id="129" name="Google Shape;129;p2"/>
                    <p:cNvSpPr/>
                    <p:nvPr/>
                  </p:nvSpPr>
                  <p:spPr>
                    <a:xfrm>
                      <a:off x="78410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0" name="Google Shape;130;p2"/>
                    <p:cNvSpPr/>
                    <p:nvPr/>
                  </p:nvSpPr>
                  <p:spPr>
                    <a:xfrm>
                      <a:off x="789148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1" name="Google Shape;131;p2"/>
                    <p:cNvSpPr/>
                    <p:nvPr/>
                  </p:nvSpPr>
                  <p:spPr>
                    <a:xfrm>
                      <a:off x="794190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2" name="Google Shape;132;p2"/>
                    <p:cNvSpPr/>
                    <p:nvPr/>
                  </p:nvSpPr>
                  <p:spPr>
                    <a:xfrm>
                      <a:off x="799231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3" name="Google Shape;133;p2"/>
                    <p:cNvSpPr/>
                    <p:nvPr/>
                  </p:nvSpPr>
                  <p:spPr>
                    <a:xfrm>
                      <a:off x="804272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4" name="Google Shape;134;p2"/>
                    <p:cNvSpPr/>
                    <p:nvPr/>
                  </p:nvSpPr>
                  <p:spPr>
                    <a:xfrm>
                      <a:off x="809314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5" name="Google Shape;135;p2"/>
                    <p:cNvSpPr/>
                    <p:nvPr/>
                  </p:nvSpPr>
                  <p:spPr>
                    <a:xfrm>
                      <a:off x="814355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" name="Google Shape;136;p2"/>
                    <p:cNvSpPr/>
                    <p:nvPr/>
                  </p:nvSpPr>
                  <p:spPr>
                    <a:xfrm>
                      <a:off x="824438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" name="Google Shape;137;p2"/>
                    <p:cNvSpPr/>
                    <p:nvPr/>
                  </p:nvSpPr>
                  <p:spPr>
                    <a:xfrm>
                      <a:off x="839562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" name="Google Shape;138;p2"/>
                    <p:cNvSpPr/>
                    <p:nvPr/>
                  </p:nvSpPr>
                  <p:spPr>
                    <a:xfrm>
                      <a:off x="854686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" name="Google Shape;139;p2"/>
                    <p:cNvSpPr/>
                    <p:nvPr/>
                  </p:nvSpPr>
                  <p:spPr>
                    <a:xfrm>
                      <a:off x="85972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" name="Google Shape;140;p2"/>
                    <p:cNvSpPr/>
                    <p:nvPr/>
                  </p:nvSpPr>
                  <p:spPr>
                    <a:xfrm>
                      <a:off x="819396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" name="Google Shape;141;p2"/>
                    <p:cNvSpPr/>
                    <p:nvPr/>
                  </p:nvSpPr>
                  <p:spPr>
                    <a:xfrm>
                      <a:off x="829479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" name="Google Shape;142;p2"/>
                    <p:cNvSpPr/>
                    <p:nvPr/>
                  </p:nvSpPr>
                  <p:spPr>
                    <a:xfrm>
                      <a:off x="844603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" name="Google Shape;143;p2"/>
                    <p:cNvSpPr/>
                    <p:nvPr/>
                  </p:nvSpPr>
                  <p:spPr>
                    <a:xfrm>
                      <a:off x="834520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" name="Google Shape;144;p2"/>
                    <p:cNvSpPr/>
                    <p:nvPr/>
                  </p:nvSpPr>
                  <p:spPr>
                    <a:xfrm>
                      <a:off x="8496449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45" name="Google Shape;145;p2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2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47;p2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48" name="Google Shape;148;p2"/>
                <p:cNvCxnSpPr/>
                <p:nvPr/>
              </p:nvCxnSpPr>
              <p:spPr>
                <a:xfrm>
                  <a:off x="437225" y="168225"/>
                  <a:ext cx="25335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49" name="Google Shape;149;p2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0" name="Google Shape;150;p2"/>
          <p:cNvSpPr txBox="1">
            <a:spLocks noGrp="1"/>
          </p:cNvSpPr>
          <p:nvPr>
            <p:ph type="ctrTitle"/>
          </p:nvPr>
        </p:nvSpPr>
        <p:spPr>
          <a:xfrm>
            <a:off x="715350" y="1008650"/>
            <a:ext cx="4484100" cy="236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"/>
          <p:cNvSpPr txBox="1">
            <a:spLocks noGrp="1"/>
          </p:cNvSpPr>
          <p:nvPr>
            <p:ph type="subTitle" idx="1"/>
          </p:nvPr>
        </p:nvSpPr>
        <p:spPr>
          <a:xfrm>
            <a:off x="715350" y="3549900"/>
            <a:ext cx="37242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2" name="Google Shape;152;p2"/>
          <p:cNvSpPr>
            <a:spLocks noGrp="1"/>
          </p:cNvSpPr>
          <p:nvPr>
            <p:ph type="pic" idx="2"/>
          </p:nvPr>
        </p:nvSpPr>
        <p:spPr>
          <a:xfrm>
            <a:off x="5206350" y="1334700"/>
            <a:ext cx="3144900" cy="2474100"/>
          </a:xfrm>
          <a:prstGeom prst="roundRect">
            <a:avLst>
              <a:gd name="adj" fmla="val 4981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6" name="Google Shape;3086;p25"/>
          <p:cNvGrpSpPr/>
          <p:nvPr/>
        </p:nvGrpSpPr>
        <p:grpSpPr>
          <a:xfrm>
            <a:off x="223113" y="107372"/>
            <a:ext cx="8697772" cy="4952875"/>
            <a:chOff x="223113" y="107372"/>
            <a:chExt cx="8697772" cy="4952875"/>
          </a:xfrm>
        </p:grpSpPr>
        <p:sp>
          <p:nvSpPr>
            <p:cNvPr id="3087" name="Google Shape;3087;p25"/>
            <p:cNvSpPr/>
            <p:nvPr/>
          </p:nvSpPr>
          <p:spPr>
            <a:xfrm rot="10800000" flipH="1">
              <a:off x="434525" y="293600"/>
              <a:ext cx="8274600" cy="4556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88" name="Google Shape;3088;p25"/>
            <p:cNvGrpSpPr/>
            <p:nvPr/>
          </p:nvGrpSpPr>
          <p:grpSpPr>
            <a:xfrm rot="5400000" flipH="1">
              <a:off x="6533242" y="2461896"/>
              <a:ext cx="4555077" cy="220208"/>
              <a:chOff x="3874150" y="66000"/>
              <a:chExt cx="4835025" cy="227935"/>
            </a:xfrm>
          </p:grpSpPr>
          <p:grpSp>
            <p:nvGrpSpPr>
              <p:cNvPr id="3089" name="Google Shape;3089;p25"/>
              <p:cNvGrpSpPr/>
              <p:nvPr/>
            </p:nvGrpSpPr>
            <p:grpSpPr>
              <a:xfrm>
                <a:off x="3874150" y="66000"/>
                <a:ext cx="4835025" cy="227935"/>
                <a:chOff x="3874150" y="66000"/>
                <a:chExt cx="4835025" cy="227935"/>
              </a:xfrm>
            </p:grpSpPr>
            <p:grpSp>
              <p:nvGrpSpPr>
                <p:cNvPr id="3090" name="Google Shape;3090;p25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091" name="Google Shape;3091;p25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2" name="Google Shape;3092;p25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3" name="Google Shape;3093;p25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4" name="Google Shape;3094;p25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5" name="Google Shape;3095;p25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6" name="Google Shape;3096;p25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7" name="Google Shape;3097;p25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8" name="Google Shape;3098;p25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9" name="Google Shape;3099;p25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0" name="Google Shape;3100;p25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1" name="Google Shape;3101;p25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2" name="Google Shape;3102;p25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3" name="Google Shape;3103;p25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4" name="Google Shape;3104;p25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5" name="Google Shape;3105;p25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6" name="Google Shape;3106;p25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107" name="Google Shape;3107;p25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108" name="Google Shape;3108;p25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9" name="Google Shape;3109;p25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0" name="Google Shape;3110;p25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1" name="Google Shape;3111;p25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2" name="Google Shape;3112;p25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3" name="Google Shape;3113;p25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4" name="Google Shape;3114;p25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5" name="Google Shape;3115;p25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6" name="Google Shape;3116;p25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7" name="Google Shape;3117;p25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8" name="Google Shape;3118;p25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9" name="Google Shape;3119;p25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0" name="Google Shape;3120;p25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1" name="Google Shape;3121;p25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2" name="Google Shape;3122;p25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3" name="Google Shape;3123;p25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124" name="Google Shape;3124;p25"/>
                <p:cNvSpPr/>
                <p:nvPr/>
              </p:nvSpPr>
              <p:spPr>
                <a:xfrm>
                  <a:off x="4694808" y="66535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</p:grpSp>
          <p:grpSp>
            <p:nvGrpSpPr>
              <p:cNvPr id="3125" name="Google Shape;3125;p25"/>
              <p:cNvGrpSpPr/>
              <p:nvPr/>
            </p:nvGrpSpPr>
            <p:grpSpPr>
              <a:xfrm>
                <a:off x="5857627" y="114513"/>
                <a:ext cx="868100" cy="135007"/>
                <a:chOff x="7841075" y="69893"/>
                <a:chExt cx="868100" cy="227400"/>
              </a:xfrm>
            </p:grpSpPr>
            <p:sp>
              <p:nvSpPr>
                <p:cNvPr id="3126" name="Google Shape;3126;p25"/>
                <p:cNvSpPr/>
                <p:nvPr/>
              </p:nvSpPr>
              <p:spPr>
                <a:xfrm>
                  <a:off x="78410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7" name="Google Shape;3127;p25"/>
                <p:cNvSpPr/>
                <p:nvPr/>
              </p:nvSpPr>
              <p:spPr>
                <a:xfrm>
                  <a:off x="789148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8" name="Google Shape;3128;p25"/>
                <p:cNvSpPr/>
                <p:nvPr/>
              </p:nvSpPr>
              <p:spPr>
                <a:xfrm>
                  <a:off x="794190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9" name="Google Shape;3129;p25"/>
                <p:cNvSpPr/>
                <p:nvPr/>
              </p:nvSpPr>
              <p:spPr>
                <a:xfrm>
                  <a:off x="799231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0" name="Google Shape;3130;p25"/>
                <p:cNvSpPr/>
                <p:nvPr/>
              </p:nvSpPr>
              <p:spPr>
                <a:xfrm>
                  <a:off x="804272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1" name="Google Shape;3131;p25"/>
                <p:cNvSpPr/>
                <p:nvPr/>
              </p:nvSpPr>
              <p:spPr>
                <a:xfrm>
                  <a:off x="809314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2" name="Google Shape;3132;p25"/>
                <p:cNvSpPr/>
                <p:nvPr/>
              </p:nvSpPr>
              <p:spPr>
                <a:xfrm>
                  <a:off x="814355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3" name="Google Shape;3133;p25"/>
                <p:cNvSpPr/>
                <p:nvPr/>
              </p:nvSpPr>
              <p:spPr>
                <a:xfrm>
                  <a:off x="824438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4" name="Google Shape;3134;p25"/>
                <p:cNvSpPr/>
                <p:nvPr/>
              </p:nvSpPr>
              <p:spPr>
                <a:xfrm>
                  <a:off x="839562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5" name="Google Shape;3135;p25"/>
                <p:cNvSpPr/>
                <p:nvPr/>
              </p:nvSpPr>
              <p:spPr>
                <a:xfrm>
                  <a:off x="854686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6" name="Google Shape;3136;p25"/>
                <p:cNvSpPr/>
                <p:nvPr/>
              </p:nvSpPr>
              <p:spPr>
                <a:xfrm>
                  <a:off x="85972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7" name="Google Shape;3137;p25"/>
                <p:cNvSpPr/>
                <p:nvPr/>
              </p:nvSpPr>
              <p:spPr>
                <a:xfrm>
                  <a:off x="819396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8" name="Google Shape;3138;p25"/>
                <p:cNvSpPr/>
                <p:nvPr/>
              </p:nvSpPr>
              <p:spPr>
                <a:xfrm>
                  <a:off x="829479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9" name="Google Shape;3139;p25"/>
                <p:cNvSpPr/>
                <p:nvPr/>
              </p:nvSpPr>
              <p:spPr>
                <a:xfrm>
                  <a:off x="844603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0" name="Google Shape;3140;p25"/>
                <p:cNvSpPr/>
                <p:nvPr/>
              </p:nvSpPr>
              <p:spPr>
                <a:xfrm>
                  <a:off x="834520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1" name="Google Shape;3141;p25"/>
                <p:cNvSpPr/>
                <p:nvPr/>
              </p:nvSpPr>
              <p:spPr>
                <a:xfrm>
                  <a:off x="8496449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142" name="Google Shape;3142;p25"/>
            <p:cNvCxnSpPr>
              <a:stCxn id="3143" idx="1"/>
            </p:cNvCxnSpPr>
            <p:nvPr/>
          </p:nvCxnSpPr>
          <p:spPr>
            <a:xfrm>
              <a:off x="1743950" y="174870"/>
              <a:ext cx="122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144" name="Google Shape;3144;p25"/>
            <p:cNvGrpSpPr/>
            <p:nvPr/>
          </p:nvGrpSpPr>
          <p:grpSpPr>
            <a:xfrm rot="-5400000">
              <a:off x="-1944322" y="2461896"/>
              <a:ext cx="4555077" cy="220208"/>
              <a:chOff x="3874150" y="66000"/>
              <a:chExt cx="4835025" cy="227935"/>
            </a:xfrm>
          </p:grpSpPr>
          <p:grpSp>
            <p:nvGrpSpPr>
              <p:cNvPr id="3145" name="Google Shape;3145;p25"/>
              <p:cNvGrpSpPr/>
              <p:nvPr/>
            </p:nvGrpSpPr>
            <p:grpSpPr>
              <a:xfrm>
                <a:off x="3874150" y="66000"/>
                <a:ext cx="4835025" cy="227935"/>
                <a:chOff x="3874150" y="66000"/>
                <a:chExt cx="4835025" cy="227935"/>
              </a:xfrm>
            </p:grpSpPr>
            <p:grpSp>
              <p:nvGrpSpPr>
                <p:cNvPr id="3146" name="Google Shape;3146;p25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147" name="Google Shape;3147;p25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8" name="Google Shape;3148;p25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9" name="Google Shape;3149;p25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0" name="Google Shape;3150;p25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1" name="Google Shape;3151;p25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2" name="Google Shape;3152;p25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3" name="Google Shape;3153;p25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4" name="Google Shape;3154;p25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5" name="Google Shape;3155;p25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6" name="Google Shape;3156;p25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7" name="Google Shape;3157;p25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8" name="Google Shape;3158;p25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9" name="Google Shape;3159;p25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0" name="Google Shape;3160;p25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1" name="Google Shape;3161;p25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2" name="Google Shape;3162;p25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163" name="Google Shape;3163;p25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164" name="Google Shape;3164;p25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5" name="Google Shape;3165;p25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6" name="Google Shape;3166;p25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7" name="Google Shape;3167;p25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8" name="Google Shape;3168;p25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9" name="Google Shape;3169;p25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0" name="Google Shape;3170;p25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1" name="Google Shape;3171;p25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2" name="Google Shape;3172;p25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3" name="Google Shape;3173;p25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4" name="Google Shape;3174;p25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5" name="Google Shape;3175;p25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6" name="Google Shape;3176;p25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7" name="Google Shape;3177;p25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8" name="Google Shape;3178;p25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9" name="Google Shape;3179;p25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180" name="Google Shape;3180;p25"/>
                <p:cNvSpPr/>
                <p:nvPr/>
              </p:nvSpPr>
              <p:spPr>
                <a:xfrm>
                  <a:off x="4694808" y="66535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</p:grpSp>
          <p:grpSp>
            <p:nvGrpSpPr>
              <p:cNvPr id="3181" name="Google Shape;3181;p25"/>
              <p:cNvGrpSpPr/>
              <p:nvPr/>
            </p:nvGrpSpPr>
            <p:grpSpPr>
              <a:xfrm>
                <a:off x="5857627" y="114513"/>
                <a:ext cx="868100" cy="135007"/>
                <a:chOff x="7841075" y="69893"/>
                <a:chExt cx="868100" cy="227400"/>
              </a:xfrm>
            </p:grpSpPr>
            <p:sp>
              <p:nvSpPr>
                <p:cNvPr id="3182" name="Google Shape;3182;p25"/>
                <p:cNvSpPr/>
                <p:nvPr/>
              </p:nvSpPr>
              <p:spPr>
                <a:xfrm>
                  <a:off x="78410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3" name="Google Shape;3183;p25"/>
                <p:cNvSpPr/>
                <p:nvPr/>
              </p:nvSpPr>
              <p:spPr>
                <a:xfrm>
                  <a:off x="789148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4" name="Google Shape;3184;p25"/>
                <p:cNvSpPr/>
                <p:nvPr/>
              </p:nvSpPr>
              <p:spPr>
                <a:xfrm>
                  <a:off x="794190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5" name="Google Shape;3185;p25"/>
                <p:cNvSpPr/>
                <p:nvPr/>
              </p:nvSpPr>
              <p:spPr>
                <a:xfrm>
                  <a:off x="799231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6" name="Google Shape;3186;p25"/>
                <p:cNvSpPr/>
                <p:nvPr/>
              </p:nvSpPr>
              <p:spPr>
                <a:xfrm>
                  <a:off x="804272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7" name="Google Shape;3187;p25"/>
                <p:cNvSpPr/>
                <p:nvPr/>
              </p:nvSpPr>
              <p:spPr>
                <a:xfrm>
                  <a:off x="809314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8" name="Google Shape;3188;p25"/>
                <p:cNvSpPr/>
                <p:nvPr/>
              </p:nvSpPr>
              <p:spPr>
                <a:xfrm>
                  <a:off x="814355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9" name="Google Shape;3189;p25"/>
                <p:cNvSpPr/>
                <p:nvPr/>
              </p:nvSpPr>
              <p:spPr>
                <a:xfrm>
                  <a:off x="824438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0" name="Google Shape;3190;p25"/>
                <p:cNvSpPr/>
                <p:nvPr/>
              </p:nvSpPr>
              <p:spPr>
                <a:xfrm>
                  <a:off x="839562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1" name="Google Shape;3191;p25"/>
                <p:cNvSpPr/>
                <p:nvPr/>
              </p:nvSpPr>
              <p:spPr>
                <a:xfrm>
                  <a:off x="854686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2" name="Google Shape;3192;p25"/>
                <p:cNvSpPr/>
                <p:nvPr/>
              </p:nvSpPr>
              <p:spPr>
                <a:xfrm>
                  <a:off x="85972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3" name="Google Shape;3193;p25"/>
                <p:cNvSpPr/>
                <p:nvPr/>
              </p:nvSpPr>
              <p:spPr>
                <a:xfrm>
                  <a:off x="819396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4" name="Google Shape;3194;p25"/>
                <p:cNvSpPr/>
                <p:nvPr/>
              </p:nvSpPr>
              <p:spPr>
                <a:xfrm>
                  <a:off x="829479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5" name="Google Shape;3195;p25"/>
                <p:cNvSpPr/>
                <p:nvPr/>
              </p:nvSpPr>
              <p:spPr>
                <a:xfrm>
                  <a:off x="844603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6" name="Google Shape;3196;p25"/>
                <p:cNvSpPr/>
                <p:nvPr/>
              </p:nvSpPr>
              <p:spPr>
                <a:xfrm>
                  <a:off x="834520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7" name="Google Shape;3197;p25"/>
                <p:cNvSpPr/>
                <p:nvPr/>
              </p:nvSpPr>
              <p:spPr>
                <a:xfrm>
                  <a:off x="8496449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198" name="Google Shape;3198;p25"/>
            <p:cNvCxnSpPr/>
            <p:nvPr/>
          </p:nvCxnSpPr>
          <p:spPr>
            <a:xfrm>
              <a:off x="6172850" y="174870"/>
              <a:ext cx="122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9" name="Google Shape;3199;p25"/>
            <p:cNvCxnSpPr>
              <a:stCxn id="3200" idx="1"/>
            </p:cNvCxnSpPr>
            <p:nvPr/>
          </p:nvCxnSpPr>
          <p:spPr>
            <a:xfrm>
              <a:off x="1743950" y="4992745"/>
              <a:ext cx="122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1" name="Google Shape;3201;p25"/>
            <p:cNvCxnSpPr/>
            <p:nvPr/>
          </p:nvCxnSpPr>
          <p:spPr>
            <a:xfrm>
              <a:off x="6172850" y="4992745"/>
              <a:ext cx="122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02" name="Google Shape;3202;p25"/>
            <p:cNvSpPr/>
            <p:nvPr/>
          </p:nvSpPr>
          <p:spPr>
            <a:xfrm>
              <a:off x="5907786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25"/>
            <p:cNvSpPr/>
            <p:nvPr/>
          </p:nvSpPr>
          <p:spPr>
            <a:xfrm>
              <a:off x="5652847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25"/>
            <p:cNvSpPr/>
            <p:nvPr/>
          </p:nvSpPr>
          <p:spPr>
            <a:xfrm>
              <a:off x="5397909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25"/>
            <p:cNvSpPr/>
            <p:nvPr/>
          </p:nvSpPr>
          <p:spPr>
            <a:xfrm>
              <a:off x="5142970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25"/>
            <p:cNvSpPr/>
            <p:nvPr/>
          </p:nvSpPr>
          <p:spPr>
            <a:xfrm>
              <a:off x="4888032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25"/>
            <p:cNvSpPr/>
            <p:nvPr/>
          </p:nvSpPr>
          <p:spPr>
            <a:xfrm>
              <a:off x="4633093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25"/>
            <p:cNvSpPr/>
            <p:nvPr/>
          </p:nvSpPr>
          <p:spPr>
            <a:xfrm>
              <a:off x="4378154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25"/>
            <p:cNvSpPr/>
            <p:nvPr/>
          </p:nvSpPr>
          <p:spPr>
            <a:xfrm>
              <a:off x="4123216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25"/>
            <p:cNvSpPr/>
            <p:nvPr/>
          </p:nvSpPr>
          <p:spPr>
            <a:xfrm>
              <a:off x="3868277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25"/>
            <p:cNvSpPr/>
            <p:nvPr/>
          </p:nvSpPr>
          <p:spPr>
            <a:xfrm>
              <a:off x="3613338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25"/>
            <p:cNvSpPr/>
            <p:nvPr/>
          </p:nvSpPr>
          <p:spPr>
            <a:xfrm>
              <a:off x="3358400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25"/>
            <p:cNvSpPr/>
            <p:nvPr/>
          </p:nvSpPr>
          <p:spPr>
            <a:xfrm>
              <a:off x="3103461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25"/>
            <p:cNvSpPr/>
            <p:nvPr/>
          </p:nvSpPr>
          <p:spPr>
            <a:xfrm>
              <a:off x="5907786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25"/>
            <p:cNvSpPr/>
            <p:nvPr/>
          </p:nvSpPr>
          <p:spPr>
            <a:xfrm>
              <a:off x="5652847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25"/>
            <p:cNvSpPr/>
            <p:nvPr/>
          </p:nvSpPr>
          <p:spPr>
            <a:xfrm>
              <a:off x="5397909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25"/>
            <p:cNvSpPr/>
            <p:nvPr/>
          </p:nvSpPr>
          <p:spPr>
            <a:xfrm>
              <a:off x="5142970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25"/>
            <p:cNvSpPr/>
            <p:nvPr/>
          </p:nvSpPr>
          <p:spPr>
            <a:xfrm>
              <a:off x="4888032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25"/>
            <p:cNvSpPr/>
            <p:nvPr/>
          </p:nvSpPr>
          <p:spPr>
            <a:xfrm>
              <a:off x="4633093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25"/>
            <p:cNvSpPr/>
            <p:nvPr/>
          </p:nvSpPr>
          <p:spPr>
            <a:xfrm>
              <a:off x="4378154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25"/>
            <p:cNvSpPr/>
            <p:nvPr/>
          </p:nvSpPr>
          <p:spPr>
            <a:xfrm>
              <a:off x="4123216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25"/>
            <p:cNvSpPr/>
            <p:nvPr/>
          </p:nvSpPr>
          <p:spPr>
            <a:xfrm>
              <a:off x="3868277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25"/>
            <p:cNvSpPr/>
            <p:nvPr/>
          </p:nvSpPr>
          <p:spPr>
            <a:xfrm>
              <a:off x="3613338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25"/>
            <p:cNvSpPr/>
            <p:nvPr/>
          </p:nvSpPr>
          <p:spPr>
            <a:xfrm>
              <a:off x="3358400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25"/>
            <p:cNvSpPr/>
            <p:nvPr/>
          </p:nvSpPr>
          <p:spPr>
            <a:xfrm>
              <a:off x="3103461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70625" y="72645"/>
            <a:ext cx="8802750" cy="4998155"/>
            <a:chOff x="170625" y="72645"/>
            <a:chExt cx="8802750" cy="4998155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170625" y="72645"/>
              <a:ext cx="8802750" cy="4998155"/>
              <a:chOff x="170625" y="72645"/>
              <a:chExt cx="8802750" cy="499815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434525" y="293600"/>
                <a:ext cx="8274600" cy="45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" name="Google Shape;12;p2"/>
              <p:cNvGrpSpPr/>
              <p:nvPr/>
            </p:nvGrpSpPr>
            <p:grpSpPr>
              <a:xfrm>
                <a:off x="447825" y="72645"/>
                <a:ext cx="8261350" cy="227935"/>
                <a:chOff x="447825" y="66000"/>
                <a:chExt cx="8261350" cy="227935"/>
              </a:xfrm>
            </p:grpSpPr>
            <p:grpSp>
              <p:nvGrpSpPr>
                <p:cNvPr id="13" name="Google Shape;13;p2"/>
                <p:cNvGrpSpPr/>
                <p:nvPr/>
              </p:nvGrpSpPr>
              <p:grpSpPr>
                <a:xfrm>
                  <a:off x="3874150" y="66000"/>
                  <a:ext cx="4835025" cy="227935"/>
                  <a:chOff x="3874150" y="66000"/>
                  <a:chExt cx="4835025" cy="227935"/>
                </a:xfrm>
              </p:grpSpPr>
              <p:grpSp>
                <p:nvGrpSpPr>
                  <p:cNvPr id="14" name="Google Shape;14;p2"/>
                  <p:cNvGrpSpPr/>
                  <p:nvPr/>
                </p:nvGrpSpPr>
                <p:grpSpPr>
                  <a:xfrm>
                    <a:off x="3874150" y="66000"/>
                    <a:ext cx="4835025" cy="227935"/>
                    <a:chOff x="3874150" y="66000"/>
                    <a:chExt cx="4835025" cy="227935"/>
                  </a:xfrm>
                </p:grpSpPr>
                <p:grpSp>
                  <p:nvGrpSpPr>
                    <p:cNvPr id="15" name="Google Shape;15;p2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16" name="Google Shape;16;p2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" name="Google Shape;17;p2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" name="Google Shape;18;p2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" name="Google Shape;19;p2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" name="Google Shape;20;p2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" name="Google Shape;21;p2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" name="Google Shape;22;p2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" name="Google Shape;23;p2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" name="Google Shape;24;p2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" name="Google Shape;25;p2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" name="Google Shape;26;p2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" name="Google Shape;27;p2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" name="Google Shape;28;p2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" name="Google Shape;29;p2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0" name="Google Shape;30;p2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1" name="Google Shape;31;p2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32" name="Google Shape;32;p2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33" name="Google Shape;33;p2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4" name="Google Shape;34;p2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5" name="Google Shape;35;p2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6" name="Google Shape;36;p2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7" name="Google Shape;37;p2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8" name="Google Shape;38;p2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9" name="Google Shape;39;p2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0" name="Google Shape;40;p2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1" name="Google Shape;41;p2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2" name="Google Shape;42;p2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3" name="Google Shape;43;p2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4" name="Google Shape;44;p2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5" name="Google Shape;45;p2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6" name="Google Shape;46;p2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7" name="Google Shape;47;p2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8" name="Google Shape;48;p2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49" name="Google Shape;49;p2"/>
                    <p:cNvSpPr/>
                    <p:nvPr/>
                  </p:nvSpPr>
                  <p:spPr>
                    <a:xfrm>
                      <a:off x="4694808" y="66535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50" name="Google Shape;50;p2"/>
                  <p:cNvGrpSpPr/>
                  <p:nvPr/>
                </p:nvGrpSpPr>
                <p:grpSpPr>
                  <a:xfrm>
                    <a:off x="5857627" y="114513"/>
                    <a:ext cx="868100" cy="135007"/>
                    <a:chOff x="7841075" y="69893"/>
                    <a:chExt cx="868100" cy="227400"/>
                  </a:xfrm>
                </p:grpSpPr>
                <p:sp>
                  <p:nvSpPr>
                    <p:cNvPr id="51" name="Google Shape;51;p2"/>
                    <p:cNvSpPr/>
                    <p:nvPr/>
                  </p:nvSpPr>
                  <p:spPr>
                    <a:xfrm>
                      <a:off x="78410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2" name="Google Shape;52;p2"/>
                    <p:cNvSpPr/>
                    <p:nvPr/>
                  </p:nvSpPr>
                  <p:spPr>
                    <a:xfrm>
                      <a:off x="789148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3" name="Google Shape;53;p2"/>
                    <p:cNvSpPr/>
                    <p:nvPr/>
                  </p:nvSpPr>
                  <p:spPr>
                    <a:xfrm>
                      <a:off x="794190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" name="Google Shape;54;p2"/>
                    <p:cNvSpPr/>
                    <p:nvPr/>
                  </p:nvSpPr>
                  <p:spPr>
                    <a:xfrm>
                      <a:off x="799231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" name="Google Shape;55;p2"/>
                    <p:cNvSpPr/>
                    <p:nvPr/>
                  </p:nvSpPr>
                  <p:spPr>
                    <a:xfrm>
                      <a:off x="804272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" name="Google Shape;56;p2"/>
                    <p:cNvSpPr/>
                    <p:nvPr/>
                  </p:nvSpPr>
                  <p:spPr>
                    <a:xfrm>
                      <a:off x="809314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7" name="Google Shape;57;p2"/>
                    <p:cNvSpPr/>
                    <p:nvPr/>
                  </p:nvSpPr>
                  <p:spPr>
                    <a:xfrm>
                      <a:off x="814355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8" name="Google Shape;58;p2"/>
                    <p:cNvSpPr/>
                    <p:nvPr/>
                  </p:nvSpPr>
                  <p:spPr>
                    <a:xfrm>
                      <a:off x="824438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9" name="Google Shape;59;p2"/>
                    <p:cNvSpPr/>
                    <p:nvPr/>
                  </p:nvSpPr>
                  <p:spPr>
                    <a:xfrm>
                      <a:off x="839562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0" name="Google Shape;60;p2"/>
                    <p:cNvSpPr/>
                    <p:nvPr/>
                  </p:nvSpPr>
                  <p:spPr>
                    <a:xfrm>
                      <a:off x="854686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1" name="Google Shape;61;p2"/>
                    <p:cNvSpPr/>
                    <p:nvPr/>
                  </p:nvSpPr>
                  <p:spPr>
                    <a:xfrm>
                      <a:off x="85972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2" name="Google Shape;62;p2"/>
                    <p:cNvSpPr/>
                    <p:nvPr/>
                  </p:nvSpPr>
                  <p:spPr>
                    <a:xfrm>
                      <a:off x="819396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3" name="Google Shape;63;p2"/>
                    <p:cNvSpPr/>
                    <p:nvPr/>
                  </p:nvSpPr>
                  <p:spPr>
                    <a:xfrm>
                      <a:off x="829479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" name="Google Shape;64;p2"/>
                    <p:cNvSpPr/>
                    <p:nvPr/>
                  </p:nvSpPr>
                  <p:spPr>
                    <a:xfrm>
                      <a:off x="844603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" name="Google Shape;65;p2"/>
                    <p:cNvSpPr/>
                    <p:nvPr/>
                  </p:nvSpPr>
                  <p:spPr>
                    <a:xfrm>
                      <a:off x="834520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" name="Google Shape;66;p2"/>
                    <p:cNvSpPr/>
                    <p:nvPr/>
                  </p:nvSpPr>
                  <p:spPr>
                    <a:xfrm>
                      <a:off x="8496449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67" name="Google Shape;67;p2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70" name="Google Shape;70;p2"/>
                <p:cNvCxnSpPr/>
                <p:nvPr/>
              </p:nvCxnSpPr>
              <p:spPr>
                <a:xfrm>
                  <a:off x="447825" y="168230"/>
                  <a:ext cx="2516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1" name="Google Shape;71;p2"/>
              <p:cNvGrpSpPr/>
              <p:nvPr/>
            </p:nvGrpSpPr>
            <p:grpSpPr>
              <a:xfrm>
                <a:off x="8838375" y="293597"/>
                <a:ext cx="135000" cy="4556147"/>
                <a:chOff x="8838375" y="293597"/>
                <a:chExt cx="135000" cy="4556147"/>
              </a:xfrm>
            </p:grpSpPr>
            <p:sp>
              <p:nvSpPr>
                <p:cNvPr id="72" name="Google Shape;72;p2"/>
                <p:cNvSpPr/>
                <p:nvPr/>
              </p:nvSpPr>
              <p:spPr>
                <a:xfrm>
                  <a:off x="883837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883837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883837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883837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883837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883837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883837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883837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" name="Google Shape;80;p2"/>
              <p:cNvGrpSpPr/>
              <p:nvPr/>
            </p:nvGrpSpPr>
            <p:grpSpPr>
              <a:xfrm>
                <a:off x="170625" y="293597"/>
                <a:ext cx="135000" cy="4556147"/>
                <a:chOff x="170625" y="293597"/>
                <a:chExt cx="135000" cy="4556147"/>
              </a:xfrm>
            </p:grpSpPr>
            <p:sp>
              <p:nvSpPr>
                <p:cNvPr id="81" name="Google Shape;81;p2"/>
                <p:cNvSpPr/>
                <p:nvPr/>
              </p:nvSpPr>
              <p:spPr>
                <a:xfrm flipH="1">
                  <a:off x="17062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 flipH="1">
                  <a:off x="17062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 flipH="1">
                  <a:off x="17062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 flipH="1">
                  <a:off x="17062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5" name="Google Shape;85;p2"/>
                <p:cNvCxnSpPr/>
                <p:nvPr/>
              </p:nvCxnSpPr>
              <p:spPr>
                <a:xfrm>
                  <a:off x="238125" y="1295200"/>
                  <a:ext cx="0" cy="255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86" name="Google Shape;86;p2"/>
                <p:cNvSpPr/>
                <p:nvPr/>
              </p:nvSpPr>
              <p:spPr>
                <a:xfrm flipH="1">
                  <a:off x="17062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 flipH="1">
                  <a:off x="17062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 flipH="1">
                  <a:off x="17062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 flipH="1">
                  <a:off x="17062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0" name="Google Shape;90;p2"/>
              <p:cNvGrpSpPr/>
              <p:nvPr/>
            </p:nvGrpSpPr>
            <p:grpSpPr>
              <a:xfrm rot="10800000">
                <a:off x="434450" y="4843400"/>
                <a:ext cx="8271950" cy="227400"/>
                <a:chOff x="437225" y="66000"/>
                <a:chExt cx="8271950" cy="227400"/>
              </a:xfrm>
            </p:grpSpPr>
            <p:grpSp>
              <p:nvGrpSpPr>
                <p:cNvPr id="91" name="Google Shape;91;p2"/>
                <p:cNvGrpSpPr/>
                <p:nvPr/>
              </p:nvGrpSpPr>
              <p:grpSpPr>
                <a:xfrm>
                  <a:off x="3874150" y="66000"/>
                  <a:ext cx="4835025" cy="227400"/>
                  <a:chOff x="3874150" y="66000"/>
                  <a:chExt cx="4835025" cy="227400"/>
                </a:xfrm>
              </p:grpSpPr>
              <p:grpSp>
                <p:nvGrpSpPr>
                  <p:cNvPr id="92" name="Google Shape;92;p2"/>
                  <p:cNvGrpSpPr/>
                  <p:nvPr/>
                </p:nvGrpSpPr>
                <p:grpSpPr>
                  <a:xfrm>
                    <a:off x="3874150" y="66000"/>
                    <a:ext cx="4835025" cy="227400"/>
                    <a:chOff x="3874150" y="66000"/>
                    <a:chExt cx="4835025" cy="227400"/>
                  </a:xfrm>
                </p:grpSpPr>
                <p:grpSp>
                  <p:nvGrpSpPr>
                    <p:cNvPr id="93" name="Google Shape;93;p2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94" name="Google Shape;94;p2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95" name="Google Shape;95;p2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96" name="Google Shape;96;p2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97" name="Google Shape;97;p2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98" name="Google Shape;98;p2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99" name="Google Shape;99;p2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0" name="Google Shape;100;p2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1" name="Google Shape;101;p2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2" name="Google Shape;102;p2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3" name="Google Shape;103;p2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4" name="Google Shape;104;p2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5" name="Google Shape;105;p2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6" name="Google Shape;106;p2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7" name="Google Shape;107;p2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8" name="Google Shape;108;p2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9" name="Google Shape;109;p2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10" name="Google Shape;110;p2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111" name="Google Shape;111;p2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2" name="Google Shape;112;p2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3" name="Google Shape;113;p2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4" name="Google Shape;114;p2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5" name="Google Shape;115;p2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6" name="Google Shape;116;p2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7" name="Google Shape;117;p2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8" name="Google Shape;118;p2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9" name="Google Shape;119;p2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0" name="Google Shape;120;p2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1" name="Google Shape;121;p2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2" name="Google Shape;122;p2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3" name="Google Shape;123;p2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4" name="Google Shape;124;p2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5" name="Google Shape;125;p2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6" name="Google Shape;126;p2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27" name="Google Shape;127;p2"/>
                    <p:cNvSpPr/>
                    <p:nvPr/>
                  </p:nvSpPr>
                  <p:spPr>
                    <a:xfrm>
                      <a:off x="4694808" y="66000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28" name="Google Shape;128;p2"/>
                  <p:cNvGrpSpPr/>
                  <p:nvPr/>
                </p:nvGrpSpPr>
                <p:grpSpPr>
                  <a:xfrm>
                    <a:off x="5857627" y="112202"/>
                    <a:ext cx="868100" cy="135007"/>
                    <a:chOff x="7841075" y="66000"/>
                    <a:chExt cx="868100" cy="227400"/>
                  </a:xfrm>
                </p:grpSpPr>
                <p:sp>
                  <p:nvSpPr>
                    <p:cNvPr id="129" name="Google Shape;129;p2"/>
                    <p:cNvSpPr/>
                    <p:nvPr/>
                  </p:nvSpPr>
                  <p:spPr>
                    <a:xfrm>
                      <a:off x="78410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0" name="Google Shape;130;p2"/>
                    <p:cNvSpPr/>
                    <p:nvPr/>
                  </p:nvSpPr>
                  <p:spPr>
                    <a:xfrm>
                      <a:off x="789148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1" name="Google Shape;131;p2"/>
                    <p:cNvSpPr/>
                    <p:nvPr/>
                  </p:nvSpPr>
                  <p:spPr>
                    <a:xfrm>
                      <a:off x="794190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2" name="Google Shape;132;p2"/>
                    <p:cNvSpPr/>
                    <p:nvPr/>
                  </p:nvSpPr>
                  <p:spPr>
                    <a:xfrm>
                      <a:off x="799231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3" name="Google Shape;133;p2"/>
                    <p:cNvSpPr/>
                    <p:nvPr/>
                  </p:nvSpPr>
                  <p:spPr>
                    <a:xfrm>
                      <a:off x="804272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4" name="Google Shape;134;p2"/>
                    <p:cNvSpPr/>
                    <p:nvPr/>
                  </p:nvSpPr>
                  <p:spPr>
                    <a:xfrm>
                      <a:off x="809314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5" name="Google Shape;135;p2"/>
                    <p:cNvSpPr/>
                    <p:nvPr/>
                  </p:nvSpPr>
                  <p:spPr>
                    <a:xfrm>
                      <a:off x="814355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" name="Google Shape;136;p2"/>
                    <p:cNvSpPr/>
                    <p:nvPr/>
                  </p:nvSpPr>
                  <p:spPr>
                    <a:xfrm>
                      <a:off x="824438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" name="Google Shape;137;p2"/>
                    <p:cNvSpPr/>
                    <p:nvPr/>
                  </p:nvSpPr>
                  <p:spPr>
                    <a:xfrm>
                      <a:off x="839562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" name="Google Shape;138;p2"/>
                    <p:cNvSpPr/>
                    <p:nvPr/>
                  </p:nvSpPr>
                  <p:spPr>
                    <a:xfrm>
                      <a:off x="854686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" name="Google Shape;139;p2"/>
                    <p:cNvSpPr/>
                    <p:nvPr/>
                  </p:nvSpPr>
                  <p:spPr>
                    <a:xfrm>
                      <a:off x="85972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" name="Google Shape;140;p2"/>
                    <p:cNvSpPr/>
                    <p:nvPr/>
                  </p:nvSpPr>
                  <p:spPr>
                    <a:xfrm>
                      <a:off x="819396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" name="Google Shape;141;p2"/>
                    <p:cNvSpPr/>
                    <p:nvPr/>
                  </p:nvSpPr>
                  <p:spPr>
                    <a:xfrm>
                      <a:off x="829479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" name="Google Shape;142;p2"/>
                    <p:cNvSpPr/>
                    <p:nvPr/>
                  </p:nvSpPr>
                  <p:spPr>
                    <a:xfrm>
                      <a:off x="844603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" name="Google Shape;143;p2"/>
                    <p:cNvSpPr/>
                    <p:nvPr/>
                  </p:nvSpPr>
                  <p:spPr>
                    <a:xfrm>
                      <a:off x="834520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" name="Google Shape;144;p2"/>
                    <p:cNvSpPr/>
                    <p:nvPr/>
                  </p:nvSpPr>
                  <p:spPr>
                    <a:xfrm>
                      <a:off x="8496449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45" name="Google Shape;145;p2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2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47;p2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48" name="Google Shape;148;p2"/>
                <p:cNvCxnSpPr/>
                <p:nvPr/>
              </p:nvCxnSpPr>
              <p:spPr>
                <a:xfrm>
                  <a:off x="437225" y="168225"/>
                  <a:ext cx="25335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49" name="Google Shape;149;p2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0" name="Google Shape;150;p2"/>
          <p:cNvSpPr txBox="1">
            <a:spLocks noGrp="1"/>
          </p:cNvSpPr>
          <p:nvPr>
            <p:ph type="ctrTitle"/>
          </p:nvPr>
        </p:nvSpPr>
        <p:spPr>
          <a:xfrm>
            <a:off x="715350" y="1008650"/>
            <a:ext cx="4484100" cy="236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"/>
          <p:cNvSpPr txBox="1">
            <a:spLocks noGrp="1"/>
          </p:cNvSpPr>
          <p:nvPr>
            <p:ph type="subTitle" idx="1"/>
          </p:nvPr>
        </p:nvSpPr>
        <p:spPr>
          <a:xfrm>
            <a:off x="715350" y="3549900"/>
            <a:ext cx="37242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2" name="Google Shape;152;p2"/>
          <p:cNvSpPr>
            <a:spLocks noGrp="1"/>
          </p:cNvSpPr>
          <p:nvPr>
            <p:ph type="pic" idx="2"/>
          </p:nvPr>
        </p:nvSpPr>
        <p:spPr>
          <a:xfrm>
            <a:off x="5206350" y="1334700"/>
            <a:ext cx="3144900" cy="2474100"/>
          </a:xfrm>
          <a:prstGeom prst="roundRect">
            <a:avLst>
              <a:gd name="adj" fmla="val 4981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3472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3"/>
          <p:cNvGrpSpPr/>
          <p:nvPr/>
        </p:nvGrpSpPr>
        <p:grpSpPr>
          <a:xfrm>
            <a:off x="170625" y="72645"/>
            <a:ext cx="8802750" cy="4998155"/>
            <a:chOff x="170625" y="72645"/>
            <a:chExt cx="8802750" cy="4998155"/>
          </a:xfrm>
        </p:grpSpPr>
        <p:grpSp>
          <p:nvGrpSpPr>
            <p:cNvPr id="155" name="Google Shape;155;p3"/>
            <p:cNvGrpSpPr/>
            <p:nvPr/>
          </p:nvGrpSpPr>
          <p:grpSpPr>
            <a:xfrm>
              <a:off x="170625" y="72645"/>
              <a:ext cx="8802750" cy="4998155"/>
              <a:chOff x="170625" y="72645"/>
              <a:chExt cx="8802750" cy="4998155"/>
            </a:xfrm>
          </p:grpSpPr>
          <p:sp>
            <p:nvSpPr>
              <p:cNvPr id="156" name="Google Shape;156;p3"/>
              <p:cNvSpPr/>
              <p:nvPr/>
            </p:nvSpPr>
            <p:spPr>
              <a:xfrm>
                <a:off x="434525" y="293600"/>
                <a:ext cx="8274600" cy="45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7" name="Google Shape;157;p3"/>
              <p:cNvGrpSpPr/>
              <p:nvPr/>
            </p:nvGrpSpPr>
            <p:grpSpPr>
              <a:xfrm>
                <a:off x="447825" y="72645"/>
                <a:ext cx="8261350" cy="227935"/>
                <a:chOff x="447825" y="66000"/>
                <a:chExt cx="8261350" cy="227935"/>
              </a:xfrm>
            </p:grpSpPr>
            <p:grpSp>
              <p:nvGrpSpPr>
                <p:cNvPr id="158" name="Google Shape;158;p3"/>
                <p:cNvGrpSpPr/>
                <p:nvPr/>
              </p:nvGrpSpPr>
              <p:grpSpPr>
                <a:xfrm>
                  <a:off x="3874150" y="66000"/>
                  <a:ext cx="4835025" cy="227935"/>
                  <a:chOff x="3874150" y="66000"/>
                  <a:chExt cx="4835025" cy="227935"/>
                </a:xfrm>
              </p:grpSpPr>
              <p:grpSp>
                <p:nvGrpSpPr>
                  <p:cNvPr id="159" name="Google Shape;159;p3"/>
                  <p:cNvGrpSpPr/>
                  <p:nvPr/>
                </p:nvGrpSpPr>
                <p:grpSpPr>
                  <a:xfrm>
                    <a:off x="3874150" y="66000"/>
                    <a:ext cx="4835025" cy="227935"/>
                    <a:chOff x="3874150" y="66000"/>
                    <a:chExt cx="4835025" cy="227935"/>
                  </a:xfrm>
                </p:grpSpPr>
                <p:grpSp>
                  <p:nvGrpSpPr>
                    <p:cNvPr id="160" name="Google Shape;160;p3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161" name="Google Shape;161;p3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2" name="Google Shape;162;p3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3" name="Google Shape;163;p3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4" name="Google Shape;164;p3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5" name="Google Shape;165;p3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6" name="Google Shape;166;p3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7" name="Google Shape;167;p3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8" name="Google Shape;168;p3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9" name="Google Shape;169;p3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" name="Google Shape;170;p3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1" name="Google Shape;171;p3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2" name="Google Shape;172;p3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" name="Google Shape;173;p3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4" name="Google Shape;174;p3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5" name="Google Shape;175;p3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6" name="Google Shape;176;p3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7" name="Google Shape;177;p3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178" name="Google Shape;178;p3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9" name="Google Shape;179;p3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" name="Google Shape;180;p3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1" name="Google Shape;181;p3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2" name="Google Shape;182;p3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3" name="Google Shape;183;p3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4" name="Google Shape;184;p3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5" name="Google Shape;185;p3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6" name="Google Shape;186;p3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7" name="Google Shape;187;p3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8" name="Google Shape;188;p3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9" name="Google Shape;189;p3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0" name="Google Shape;190;p3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1" name="Google Shape;191;p3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" name="Google Shape;192;p3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3" name="Google Shape;193;p3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94" name="Google Shape;194;p3"/>
                    <p:cNvSpPr/>
                    <p:nvPr/>
                  </p:nvSpPr>
                  <p:spPr>
                    <a:xfrm>
                      <a:off x="4694808" y="66535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95" name="Google Shape;195;p3"/>
                  <p:cNvGrpSpPr/>
                  <p:nvPr/>
                </p:nvGrpSpPr>
                <p:grpSpPr>
                  <a:xfrm>
                    <a:off x="5857627" y="114513"/>
                    <a:ext cx="868100" cy="135007"/>
                    <a:chOff x="7841075" y="69893"/>
                    <a:chExt cx="868100" cy="227400"/>
                  </a:xfrm>
                </p:grpSpPr>
                <p:sp>
                  <p:nvSpPr>
                    <p:cNvPr id="196" name="Google Shape;196;p3"/>
                    <p:cNvSpPr/>
                    <p:nvPr/>
                  </p:nvSpPr>
                  <p:spPr>
                    <a:xfrm>
                      <a:off x="78410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" name="Google Shape;197;p3"/>
                    <p:cNvSpPr/>
                    <p:nvPr/>
                  </p:nvSpPr>
                  <p:spPr>
                    <a:xfrm>
                      <a:off x="789148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" name="Google Shape;198;p3"/>
                    <p:cNvSpPr/>
                    <p:nvPr/>
                  </p:nvSpPr>
                  <p:spPr>
                    <a:xfrm>
                      <a:off x="794190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" name="Google Shape;199;p3"/>
                    <p:cNvSpPr/>
                    <p:nvPr/>
                  </p:nvSpPr>
                  <p:spPr>
                    <a:xfrm>
                      <a:off x="799231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" name="Google Shape;200;p3"/>
                    <p:cNvSpPr/>
                    <p:nvPr/>
                  </p:nvSpPr>
                  <p:spPr>
                    <a:xfrm>
                      <a:off x="804272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1" name="Google Shape;201;p3"/>
                    <p:cNvSpPr/>
                    <p:nvPr/>
                  </p:nvSpPr>
                  <p:spPr>
                    <a:xfrm>
                      <a:off x="809314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2" name="Google Shape;202;p3"/>
                    <p:cNvSpPr/>
                    <p:nvPr/>
                  </p:nvSpPr>
                  <p:spPr>
                    <a:xfrm>
                      <a:off x="814355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" name="Google Shape;203;p3"/>
                    <p:cNvSpPr/>
                    <p:nvPr/>
                  </p:nvSpPr>
                  <p:spPr>
                    <a:xfrm>
                      <a:off x="824438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" name="Google Shape;204;p3"/>
                    <p:cNvSpPr/>
                    <p:nvPr/>
                  </p:nvSpPr>
                  <p:spPr>
                    <a:xfrm>
                      <a:off x="839562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5" name="Google Shape;205;p3"/>
                    <p:cNvSpPr/>
                    <p:nvPr/>
                  </p:nvSpPr>
                  <p:spPr>
                    <a:xfrm>
                      <a:off x="854686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6" name="Google Shape;206;p3"/>
                    <p:cNvSpPr/>
                    <p:nvPr/>
                  </p:nvSpPr>
                  <p:spPr>
                    <a:xfrm>
                      <a:off x="85972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7" name="Google Shape;207;p3"/>
                    <p:cNvSpPr/>
                    <p:nvPr/>
                  </p:nvSpPr>
                  <p:spPr>
                    <a:xfrm>
                      <a:off x="819396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8" name="Google Shape;208;p3"/>
                    <p:cNvSpPr/>
                    <p:nvPr/>
                  </p:nvSpPr>
                  <p:spPr>
                    <a:xfrm>
                      <a:off x="829479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9" name="Google Shape;209;p3"/>
                    <p:cNvSpPr/>
                    <p:nvPr/>
                  </p:nvSpPr>
                  <p:spPr>
                    <a:xfrm>
                      <a:off x="844603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0" name="Google Shape;210;p3"/>
                    <p:cNvSpPr/>
                    <p:nvPr/>
                  </p:nvSpPr>
                  <p:spPr>
                    <a:xfrm>
                      <a:off x="834520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1" name="Google Shape;211;p3"/>
                    <p:cNvSpPr/>
                    <p:nvPr/>
                  </p:nvSpPr>
                  <p:spPr>
                    <a:xfrm>
                      <a:off x="8496449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12" name="Google Shape;212;p3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3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3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15" name="Google Shape;215;p3"/>
                <p:cNvCxnSpPr/>
                <p:nvPr/>
              </p:nvCxnSpPr>
              <p:spPr>
                <a:xfrm>
                  <a:off x="447825" y="168230"/>
                  <a:ext cx="2516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6" name="Google Shape;216;p3"/>
              <p:cNvGrpSpPr/>
              <p:nvPr/>
            </p:nvGrpSpPr>
            <p:grpSpPr>
              <a:xfrm>
                <a:off x="8838375" y="293597"/>
                <a:ext cx="135000" cy="4556147"/>
                <a:chOff x="8838375" y="293597"/>
                <a:chExt cx="135000" cy="4556147"/>
              </a:xfrm>
            </p:grpSpPr>
            <p:sp>
              <p:nvSpPr>
                <p:cNvPr id="217" name="Google Shape;217;p3"/>
                <p:cNvSpPr/>
                <p:nvPr/>
              </p:nvSpPr>
              <p:spPr>
                <a:xfrm>
                  <a:off x="883837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3"/>
                <p:cNvSpPr/>
                <p:nvPr/>
              </p:nvSpPr>
              <p:spPr>
                <a:xfrm>
                  <a:off x="883837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3"/>
                <p:cNvSpPr/>
                <p:nvPr/>
              </p:nvSpPr>
              <p:spPr>
                <a:xfrm>
                  <a:off x="883837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3"/>
                <p:cNvSpPr/>
                <p:nvPr/>
              </p:nvSpPr>
              <p:spPr>
                <a:xfrm>
                  <a:off x="883837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3"/>
                <p:cNvSpPr/>
                <p:nvPr/>
              </p:nvSpPr>
              <p:spPr>
                <a:xfrm>
                  <a:off x="883837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3"/>
                <p:cNvSpPr/>
                <p:nvPr/>
              </p:nvSpPr>
              <p:spPr>
                <a:xfrm>
                  <a:off x="883837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3"/>
                <p:cNvSpPr/>
                <p:nvPr/>
              </p:nvSpPr>
              <p:spPr>
                <a:xfrm>
                  <a:off x="883837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3"/>
                <p:cNvSpPr/>
                <p:nvPr/>
              </p:nvSpPr>
              <p:spPr>
                <a:xfrm>
                  <a:off x="883837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5" name="Google Shape;225;p3"/>
              <p:cNvGrpSpPr/>
              <p:nvPr/>
            </p:nvGrpSpPr>
            <p:grpSpPr>
              <a:xfrm>
                <a:off x="170625" y="293597"/>
                <a:ext cx="135000" cy="4556147"/>
                <a:chOff x="170625" y="293597"/>
                <a:chExt cx="135000" cy="4556147"/>
              </a:xfrm>
            </p:grpSpPr>
            <p:sp>
              <p:nvSpPr>
                <p:cNvPr id="226" name="Google Shape;226;p3"/>
                <p:cNvSpPr/>
                <p:nvPr/>
              </p:nvSpPr>
              <p:spPr>
                <a:xfrm flipH="1">
                  <a:off x="17062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3"/>
                <p:cNvSpPr/>
                <p:nvPr/>
              </p:nvSpPr>
              <p:spPr>
                <a:xfrm flipH="1">
                  <a:off x="17062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3"/>
                <p:cNvSpPr/>
                <p:nvPr/>
              </p:nvSpPr>
              <p:spPr>
                <a:xfrm flipH="1">
                  <a:off x="17062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3"/>
                <p:cNvSpPr/>
                <p:nvPr/>
              </p:nvSpPr>
              <p:spPr>
                <a:xfrm flipH="1">
                  <a:off x="17062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30" name="Google Shape;230;p3"/>
                <p:cNvCxnSpPr/>
                <p:nvPr/>
              </p:nvCxnSpPr>
              <p:spPr>
                <a:xfrm>
                  <a:off x="238125" y="1295200"/>
                  <a:ext cx="0" cy="255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31" name="Google Shape;231;p3"/>
                <p:cNvSpPr/>
                <p:nvPr/>
              </p:nvSpPr>
              <p:spPr>
                <a:xfrm flipH="1">
                  <a:off x="17062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3"/>
                <p:cNvSpPr/>
                <p:nvPr/>
              </p:nvSpPr>
              <p:spPr>
                <a:xfrm flipH="1">
                  <a:off x="17062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3"/>
                <p:cNvSpPr/>
                <p:nvPr/>
              </p:nvSpPr>
              <p:spPr>
                <a:xfrm flipH="1">
                  <a:off x="17062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3"/>
                <p:cNvSpPr/>
                <p:nvPr/>
              </p:nvSpPr>
              <p:spPr>
                <a:xfrm flipH="1">
                  <a:off x="17062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5" name="Google Shape;235;p3"/>
              <p:cNvGrpSpPr/>
              <p:nvPr/>
            </p:nvGrpSpPr>
            <p:grpSpPr>
              <a:xfrm rot="10800000">
                <a:off x="434450" y="4843400"/>
                <a:ext cx="8271950" cy="227400"/>
                <a:chOff x="437225" y="66000"/>
                <a:chExt cx="8271950" cy="227400"/>
              </a:xfrm>
            </p:grpSpPr>
            <p:grpSp>
              <p:nvGrpSpPr>
                <p:cNvPr id="236" name="Google Shape;236;p3"/>
                <p:cNvGrpSpPr/>
                <p:nvPr/>
              </p:nvGrpSpPr>
              <p:grpSpPr>
                <a:xfrm>
                  <a:off x="3874150" y="66000"/>
                  <a:ext cx="4835025" cy="227400"/>
                  <a:chOff x="3874150" y="66000"/>
                  <a:chExt cx="4835025" cy="227400"/>
                </a:xfrm>
              </p:grpSpPr>
              <p:grpSp>
                <p:nvGrpSpPr>
                  <p:cNvPr id="237" name="Google Shape;237;p3"/>
                  <p:cNvGrpSpPr/>
                  <p:nvPr/>
                </p:nvGrpSpPr>
                <p:grpSpPr>
                  <a:xfrm>
                    <a:off x="3874150" y="66000"/>
                    <a:ext cx="4835025" cy="227400"/>
                    <a:chOff x="3874150" y="66000"/>
                    <a:chExt cx="4835025" cy="227400"/>
                  </a:xfrm>
                </p:grpSpPr>
                <p:grpSp>
                  <p:nvGrpSpPr>
                    <p:cNvPr id="238" name="Google Shape;238;p3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39" name="Google Shape;239;p3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0" name="Google Shape;240;p3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1" name="Google Shape;241;p3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2" name="Google Shape;242;p3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3" name="Google Shape;243;p3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4" name="Google Shape;244;p3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5" name="Google Shape;245;p3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6" name="Google Shape;246;p3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7" name="Google Shape;247;p3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8" name="Google Shape;248;p3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9" name="Google Shape;249;p3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0" name="Google Shape;250;p3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1" name="Google Shape;251;p3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2" name="Google Shape;252;p3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3" name="Google Shape;253;p3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4" name="Google Shape;254;p3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55" name="Google Shape;255;p3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56" name="Google Shape;256;p3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7" name="Google Shape;257;p3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8" name="Google Shape;258;p3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9" name="Google Shape;259;p3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0" name="Google Shape;260;p3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1" name="Google Shape;261;p3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2" name="Google Shape;262;p3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3" name="Google Shape;263;p3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4" name="Google Shape;264;p3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5" name="Google Shape;265;p3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6" name="Google Shape;266;p3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7" name="Google Shape;267;p3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8" name="Google Shape;268;p3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9" name="Google Shape;269;p3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0" name="Google Shape;270;p3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1" name="Google Shape;271;p3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72" name="Google Shape;272;p3"/>
                    <p:cNvSpPr/>
                    <p:nvPr/>
                  </p:nvSpPr>
                  <p:spPr>
                    <a:xfrm>
                      <a:off x="4694808" y="66000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73" name="Google Shape;273;p3"/>
                  <p:cNvGrpSpPr/>
                  <p:nvPr/>
                </p:nvGrpSpPr>
                <p:grpSpPr>
                  <a:xfrm>
                    <a:off x="5857627" y="112202"/>
                    <a:ext cx="868100" cy="135007"/>
                    <a:chOff x="7841075" y="66000"/>
                    <a:chExt cx="868100" cy="227400"/>
                  </a:xfrm>
                </p:grpSpPr>
                <p:sp>
                  <p:nvSpPr>
                    <p:cNvPr id="274" name="Google Shape;274;p3"/>
                    <p:cNvSpPr/>
                    <p:nvPr/>
                  </p:nvSpPr>
                  <p:spPr>
                    <a:xfrm>
                      <a:off x="78410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5" name="Google Shape;275;p3"/>
                    <p:cNvSpPr/>
                    <p:nvPr/>
                  </p:nvSpPr>
                  <p:spPr>
                    <a:xfrm>
                      <a:off x="789148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6" name="Google Shape;276;p3"/>
                    <p:cNvSpPr/>
                    <p:nvPr/>
                  </p:nvSpPr>
                  <p:spPr>
                    <a:xfrm>
                      <a:off x="794190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7" name="Google Shape;277;p3"/>
                    <p:cNvSpPr/>
                    <p:nvPr/>
                  </p:nvSpPr>
                  <p:spPr>
                    <a:xfrm>
                      <a:off x="799231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8" name="Google Shape;278;p3"/>
                    <p:cNvSpPr/>
                    <p:nvPr/>
                  </p:nvSpPr>
                  <p:spPr>
                    <a:xfrm>
                      <a:off x="804272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9" name="Google Shape;279;p3"/>
                    <p:cNvSpPr/>
                    <p:nvPr/>
                  </p:nvSpPr>
                  <p:spPr>
                    <a:xfrm>
                      <a:off x="809314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0" name="Google Shape;280;p3"/>
                    <p:cNvSpPr/>
                    <p:nvPr/>
                  </p:nvSpPr>
                  <p:spPr>
                    <a:xfrm>
                      <a:off x="814355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1" name="Google Shape;281;p3"/>
                    <p:cNvSpPr/>
                    <p:nvPr/>
                  </p:nvSpPr>
                  <p:spPr>
                    <a:xfrm>
                      <a:off x="824438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2" name="Google Shape;282;p3"/>
                    <p:cNvSpPr/>
                    <p:nvPr/>
                  </p:nvSpPr>
                  <p:spPr>
                    <a:xfrm>
                      <a:off x="839562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3" name="Google Shape;283;p3"/>
                    <p:cNvSpPr/>
                    <p:nvPr/>
                  </p:nvSpPr>
                  <p:spPr>
                    <a:xfrm>
                      <a:off x="854686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4" name="Google Shape;284;p3"/>
                    <p:cNvSpPr/>
                    <p:nvPr/>
                  </p:nvSpPr>
                  <p:spPr>
                    <a:xfrm>
                      <a:off x="85972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5" name="Google Shape;285;p3"/>
                    <p:cNvSpPr/>
                    <p:nvPr/>
                  </p:nvSpPr>
                  <p:spPr>
                    <a:xfrm>
                      <a:off x="819396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" name="Google Shape;286;p3"/>
                    <p:cNvSpPr/>
                    <p:nvPr/>
                  </p:nvSpPr>
                  <p:spPr>
                    <a:xfrm>
                      <a:off x="829479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7" name="Google Shape;287;p3"/>
                    <p:cNvSpPr/>
                    <p:nvPr/>
                  </p:nvSpPr>
                  <p:spPr>
                    <a:xfrm>
                      <a:off x="844603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8" name="Google Shape;288;p3"/>
                    <p:cNvSpPr/>
                    <p:nvPr/>
                  </p:nvSpPr>
                  <p:spPr>
                    <a:xfrm>
                      <a:off x="834520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9" name="Google Shape;289;p3"/>
                    <p:cNvSpPr/>
                    <p:nvPr/>
                  </p:nvSpPr>
                  <p:spPr>
                    <a:xfrm>
                      <a:off x="8496449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90" name="Google Shape;290;p3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3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3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93" name="Google Shape;293;p3"/>
                <p:cNvCxnSpPr/>
                <p:nvPr/>
              </p:nvCxnSpPr>
              <p:spPr>
                <a:xfrm>
                  <a:off x="437225" y="168225"/>
                  <a:ext cx="25335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94" name="Google Shape;294;p3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5" name="Google Shape;295;p3"/>
          <p:cNvSpPr>
            <a:spLocks noGrp="1"/>
          </p:cNvSpPr>
          <p:nvPr>
            <p:ph type="pic" idx="2"/>
          </p:nvPr>
        </p:nvSpPr>
        <p:spPr>
          <a:xfrm>
            <a:off x="1402275" y="2737675"/>
            <a:ext cx="6339600" cy="1703700"/>
          </a:xfrm>
          <a:prstGeom prst="roundRect">
            <a:avLst>
              <a:gd name="adj" fmla="val 4981"/>
            </a:avLst>
          </a:prstGeom>
          <a:noFill/>
          <a:ln>
            <a:noFill/>
          </a:ln>
        </p:spPr>
      </p:sp>
      <p:sp>
        <p:nvSpPr>
          <p:cNvPr id="296" name="Google Shape;296;p3"/>
          <p:cNvSpPr txBox="1">
            <a:spLocks noGrp="1"/>
          </p:cNvSpPr>
          <p:nvPr>
            <p:ph type="title"/>
          </p:nvPr>
        </p:nvSpPr>
        <p:spPr>
          <a:xfrm>
            <a:off x="1872900" y="1228863"/>
            <a:ext cx="5398200" cy="7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97" name="Google Shape;297;p3"/>
          <p:cNvSpPr txBox="1">
            <a:spLocks noGrp="1"/>
          </p:cNvSpPr>
          <p:nvPr>
            <p:ph type="title" idx="3" hasCustomPrompt="1"/>
          </p:nvPr>
        </p:nvSpPr>
        <p:spPr>
          <a:xfrm>
            <a:off x="3815400" y="391425"/>
            <a:ext cx="1513200" cy="95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8" name="Google Shape;298;p3"/>
          <p:cNvSpPr txBox="1">
            <a:spLocks noGrp="1"/>
          </p:cNvSpPr>
          <p:nvPr>
            <p:ph type="subTitle" idx="1"/>
          </p:nvPr>
        </p:nvSpPr>
        <p:spPr>
          <a:xfrm>
            <a:off x="2391975" y="1903705"/>
            <a:ext cx="4360200" cy="3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671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"/>
          <p:cNvSpPr/>
          <p:nvPr/>
        </p:nvSpPr>
        <p:spPr>
          <a:xfrm>
            <a:off x="434525" y="293600"/>
            <a:ext cx="8274600" cy="455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4"/>
          <p:cNvGrpSpPr/>
          <p:nvPr/>
        </p:nvGrpSpPr>
        <p:grpSpPr>
          <a:xfrm>
            <a:off x="447825" y="72645"/>
            <a:ext cx="8261350" cy="227935"/>
            <a:chOff x="447825" y="66000"/>
            <a:chExt cx="8261350" cy="227935"/>
          </a:xfrm>
        </p:grpSpPr>
        <p:grpSp>
          <p:nvGrpSpPr>
            <p:cNvPr id="302" name="Google Shape;302;p4"/>
            <p:cNvGrpSpPr/>
            <p:nvPr/>
          </p:nvGrpSpPr>
          <p:grpSpPr>
            <a:xfrm>
              <a:off x="3874150" y="66000"/>
              <a:ext cx="4835025" cy="227935"/>
              <a:chOff x="3874150" y="66000"/>
              <a:chExt cx="4835025" cy="227935"/>
            </a:xfrm>
          </p:grpSpPr>
          <p:grpSp>
            <p:nvGrpSpPr>
              <p:cNvPr id="303" name="Google Shape;303;p4"/>
              <p:cNvGrpSpPr/>
              <p:nvPr/>
            </p:nvGrpSpPr>
            <p:grpSpPr>
              <a:xfrm>
                <a:off x="3874150" y="66000"/>
                <a:ext cx="4835025" cy="227935"/>
                <a:chOff x="3874150" y="66000"/>
                <a:chExt cx="4835025" cy="227935"/>
              </a:xfrm>
            </p:grpSpPr>
            <p:grpSp>
              <p:nvGrpSpPr>
                <p:cNvPr id="304" name="Google Shape;304;p4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05" name="Google Shape;305;p4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" name="Google Shape;306;p4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" name="Google Shape;307;p4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" name="Google Shape;308;p4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" name="Google Shape;309;p4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" name="Google Shape;310;p4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" name="Google Shape;311;p4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" name="Google Shape;312;p4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" name="Google Shape;313;p4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" name="Google Shape;314;p4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" name="Google Shape;315;p4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" name="Google Shape;316;p4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" name="Google Shape;317;p4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8" name="Google Shape;318;p4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" name="Google Shape;319;p4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" name="Google Shape;320;p4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21" name="Google Shape;321;p4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22" name="Google Shape;322;p4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3" name="Google Shape;323;p4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4" name="Google Shape;324;p4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5" name="Google Shape;325;p4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" name="Google Shape;326;p4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7" name="Google Shape;327;p4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" name="Google Shape;328;p4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" name="Google Shape;329;p4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" name="Google Shape;330;p4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" name="Google Shape;331;p4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" name="Google Shape;332;p4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3" name="Google Shape;333;p4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4" name="Google Shape;334;p4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5" name="Google Shape;335;p4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6" name="Google Shape;336;p4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7" name="Google Shape;337;p4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38" name="Google Shape;338;p4"/>
                <p:cNvSpPr/>
                <p:nvPr/>
              </p:nvSpPr>
              <p:spPr>
                <a:xfrm>
                  <a:off x="4694808" y="66535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9" name="Google Shape;339;p4"/>
              <p:cNvGrpSpPr/>
              <p:nvPr/>
            </p:nvGrpSpPr>
            <p:grpSpPr>
              <a:xfrm>
                <a:off x="5857627" y="114513"/>
                <a:ext cx="868100" cy="135007"/>
                <a:chOff x="7841075" y="69893"/>
                <a:chExt cx="868100" cy="227400"/>
              </a:xfrm>
            </p:grpSpPr>
            <p:sp>
              <p:nvSpPr>
                <p:cNvPr id="340" name="Google Shape;340;p4"/>
                <p:cNvSpPr/>
                <p:nvPr/>
              </p:nvSpPr>
              <p:spPr>
                <a:xfrm>
                  <a:off x="78410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4"/>
                <p:cNvSpPr/>
                <p:nvPr/>
              </p:nvSpPr>
              <p:spPr>
                <a:xfrm>
                  <a:off x="789148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4"/>
                <p:cNvSpPr/>
                <p:nvPr/>
              </p:nvSpPr>
              <p:spPr>
                <a:xfrm>
                  <a:off x="794190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4"/>
                <p:cNvSpPr/>
                <p:nvPr/>
              </p:nvSpPr>
              <p:spPr>
                <a:xfrm>
                  <a:off x="799231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4"/>
                <p:cNvSpPr/>
                <p:nvPr/>
              </p:nvSpPr>
              <p:spPr>
                <a:xfrm>
                  <a:off x="804272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4"/>
                <p:cNvSpPr/>
                <p:nvPr/>
              </p:nvSpPr>
              <p:spPr>
                <a:xfrm>
                  <a:off x="809314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4"/>
                <p:cNvSpPr/>
                <p:nvPr/>
              </p:nvSpPr>
              <p:spPr>
                <a:xfrm>
                  <a:off x="814355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4"/>
                <p:cNvSpPr/>
                <p:nvPr/>
              </p:nvSpPr>
              <p:spPr>
                <a:xfrm>
                  <a:off x="824438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4"/>
                <p:cNvSpPr/>
                <p:nvPr/>
              </p:nvSpPr>
              <p:spPr>
                <a:xfrm>
                  <a:off x="839562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4"/>
                <p:cNvSpPr/>
                <p:nvPr/>
              </p:nvSpPr>
              <p:spPr>
                <a:xfrm>
                  <a:off x="854686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4"/>
                <p:cNvSpPr/>
                <p:nvPr/>
              </p:nvSpPr>
              <p:spPr>
                <a:xfrm>
                  <a:off x="85972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4"/>
                <p:cNvSpPr/>
                <p:nvPr/>
              </p:nvSpPr>
              <p:spPr>
                <a:xfrm>
                  <a:off x="819396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4"/>
                <p:cNvSpPr/>
                <p:nvPr/>
              </p:nvSpPr>
              <p:spPr>
                <a:xfrm>
                  <a:off x="829479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4"/>
                <p:cNvSpPr/>
                <p:nvPr/>
              </p:nvSpPr>
              <p:spPr>
                <a:xfrm>
                  <a:off x="844603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4"/>
                <p:cNvSpPr/>
                <p:nvPr/>
              </p:nvSpPr>
              <p:spPr>
                <a:xfrm>
                  <a:off x="834520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4"/>
                <p:cNvSpPr/>
                <p:nvPr/>
              </p:nvSpPr>
              <p:spPr>
                <a:xfrm>
                  <a:off x="8496449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56" name="Google Shape;356;p4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9" name="Google Shape;359;p4"/>
            <p:cNvCxnSpPr/>
            <p:nvPr/>
          </p:nvCxnSpPr>
          <p:spPr>
            <a:xfrm>
              <a:off x="447825" y="168230"/>
              <a:ext cx="2516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60" name="Google Shape;360;p4"/>
          <p:cNvGrpSpPr/>
          <p:nvPr/>
        </p:nvGrpSpPr>
        <p:grpSpPr>
          <a:xfrm>
            <a:off x="170625" y="293597"/>
            <a:ext cx="135000" cy="4556147"/>
            <a:chOff x="170625" y="293597"/>
            <a:chExt cx="135000" cy="4556147"/>
          </a:xfrm>
        </p:grpSpPr>
        <p:sp>
          <p:nvSpPr>
            <p:cNvPr id="361" name="Google Shape;361;p4"/>
            <p:cNvSpPr/>
            <p:nvPr/>
          </p:nvSpPr>
          <p:spPr>
            <a:xfrm flipH="1">
              <a:off x="170625" y="29359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 flipH="1">
              <a:off x="170625" y="52166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 flipH="1">
              <a:off x="170625" y="74972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 flipH="1">
              <a:off x="170625" y="97779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5" name="Google Shape;365;p4"/>
            <p:cNvCxnSpPr/>
            <p:nvPr/>
          </p:nvCxnSpPr>
          <p:spPr>
            <a:xfrm>
              <a:off x="238125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6" name="Google Shape;366;p4"/>
            <p:cNvSpPr/>
            <p:nvPr/>
          </p:nvSpPr>
          <p:spPr>
            <a:xfrm flipH="1">
              <a:off x="170625" y="40305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 flipH="1">
              <a:off x="170625" y="425861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 flipH="1">
              <a:off x="170625" y="448667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"/>
            <p:cNvSpPr/>
            <p:nvPr/>
          </p:nvSpPr>
          <p:spPr>
            <a:xfrm flipH="1">
              <a:off x="170625" y="471474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4"/>
          <p:cNvGrpSpPr/>
          <p:nvPr/>
        </p:nvGrpSpPr>
        <p:grpSpPr>
          <a:xfrm rot="10800000">
            <a:off x="434450" y="4843400"/>
            <a:ext cx="8271950" cy="227400"/>
            <a:chOff x="437225" y="66000"/>
            <a:chExt cx="8271950" cy="227400"/>
          </a:xfrm>
        </p:grpSpPr>
        <p:grpSp>
          <p:nvGrpSpPr>
            <p:cNvPr id="371" name="Google Shape;371;p4"/>
            <p:cNvGrpSpPr/>
            <p:nvPr/>
          </p:nvGrpSpPr>
          <p:grpSpPr>
            <a:xfrm>
              <a:off x="3874150" y="66000"/>
              <a:ext cx="4835025" cy="227400"/>
              <a:chOff x="3874150" y="66000"/>
              <a:chExt cx="4835025" cy="227400"/>
            </a:xfrm>
          </p:grpSpPr>
          <p:grpSp>
            <p:nvGrpSpPr>
              <p:cNvPr id="372" name="Google Shape;372;p4"/>
              <p:cNvGrpSpPr/>
              <p:nvPr/>
            </p:nvGrpSpPr>
            <p:grpSpPr>
              <a:xfrm>
                <a:off x="3874150" y="66000"/>
                <a:ext cx="4835025" cy="227400"/>
                <a:chOff x="3874150" y="66000"/>
                <a:chExt cx="4835025" cy="227400"/>
              </a:xfrm>
            </p:grpSpPr>
            <p:grpSp>
              <p:nvGrpSpPr>
                <p:cNvPr id="373" name="Google Shape;373;p4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74" name="Google Shape;374;p4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5" name="Google Shape;375;p4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6" name="Google Shape;376;p4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7" name="Google Shape;377;p4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8" name="Google Shape;378;p4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9" name="Google Shape;379;p4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0" name="Google Shape;380;p4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1" name="Google Shape;381;p4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2" name="Google Shape;382;p4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3" name="Google Shape;383;p4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4" name="Google Shape;384;p4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5" name="Google Shape;385;p4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6" name="Google Shape;386;p4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7" name="Google Shape;387;p4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8" name="Google Shape;388;p4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9" name="Google Shape;389;p4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90" name="Google Shape;390;p4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91" name="Google Shape;391;p4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2" name="Google Shape;392;p4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" name="Google Shape;393;p4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" name="Google Shape;394;p4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5" name="Google Shape;395;p4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" name="Google Shape;396;p4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" name="Google Shape;397;p4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8" name="Google Shape;398;p4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9" name="Google Shape;399;p4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0" name="Google Shape;400;p4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1" name="Google Shape;401;p4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2" name="Google Shape;402;p4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" name="Google Shape;403;p4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4" name="Google Shape;404;p4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5" name="Google Shape;405;p4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6" name="Google Shape;406;p4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07" name="Google Shape;407;p4"/>
                <p:cNvSpPr/>
                <p:nvPr/>
              </p:nvSpPr>
              <p:spPr>
                <a:xfrm>
                  <a:off x="4694808" y="66000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8" name="Google Shape;408;p4"/>
              <p:cNvGrpSpPr/>
              <p:nvPr/>
            </p:nvGrpSpPr>
            <p:grpSpPr>
              <a:xfrm>
                <a:off x="5857627" y="112202"/>
                <a:ext cx="868100" cy="135007"/>
                <a:chOff x="7841075" y="66000"/>
                <a:chExt cx="868100" cy="227400"/>
              </a:xfrm>
            </p:grpSpPr>
            <p:sp>
              <p:nvSpPr>
                <p:cNvPr id="409" name="Google Shape;409;p4"/>
                <p:cNvSpPr/>
                <p:nvPr/>
              </p:nvSpPr>
              <p:spPr>
                <a:xfrm>
                  <a:off x="78410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4"/>
                <p:cNvSpPr/>
                <p:nvPr/>
              </p:nvSpPr>
              <p:spPr>
                <a:xfrm>
                  <a:off x="789148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4"/>
                <p:cNvSpPr/>
                <p:nvPr/>
              </p:nvSpPr>
              <p:spPr>
                <a:xfrm>
                  <a:off x="794190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4"/>
                <p:cNvSpPr/>
                <p:nvPr/>
              </p:nvSpPr>
              <p:spPr>
                <a:xfrm>
                  <a:off x="799231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4"/>
                <p:cNvSpPr/>
                <p:nvPr/>
              </p:nvSpPr>
              <p:spPr>
                <a:xfrm>
                  <a:off x="804272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4"/>
                <p:cNvSpPr/>
                <p:nvPr/>
              </p:nvSpPr>
              <p:spPr>
                <a:xfrm>
                  <a:off x="809314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4"/>
                <p:cNvSpPr/>
                <p:nvPr/>
              </p:nvSpPr>
              <p:spPr>
                <a:xfrm>
                  <a:off x="814355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4"/>
                <p:cNvSpPr/>
                <p:nvPr/>
              </p:nvSpPr>
              <p:spPr>
                <a:xfrm>
                  <a:off x="824438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4"/>
                <p:cNvSpPr/>
                <p:nvPr/>
              </p:nvSpPr>
              <p:spPr>
                <a:xfrm>
                  <a:off x="839562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4"/>
                <p:cNvSpPr/>
                <p:nvPr/>
              </p:nvSpPr>
              <p:spPr>
                <a:xfrm>
                  <a:off x="854686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4"/>
                <p:cNvSpPr/>
                <p:nvPr/>
              </p:nvSpPr>
              <p:spPr>
                <a:xfrm>
                  <a:off x="85972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4"/>
                <p:cNvSpPr/>
                <p:nvPr/>
              </p:nvSpPr>
              <p:spPr>
                <a:xfrm>
                  <a:off x="819396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4"/>
                <p:cNvSpPr/>
                <p:nvPr/>
              </p:nvSpPr>
              <p:spPr>
                <a:xfrm>
                  <a:off x="829479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4"/>
                <p:cNvSpPr/>
                <p:nvPr/>
              </p:nvSpPr>
              <p:spPr>
                <a:xfrm>
                  <a:off x="844603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4"/>
                <p:cNvSpPr/>
                <p:nvPr/>
              </p:nvSpPr>
              <p:spPr>
                <a:xfrm>
                  <a:off x="834520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4"/>
                <p:cNvSpPr/>
                <p:nvPr/>
              </p:nvSpPr>
              <p:spPr>
                <a:xfrm>
                  <a:off x="8496449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25" name="Google Shape;425;p4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8" name="Google Shape;428;p4"/>
            <p:cNvCxnSpPr/>
            <p:nvPr/>
          </p:nvCxnSpPr>
          <p:spPr>
            <a:xfrm>
              <a:off x="437225" y="168225"/>
              <a:ext cx="253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29" name="Google Shape;429;p4"/>
          <p:cNvSpPr txBox="1">
            <a:spLocks noGrp="1"/>
          </p:cNvSpPr>
          <p:nvPr>
            <p:ph type="body" idx="1"/>
          </p:nvPr>
        </p:nvSpPr>
        <p:spPr>
          <a:xfrm>
            <a:off x="720000" y="1076275"/>
            <a:ext cx="7704000" cy="36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30" name="Google Shape;430;p4"/>
          <p:cNvSpPr txBox="1">
            <a:spLocks noGrp="1"/>
          </p:cNvSpPr>
          <p:nvPr>
            <p:ph type="title"/>
          </p:nvPr>
        </p:nvSpPr>
        <p:spPr>
          <a:xfrm>
            <a:off x="715100" y="471606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hrikhand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431" name="Google Shape;431;p4"/>
          <p:cNvGrpSpPr/>
          <p:nvPr/>
        </p:nvGrpSpPr>
        <p:grpSpPr>
          <a:xfrm>
            <a:off x="8838375" y="293597"/>
            <a:ext cx="135000" cy="4556147"/>
            <a:chOff x="8838375" y="293597"/>
            <a:chExt cx="135000" cy="4556147"/>
          </a:xfrm>
        </p:grpSpPr>
        <p:grpSp>
          <p:nvGrpSpPr>
            <p:cNvPr id="432" name="Google Shape;432;p4"/>
            <p:cNvGrpSpPr/>
            <p:nvPr/>
          </p:nvGrpSpPr>
          <p:grpSpPr>
            <a:xfrm>
              <a:off x="8838375" y="293597"/>
              <a:ext cx="135000" cy="4556147"/>
              <a:chOff x="8838375" y="293597"/>
              <a:chExt cx="135000" cy="4556147"/>
            </a:xfrm>
          </p:grpSpPr>
          <p:sp>
            <p:nvSpPr>
              <p:cNvPr id="433" name="Google Shape;433;p4"/>
              <p:cNvSpPr/>
              <p:nvPr/>
            </p:nvSpPr>
            <p:spPr>
              <a:xfrm>
                <a:off x="8838375" y="29359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4"/>
              <p:cNvSpPr/>
              <p:nvPr/>
            </p:nvSpPr>
            <p:spPr>
              <a:xfrm>
                <a:off x="8838375" y="52166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4"/>
              <p:cNvSpPr/>
              <p:nvPr/>
            </p:nvSpPr>
            <p:spPr>
              <a:xfrm>
                <a:off x="8838375" y="74972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4"/>
              <p:cNvSpPr/>
              <p:nvPr/>
            </p:nvSpPr>
            <p:spPr>
              <a:xfrm>
                <a:off x="8838375" y="97779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4"/>
              <p:cNvSpPr/>
              <p:nvPr/>
            </p:nvSpPr>
            <p:spPr>
              <a:xfrm>
                <a:off x="8838375" y="403054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4"/>
              <p:cNvSpPr/>
              <p:nvPr/>
            </p:nvSpPr>
            <p:spPr>
              <a:xfrm>
                <a:off x="8838375" y="425861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4"/>
              <p:cNvSpPr/>
              <p:nvPr/>
            </p:nvSpPr>
            <p:spPr>
              <a:xfrm>
                <a:off x="8838375" y="448667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4"/>
              <p:cNvSpPr/>
              <p:nvPr/>
            </p:nvSpPr>
            <p:spPr>
              <a:xfrm>
                <a:off x="8838375" y="471474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4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896591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"/>
          <p:cNvSpPr/>
          <p:nvPr/>
        </p:nvSpPr>
        <p:spPr>
          <a:xfrm>
            <a:off x="434525" y="293600"/>
            <a:ext cx="8274600" cy="455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4" name="Google Shape;444;p5"/>
          <p:cNvGrpSpPr/>
          <p:nvPr/>
        </p:nvGrpSpPr>
        <p:grpSpPr>
          <a:xfrm>
            <a:off x="447825" y="72645"/>
            <a:ext cx="8261350" cy="227935"/>
            <a:chOff x="447825" y="66000"/>
            <a:chExt cx="8261350" cy="227935"/>
          </a:xfrm>
        </p:grpSpPr>
        <p:grpSp>
          <p:nvGrpSpPr>
            <p:cNvPr id="445" name="Google Shape;445;p5"/>
            <p:cNvGrpSpPr/>
            <p:nvPr/>
          </p:nvGrpSpPr>
          <p:grpSpPr>
            <a:xfrm>
              <a:off x="3874150" y="66000"/>
              <a:ext cx="4835025" cy="227935"/>
              <a:chOff x="3874150" y="66000"/>
              <a:chExt cx="4835025" cy="227935"/>
            </a:xfrm>
          </p:grpSpPr>
          <p:grpSp>
            <p:nvGrpSpPr>
              <p:cNvPr id="446" name="Google Shape;446;p5"/>
              <p:cNvGrpSpPr/>
              <p:nvPr/>
            </p:nvGrpSpPr>
            <p:grpSpPr>
              <a:xfrm>
                <a:off x="3874150" y="66000"/>
                <a:ext cx="4835025" cy="227935"/>
                <a:chOff x="3874150" y="66000"/>
                <a:chExt cx="4835025" cy="227935"/>
              </a:xfrm>
            </p:grpSpPr>
            <p:grpSp>
              <p:nvGrpSpPr>
                <p:cNvPr id="447" name="Google Shape;447;p5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448" name="Google Shape;448;p5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" name="Google Shape;449;p5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" name="Google Shape;450;p5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1" name="Google Shape;451;p5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2" name="Google Shape;452;p5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" name="Google Shape;453;p5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" name="Google Shape;454;p5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5" name="Google Shape;455;p5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6" name="Google Shape;456;p5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" name="Google Shape;457;p5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5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5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5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5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2" name="Google Shape;462;p5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3" name="Google Shape;463;p5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64" name="Google Shape;464;p5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465" name="Google Shape;465;p5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6" name="Google Shape;466;p5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" name="Google Shape;467;p5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5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5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0" name="Google Shape;470;p5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1" name="Google Shape;471;p5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" name="Google Shape;472;p5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" name="Google Shape;473;p5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5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5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5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5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" name="Google Shape;478;p5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" name="Google Shape;479;p5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" name="Google Shape;480;p5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81" name="Google Shape;481;p5"/>
                <p:cNvSpPr/>
                <p:nvPr/>
              </p:nvSpPr>
              <p:spPr>
                <a:xfrm>
                  <a:off x="4694808" y="66535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2" name="Google Shape;482;p5"/>
              <p:cNvGrpSpPr/>
              <p:nvPr/>
            </p:nvGrpSpPr>
            <p:grpSpPr>
              <a:xfrm>
                <a:off x="5857627" y="114513"/>
                <a:ext cx="868100" cy="135007"/>
                <a:chOff x="7841075" y="69893"/>
                <a:chExt cx="868100" cy="227400"/>
              </a:xfrm>
            </p:grpSpPr>
            <p:sp>
              <p:nvSpPr>
                <p:cNvPr id="483" name="Google Shape;483;p5"/>
                <p:cNvSpPr/>
                <p:nvPr/>
              </p:nvSpPr>
              <p:spPr>
                <a:xfrm>
                  <a:off x="78410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5"/>
                <p:cNvSpPr/>
                <p:nvPr/>
              </p:nvSpPr>
              <p:spPr>
                <a:xfrm>
                  <a:off x="789148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5"/>
                <p:cNvSpPr/>
                <p:nvPr/>
              </p:nvSpPr>
              <p:spPr>
                <a:xfrm>
                  <a:off x="794190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5"/>
                <p:cNvSpPr/>
                <p:nvPr/>
              </p:nvSpPr>
              <p:spPr>
                <a:xfrm>
                  <a:off x="799231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5"/>
                <p:cNvSpPr/>
                <p:nvPr/>
              </p:nvSpPr>
              <p:spPr>
                <a:xfrm>
                  <a:off x="804272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5"/>
                <p:cNvSpPr/>
                <p:nvPr/>
              </p:nvSpPr>
              <p:spPr>
                <a:xfrm>
                  <a:off x="809314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5"/>
                <p:cNvSpPr/>
                <p:nvPr/>
              </p:nvSpPr>
              <p:spPr>
                <a:xfrm>
                  <a:off x="814355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5"/>
                <p:cNvSpPr/>
                <p:nvPr/>
              </p:nvSpPr>
              <p:spPr>
                <a:xfrm>
                  <a:off x="824438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5"/>
                <p:cNvSpPr/>
                <p:nvPr/>
              </p:nvSpPr>
              <p:spPr>
                <a:xfrm>
                  <a:off x="839562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5"/>
                <p:cNvSpPr/>
                <p:nvPr/>
              </p:nvSpPr>
              <p:spPr>
                <a:xfrm>
                  <a:off x="854686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5"/>
                <p:cNvSpPr/>
                <p:nvPr/>
              </p:nvSpPr>
              <p:spPr>
                <a:xfrm>
                  <a:off x="85972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5"/>
                <p:cNvSpPr/>
                <p:nvPr/>
              </p:nvSpPr>
              <p:spPr>
                <a:xfrm>
                  <a:off x="819396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5"/>
                <p:cNvSpPr/>
                <p:nvPr/>
              </p:nvSpPr>
              <p:spPr>
                <a:xfrm>
                  <a:off x="829479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5"/>
                <p:cNvSpPr/>
                <p:nvPr/>
              </p:nvSpPr>
              <p:spPr>
                <a:xfrm>
                  <a:off x="844603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5"/>
                <p:cNvSpPr/>
                <p:nvPr/>
              </p:nvSpPr>
              <p:spPr>
                <a:xfrm>
                  <a:off x="834520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5"/>
                <p:cNvSpPr/>
                <p:nvPr/>
              </p:nvSpPr>
              <p:spPr>
                <a:xfrm>
                  <a:off x="8496449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99" name="Google Shape;499;p5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02" name="Google Shape;502;p5"/>
            <p:cNvCxnSpPr/>
            <p:nvPr/>
          </p:nvCxnSpPr>
          <p:spPr>
            <a:xfrm>
              <a:off x="447825" y="168230"/>
              <a:ext cx="2516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3" name="Google Shape;503;p5"/>
          <p:cNvGrpSpPr/>
          <p:nvPr/>
        </p:nvGrpSpPr>
        <p:grpSpPr>
          <a:xfrm>
            <a:off x="170625" y="293597"/>
            <a:ext cx="135000" cy="4556147"/>
            <a:chOff x="170625" y="293597"/>
            <a:chExt cx="135000" cy="4556147"/>
          </a:xfrm>
        </p:grpSpPr>
        <p:sp>
          <p:nvSpPr>
            <p:cNvPr id="504" name="Google Shape;504;p5"/>
            <p:cNvSpPr/>
            <p:nvPr/>
          </p:nvSpPr>
          <p:spPr>
            <a:xfrm flipH="1">
              <a:off x="170625" y="29359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"/>
            <p:cNvSpPr/>
            <p:nvPr/>
          </p:nvSpPr>
          <p:spPr>
            <a:xfrm flipH="1">
              <a:off x="170625" y="52166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"/>
            <p:cNvSpPr/>
            <p:nvPr/>
          </p:nvSpPr>
          <p:spPr>
            <a:xfrm flipH="1">
              <a:off x="170625" y="74972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"/>
            <p:cNvSpPr/>
            <p:nvPr/>
          </p:nvSpPr>
          <p:spPr>
            <a:xfrm flipH="1">
              <a:off x="170625" y="97779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08" name="Google Shape;508;p5"/>
            <p:cNvCxnSpPr/>
            <p:nvPr/>
          </p:nvCxnSpPr>
          <p:spPr>
            <a:xfrm>
              <a:off x="238125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09" name="Google Shape;509;p5"/>
            <p:cNvSpPr/>
            <p:nvPr/>
          </p:nvSpPr>
          <p:spPr>
            <a:xfrm flipH="1">
              <a:off x="170625" y="40305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"/>
            <p:cNvSpPr/>
            <p:nvPr/>
          </p:nvSpPr>
          <p:spPr>
            <a:xfrm flipH="1">
              <a:off x="170625" y="425861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"/>
            <p:cNvSpPr/>
            <p:nvPr/>
          </p:nvSpPr>
          <p:spPr>
            <a:xfrm flipH="1">
              <a:off x="170625" y="448667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"/>
            <p:cNvSpPr/>
            <p:nvPr/>
          </p:nvSpPr>
          <p:spPr>
            <a:xfrm flipH="1">
              <a:off x="170625" y="471474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5"/>
          <p:cNvGrpSpPr/>
          <p:nvPr/>
        </p:nvGrpSpPr>
        <p:grpSpPr>
          <a:xfrm rot="10800000">
            <a:off x="434450" y="4843400"/>
            <a:ext cx="8271950" cy="227400"/>
            <a:chOff x="437225" y="66000"/>
            <a:chExt cx="8271950" cy="227400"/>
          </a:xfrm>
        </p:grpSpPr>
        <p:grpSp>
          <p:nvGrpSpPr>
            <p:cNvPr id="514" name="Google Shape;514;p5"/>
            <p:cNvGrpSpPr/>
            <p:nvPr/>
          </p:nvGrpSpPr>
          <p:grpSpPr>
            <a:xfrm>
              <a:off x="3874150" y="66000"/>
              <a:ext cx="4835025" cy="227400"/>
              <a:chOff x="3874150" y="66000"/>
              <a:chExt cx="4835025" cy="227400"/>
            </a:xfrm>
          </p:grpSpPr>
          <p:grpSp>
            <p:nvGrpSpPr>
              <p:cNvPr id="515" name="Google Shape;515;p5"/>
              <p:cNvGrpSpPr/>
              <p:nvPr/>
            </p:nvGrpSpPr>
            <p:grpSpPr>
              <a:xfrm>
                <a:off x="3874150" y="66000"/>
                <a:ext cx="4835025" cy="227400"/>
                <a:chOff x="3874150" y="66000"/>
                <a:chExt cx="4835025" cy="227400"/>
              </a:xfrm>
            </p:grpSpPr>
            <p:grpSp>
              <p:nvGrpSpPr>
                <p:cNvPr id="516" name="Google Shape;516;p5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517" name="Google Shape;517;p5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8" name="Google Shape;518;p5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9" name="Google Shape;519;p5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0" name="Google Shape;520;p5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" name="Google Shape;521;p5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" name="Google Shape;522;p5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" name="Google Shape;523;p5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" name="Google Shape;524;p5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" name="Google Shape;525;p5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6" name="Google Shape;526;p5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7" name="Google Shape;527;p5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8" name="Google Shape;528;p5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9" name="Google Shape;529;p5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0" name="Google Shape;530;p5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1" name="Google Shape;531;p5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2" name="Google Shape;532;p5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33" name="Google Shape;533;p5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534" name="Google Shape;534;p5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5" name="Google Shape;535;p5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6" name="Google Shape;536;p5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7" name="Google Shape;537;p5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8" name="Google Shape;538;p5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9" name="Google Shape;539;p5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0" name="Google Shape;540;p5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" name="Google Shape;541;p5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" name="Google Shape;542;p5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3" name="Google Shape;543;p5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4" name="Google Shape;544;p5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5" name="Google Shape;545;p5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6" name="Google Shape;546;p5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7" name="Google Shape;547;p5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8" name="Google Shape;548;p5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9" name="Google Shape;549;p5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50" name="Google Shape;550;p5"/>
                <p:cNvSpPr/>
                <p:nvPr/>
              </p:nvSpPr>
              <p:spPr>
                <a:xfrm>
                  <a:off x="4694808" y="66000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1" name="Google Shape;551;p5"/>
              <p:cNvGrpSpPr/>
              <p:nvPr/>
            </p:nvGrpSpPr>
            <p:grpSpPr>
              <a:xfrm>
                <a:off x="5857627" y="112202"/>
                <a:ext cx="868100" cy="135007"/>
                <a:chOff x="7841075" y="66000"/>
                <a:chExt cx="868100" cy="227400"/>
              </a:xfrm>
            </p:grpSpPr>
            <p:sp>
              <p:nvSpPr>
                <p:cNvPr id="552" name="Google Shape;552;p5"/>
                <p:cNvSpPr/>
                <p:nvPr/>
              </p:nvSpPr>
              <p:spPr>
                <a:xfrm>
                  <a:off x="78410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5"/>
                <p:cNvSpPr/>
                <p:nvPr/>
              </p:nvSpPr>
              <p:spPr>
                <a:xfrm>
                  <a:off x="789148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5"/>
                <p:cNvSpPr/>
                <p:nvPr/>
              </p:nvSpPr>
              <p:spPr>
                <a:xfrm>
                  <a:off x="794190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5"/>
                <p:cNvSpPr/>
                <p:nvPr/>
              </p:nvSpPr>
              <p:spPr>
                <a:xfrm>
                  <a:off x="799231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5"/>
                <p:cNvSpPr/>
                <p:nvPr/>
              </p:nvSpPr>
              <p:spPr>
                <a:xfrm>
                  <a:off x="804272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5"/>
                <p:cNvSpPr/>
                <p:nvPr/>
              </p:nvSpPr>
              <p:spPr>
                <a:xfrm>
                  <a:off x="809314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5"/>
                <p:cNvSpPr/>
                <p:nvPr/>
              </p:nvSpPr>
              <p:spPr>
                <a:xfrm>
                  <a:off x="814355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5"/>
                <p:cNvSpPr/>
                <p:nvPr/>
              </p:nvSpPr>
              <p:spPr>
                <a:xfrm>
                  <a:off x="824438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5"/>
                <p:cNvSpPr/>
                <p:nvPr/>
              </p:nvSpPr>
              <p:spPr>
                <a:xfrm>
                  <a:off x="839562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5"/>
                <p:cNvSpPr/>
                <p:nvPr/>
              </p:nvSpPr>
              <p:spPr>
                <a:xfrm>
                  <a:off x="854686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5"/>
                <p:cNvSpPr/>
                <p:nvPr/>
              </p:nvSpPr>
              <p:spPr>
                <a:xfrm>
                  <a:off x="85972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5"/>
                <p:cNvSpPr/>
                <p:nvPr/>
              </p:nvSpPr>
              <p:spPr>
                <a:xfrm>
                  <a:off x="819396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5"/>
                <p:cNvSpPr/>
                <p:nvPr/>
              </p:nvSpPr>
              <p:spPr>
                <a:xfrm>
                  <a:off x="829479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5"/>
                <p:cNvSpPr/>
                <p:nvPr/>
              </p:nvSpPr>
              <p:spPr>
                <a:xfrm>
                  <a:off x="844603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5"/>
                <p:cNvSpPr/>
                <p:nvPr/>
              </p:nvSpPr>
              <p:spPr>
                <a:xfrm>
                  <a:off x="834520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5"/>
                <p:cNvSpPr/>
                <p:nvPr/>
              </p:nvSpPr>
              <p:spPr>
                <a:xfrm>
                  <a:off x="8496449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68" name="Google Shape;568;p5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1" name="Google Shape;571;p5"/>
            <p:cNvCxnSpPr/>
            <p:nvPr/>
          </p:nvCxnSpPr>
          <p:spPr>
            <a:xfrm>
              <a:off x="437225" y="168225"/>
              <a:ext cx="253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72" name="Google Shape;572;p5"/>
          <p:cNvGrpSpPr/>
          <p:nvPr/>
        </p:nvGrpSpPr>
        <p:grpSpPr>
          <a:xfrm>
            <a:off x="8838375" y="293597"/>
            <a:ext cx="135000" cy="4556147"/>
            <a:chOff x="8838375" y="293597"/>
            <a:chExt cx="135000" cy="4556147"/>
          </a:xfrm>
        </p:grpSpPr>
        <p:grpSp>
          <p:nvGrpSpPr>
            <p:cNvPr id="573" name="Google Shape;573;p5"/>
            <p:cNvGrpSpPr/>
            <p:nvPr/>
          </p:nvGrpSpPr>
          <p:grpSpPr>
            <a:xfrm>
              <a:off x="8838375" y="293597"/>
              <a:ext cx="135000" cy="4556147"/>
              <a:chOff x="8838375" y="293597"/>
              <a:chExt cx="135000" cy="4556147"/>
            </a:xfrm>
          </p:grpSpPr>
          <p:sp>
            <p:nvSpPr>
              <p:cNvPr id="574" name="Google Shape;574;p5"/>
              <p:cNvSpPr/>
              <p:nvPr/>
            </p:nvSpPr>
            <p:spPr>
              <a:xfrm>
                <a:off x="8838375" y="29359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5"/>
              <p:cNvSpPr/>
              <p:nvPr/>
            </p:nvSpPr>
            <p:spPr>
              <a:xfrm>
                <a:off x="8838375" y="52166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5"/>
              <p:cNvSpPr/>
              <p:nvPr/>
            </p:nvSpPr>
            <p:spPr>
              <a:xfrm>
                <a:off x="8838375" y="74972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5"/>
              <p:cNvSpPr/>
              <p:nvPr/>
            </p:nvSpPr>
            <p:spPr>
              <a:xfrm>
                <a:off x="8838375" y="97779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5"/>
              <p:cNvSpPr/>
              <p:nvPr/>
            </p:nvSpPr>
            <p:spPr>
              <a:xfrm>
                <a:off x="8838375" y="403054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5"/>
              <p:cNvSpPr/>
              <p:nvPr/>
            </p:nvSpPr>
            <p:spPr>
              <a:xfrm>
                <a:off x="8838375" y="425861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5"/>
              <p:cNvSpPr/>
              <p:nvPr/>
            </p:nvSpPr>
            <p:spPr>
              <a:xfrm>
                <a:off x="8838375" y="448667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5"/>
              <p:cNvSpPr/>
              <p:nvPr/>
            </p:nvSpPr>
            <p:spPr>
              <a:xfrm>
                <a:off x="8838375" y="471474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82" name="Google Shape;582;p5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3" name="Google Shape;583;p5"/>
          <p:cNvSpPr txBox="1">
            <a:spLocks noGrp="1"/>
          </p:cNvSpPr>
          <p:nvPr>
            <p:ph type="subTitle" idx="1"/>
          </p:nvPr>
        </p:nvSpPr>
        <p:spPr>
          <a:xfrm>
            <a:off x="1290763" y="3576650"/>
            <a:ext cx="2907600" cy="4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84" name="Google Shape;584;p5"/>
          <p:cNvSpPr txBox="1">
            <a:spLocks noGrp="1"/>
          </p:cNvSpPr>
          <p:nvPr>
            <p:ph type="subTitle" idx="2"/>
          </p:nvPr>
        </p:nvSpPr>
        <p:spPr>
          <a:xfrm>
            <a:off x="4945638" y="3576650"/>
            <a:ext cx="2907600" cy="4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85" name="Google Shape;585;p5"/>
          <p:cNvSpPr txBox="1">
            <a:spLocks noGrp="1"/>
          </p:cNvSpPr>
          <p:nvPr>
            <p:ph type="subTitle" idx="3"/>
          </p:nvPr>
        </p:nvSpPr>
        <p:spPr>
          <a:xfrm>
            <a:off x="1290775" y="3889575"/>
            <a:ext cx="2907600" cy="5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5"/>
          <p:cNvSpPr txBox="1">
            <a:spLocks noGrp="1"/>
          </p:cNvSpPr>
          <p:nvPr>
            <p:ph type="subTitle" idx="4"/>
          </p:nvPr>
        </p:nvSpPr>
        <p:spPr>
          <a:xfrm>
            <a:off x="4945650" y="3889575"/>
            <a:ext cx="2907600" cy="5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7" name="Google Shape;587;p5"/>
          <p:cNvSpPr txBox="1">
            <a:spLocks noGrp="1"/>
          </p:cNvSpPr>
          <p:nvPr>
            <p:ph type="title"/>
          </p:nvPr>
        </p:nvSpPr>
        <p:spPr>
          <a:xfrm>
            <a:off x="715100" y="471606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hrikhand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88" name="Google Shape;588;p5"/>
          <p:cNvSpPr>
            <a:spLocks noGrp="1"/>
          </p:cNvSpPr>
          <p:nvPr>
            <p:ph type="pic" idx="5"/>
          </p:nvPr>
        </p:nvSpPr>
        <p:spPr>
          <a:xfrm>
            <a:off x="1836625" y="1801275"/>
            <a:ext cx="1815900" cy="1428600"/>
          </a:xfrm>
          <a:prstGeom prst="roundRect">
            <a:avLst>
              <a:gd name="adj" fmla="val 4981"/>
            </a:avLst>
          </a:prstGeom>
          <a:noFill/>
          <a:ln>
            <a:noFill/>
          </a:ln>
        </p:spPr>
      </p:sp>
      <p:sp>
        <p:nvSpPr>
          <p:cNvPr id="589" name="Google Shape;589;p5"/>
          <p:cNvSpPr>
            <a:spLocks noGrp="1"/>
          </p:cNvSpPr>
          <p:nvPr>
            <p:ph type="pic" idx="6"/>
          </p:nvPr>
        </p:nvSpPr>
        <p:spPr>
          <a:xfrm>
            <a:off x="5491500" y="1801275"/>
            <a:ext cx="1815900" cy="1428600"/>
          </a:xfrm>
          <a:prstGeom prst="roundRect">
            <a:avLst>
              <a:gd name="adj" fmla="val 4981"/>
            </a:avLst>
          </a:prstGeom>
          <a:noFill/>
          <a:ln>
            <a:noFill/>
          </a:ln>
        </p:spPr>
      </p:sp>
      <p:cxnSp>
        <p:nvCxnSpPr>
          <p:cNvPr id="590" name="Google Shape;590;p5"/>
          <p:cNvCxnSpPr/>
          <p:nvPr/>
        </p:nvCxnSpPr>
        <p:spPr>
          <a:xfrm>
            <a:off x="8912550" y="1295200"/>
            <a:ext cx="0" cy="255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08014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"/>
          <p:cNvSpPr/>
          <p:nvPr/>
        </p:nvSpPr>
        <p:spPr>
          <a:xfrm>
            <a:off x="434525" y="293600"/>
            <a:ext cx="8274600" cy="455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3" name="Google Shape;593;p6"/>
          <p:cNvGrpSpPr/>
          <p:nvPr/>
        </p:nvGrpSpPr>
        <p:grpSpPr>
          <a:xfrm>
            <a:off x="447825" y="72645"/>
            <a:ext cx="8261350" cy="227935"/>
            <a:chOff x="447825" y="66000"/>
            <a:chExt cx="8261350" cy="227935"/>
          </a:xfrm>
        </p:grpSpPr>
        <p:grpSp>
          <p:nvGrpSpPr>
            <p:cNvPr id="594" name="Google Shape;594;p6"/>
            <p:cNvGrpSpPr/>
            <p:nvPr/>
          </p:nvGrpSpPr>
          <p:grpSpPr>
            <a:xfrm>
              <a:off x="3874150" y="66000"/>
              <a:ext cx="4835025" cy="227935"/>
              <a:chOff x="3874150" y="66000"/>
              <a:chExt cx="4835025" cy="227935"/>
            </a:xfrm>
          </p:grpSpPr>
          <p:grpSp>
            <p:nvGrpSpPr>
              <p:cNvPr id="595" name="Google Shape;595;p6"/>
              <p:cNvGrpSpPr/>
              <p:nvPr/>
            </p:nvGrpSpPr>
            <p:grpSpPr>
              <a:xfrm>
                <a:off x="3874150" y="66000"/>
                <a:ext cx="4835025" cy="227935"/>
                <a:chOff x="3874150" y="66000"/>
                <a:chExt cx="4835025" cy="227935"/>
              </a:xfrm>
            </p:grpSpPr>
            <p:grpSp>
              <p:nvGrpSpPr>
                <p:cNvPr id="596" name="Google Shape;596;p6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597" name="Google Shape;597;p6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" name="Google Shape;598;p6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9" name="Google Shape;599;p6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0" name="Google Shape;600;p6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1" name="Google Shape;601;p6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2" name="Google Shape;602;p6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6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6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6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6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7" name="Google Shape;607;p6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8" name="Google Shape;608;p6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" name="Google Shape;609;p6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0" name="Google Shape;610;p6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1" name="Google Shape;611;p6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2" name="Google Shape;612;p6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13" name="Google Shape;613;p6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614" name="Google Shape;614;p6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5" name="Google Shape;615;p6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6" name="Google Shape;616;p6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7" name="Google Shape;617;p6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8" name="Google Shape;618;p6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9" name="Google Shape;619;p6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0" name="Google Shape;620;p6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1" name="Google Shape;621;p6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2" name="Google Shape;622;p6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3" name="Google Shape;623;p6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4" name="Google Shape;624;p6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5" name="Google Shape;625;p6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6" name="Google Shape;626;p6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7" name="Google Shape;627;p6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8" name="Google Shape;628;p6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9" name="Google Shape;629;p6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30" name="Google Shape;630;p6"/>
                <p:cNvSpPr/>
                <p:nvPr/>
              </p:nvSpPr>
              <p:spPr>
                <a:xfrm>
                  <a:off x="4694808" y="66535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1" name="Google Shape;631;p6"/>
              <p:cNvGrpSpPr/>
              <p:nvPr/>
            </p:nvGrpSpPr>
            <p:grpSpPr>
              <a:xfrm>
                <a:off x="5857627" y="114513"/>
                <a:ext cx="868100" cy="135007"/>
                <a:chOff x="7841075" y="69893"/>
                <a:chExt cx="868100" cy="227400"/>
              </a:xfrm>
            </p:grpSpPr>
            <p:sp>
              <p:nvSpPr>
                <p:cNvPr id="632" name="Google Shape;632;p6"/>
                <p:cNvSpPr/>
                <p:nvPr/>
              </p:nvSpPr>
              <p:spPr>
                <a:xfrm>
                  <a:off x="78410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6"/>
                <p:cNvSpPr/>
                <p:nvPr/>
              </p:nvSpPr>
              <p:spPr>
                <a:xfrm>
                  <a:off x="789148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6"/>
                <p:cNvSpPr/>
                <p:nvPr/>
              </p:nvSpPr>
              <p:spPr>
                <a:xfrm>
                  <a:off x="794190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6"/>
                <p:cNvSpPr/>
                <p:nvPr/>
              </p:nvSpPr>
              <p:spPr>
                <a:xfrm>
                  <a:off x="799231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6"/>
                <p:cNvSpPr/>
                <p:nvPr/>
              </p:nvSpPr>
              <p:spPr>
                <a:xfrm>
                  <a:off x="804272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6"/>
                <p:cNvSpPr/>
                <p:nvPr/>
              </p:nvSpPr>
              <p:spPr>
                <a:xfrm>
                  <a:off x="809314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6"/>
                <p:cNvSpPr/>
                <p:nvPr/>
              </p:nvSpPr>
              <p:spPr>
                <a:xfrm>
                  <a:off x="814355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6"/>
                <p:cNvSpPr/>
                <p:nvPr/>
              </p:nvSpPr>
              <p:spPr>
                <a:xfrm>
                  <a:off x="824438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6"/>
                <p:cNvSpPr/>
                <p:nvPr/>
              </p:nvSpPr>
              <p:spPr>
                <a:xfrm>
                  <a:off x="839562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6"/>
                <p:cNvSpPr/>
                <p:nvPr/>
              </p:nvSpPr>
              <p:spPr>
                <a:xfrm>
                  <a:off x="854686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6"/>
                <p:cNvSpPr/>
                <p:nvPr/>
              </p:nvSpPr>
              <p:spPr>
                <a:xfrm>
                  <a:off x="85972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6"/>
                <p:cNvSpPr/>
                <p:nvPr/>
              </p:nvSpPr>
              <p:spPr>
                <a:xfrm>
                  <a:off x="819396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6"/>
                <p:cNvSpPr/>
                <p:nvPr/>
              </p:nvSpPr>
              <p:spPr>
                <a:xfrm>
                  <a:off x="829479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6"/>
                <p:cNvSpPr/>
                <p:nvPr/>
              </p:nvSpPr>
              <p:spPr>
                <a:xfrm>
                  <a:off x="844603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6"/>
                <p:cNvSpPr/>
                <p:nvPr/>
              </p:nvSpPr>
              <p:spPr>
                <a:xfrm>
                  <a:off x="834520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6"/>
                <p:cNvSpPr/>
                <p:nvPr/>
              </p:nvSpPr>
              <p:spPr>
                <a:xfrm>
                  <a:off x="8496449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48" name="Google Shape;648;p6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51" name="Google Shape;651;p6"/>
            <p:cNvCxnSpPr/>
            <p:nvPr/>
          </p:nvCxnSpPr>
          <p:spPr>
            <a:xfrm>
              <a:off x="447825" y="168230"/>
              <a:ext cx="2516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52" name="Google Shape;652;p6"/>
          <p:cNvGrpSpPr/>
          <p:nvPr/>
        </p:nvGrpSpPr>
        <p:grpSpPr>
          <a:xfrm>
            <a:off x="170625" y="293597"/>
            <a:ext cx="135000" cy="4556147"/>
            <a:chOff x="170625" y="293597"/>
            <a:chExt cx="135000" cy="4556147"/>
          </a:xfrm>
        </p:grpSpPr>
        <p:sp>
          <p:nvSpPr>
            <p:cNvPr id="653" name="Google Shape;653;p6"/>
            <p:cNvSpPr/>
            <p:nvPr/>
          </p:nvSpPr>
          <p:spPr>
            <a:xfrm flipH="1">
              <a:off x="170625" y="29359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6"/>
            <p:cNvSpPr/>
            <p:nvPr/>
          </p:nvSpPr>
          <p:spPr>
            <a:xfrm flipH="1">
              <a:off x="170625" y="52166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6"/>
            <p:cNvSpPr/>
            <p:nvPr/>
          </p:nvSpPr>
          <p:spPr>
            <a:xfrm flipH="1">
              <a:off x="170625" y="74972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6"/>
            <p:cNvSpPr/>
            <p:nvPr/>
          </p:nvSpPr>
          <p:spPr>
            <a:xfrm flipH="1">
              <a:off x="170625" y="97779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57" name="Google Shape;657;p6"/>
            <p:cNvCxnSpPr/>
            <p:nvPr/>
          </p:nvCxnSpPr>
          <p:spPr>
            <a:xfrm>
              <a:off x="238125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8" name="Google Shape;658;p6"/>
            <p:cNvSpPr/>
            <p:nvPr/>
          </p:nvSpPr>
          <p:spPr>
            <a:xfrm flipH="1">
              <a:off x="170625" y="40305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6"/>
            <p:cNvSpPr/>
            <p:nvPr/>
          </p:nvSpPr>
          <p:spPr>
            <a:xfrm flipH="1">
              <a:off x="170625" y="425861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6"/>
            <p:cNvSpPr/>
            <p:nvPr/>
          </p:nvSpPr>
          <p:spPr>
            <a:xfrm flipH="1">
              <a:off x="170625" y="448667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6"/>
            <p:cNvSpPr/>
            <p:nvPr/>
          </p:nvSpPr>
          <p:spPr>
            <a:xfrm flipH="1">
              <a:off x="170625" y="471474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6"/>
          <p:cNvGrpSpPr/>
          <p:nvPr/>
        </p:nvGrpSpPr>
        <p:grpSpPr>
          <a:xfrm rot="10800000">
            <a:off x="434450" y="4843400"/>
            <a:ext cx="8271950" cy="227400"/>
            <a:chOff x="437225" y="66000"/>
            <a:chExt cx="8271950" cy="227400"/>
          </a:xfrm>
        </p:grpSpPr>
        <p:grpSp>
          <p:nvGrpSpPr>
            <p:cNvPr id="663" name="Google Shape;663;p6"/>
            <p:cNvGrpSpPr/>
            <p:nvPr/>
          </p:nvGrpSpPr>
          <p:grpSpPr>
            <a:xfrm>
              <a:off x="3874150" y="66000"/>
              <a:ext cx="4835025" cy="227400"/>
              <a:chOff x="3874150" y="66000"/>
              <a:chExt cx="4835025" cy="227400"/>
            </a:xfrm>
          </p:grpSpPr>
          <p:grpSp>
            <p:nvGrpSpPr>
              <p:cNvPr id="664" name="Google Shape;664;p6"/>
              <p:cNvGrpSpPr/>
              <p:nvPr/>
            </p:nvGrpSpPr>
            <p:grpSpPr>
              <a:xfrm>
                <a:off x="3874150" y="66000"/>
                <a:ext cx="4835025" cy="227400"/>
                <a:chOff x="3874150" y="66000"/>
                <a:chExt cx="4835025" cy="227400"/>
              </a:xfrm>
            </p:grpSpPr>
            <p:grpSp>
              <p:nvGrpSpPr>
                <p:cNvPr id="665" name="Google Shape;665;p6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666" name="Google Shape;666;p6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7" name="Google Shape;667;p6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8" name="Google Shape;668;p6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9" name="Google Shape;669;p6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0" name="Google Shape;670;p6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1" name="Google Shape;671;p6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2" name="Google Shape;672;p6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3" name="Google Shape;673;p6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4" name="Google Shape;674;p6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5" name="Google Shape;675;p6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6" name="Google Shape;676;p6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7" name="Google Shape;677;p6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8" name="Google Shape;678;p6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9" name="Google Shape;679;p6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0" name="Google Shape;680;p6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1" name="Google Shape;681;p6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82" name="Google Shape;682;p6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683" name="Google Shape;683;p6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4" name="Google Shape;684;p6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5" name="Google Shape;685;p6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6" name="Google Shape;686;p6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7" name="Google Shape;687;p6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8" name="Google Shape;688;p6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9" name="Google Shape;689;p6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0" name="Google Shape;690;p6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1" name="Google Shape;691;p6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2" name="Google Shape;692;p6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3" name="Google Shape;693;p6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4" name="Google Shape;694;p6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5" name="Google Shape;695;p6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6" name="Google Shape;696;p6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7" name="Google Shape;697;p6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8" name="Google Shape;698;p6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99" name="Google Shape;699;p6"/>
                <p:cNvSpPr/>
                <p:nvPr/>
              </p:nvSpPr>
              <p:spPr>
                <a:xfrm>
                  <a:off x="4694808" y="66000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0" name="Google Shape;700;p6"/>
              <p:cNvGrpSpPr/>
              <p:nvPr/>
            </p:nvGrpSpPr>
            <p:grpSpPr>
              <a:xfrm>
                <a:off x="5857627" y="112202"/>
                <a:ext cx="868100" cy="135007"/>
                <a:chOff x="7841075" y="66000"/>
                <a:chExt cx="868100" cy="227400"/>
              </a:xfrm>
            </p:grpSpPr>
            <p:sp>
              <p:nvSpPr>
                <p:cNvPr id="701" name="Google Shape;701;p6"/>
                <p:cNvSpPr/>
                <p:nvPr/>
              </p:nvSpPr>
              <p:spPr>
                <a:xfrm>
                  <a:off x="78410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6"/>
                <p:cNvSpPr/>
                <p:nvPr/>
              </p:nvSpPr>
              <p:spPr>
                <a:xfrm>
                  <a:off x="789148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6"/>
                <p:cNvSpPr/>
                <p:nvPr/>
              </p:nvSpPr>
              <p:spPr>
                <a:xfrm>
                  <a:off x="794190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6"/>
                <p:cNvSpPr/>
                <p:nvPr/>
              </p:nvSpPr>
              <p:spPr>
                <a:xfrm>
                  <a:off x="799231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6"/>
                <p:cNvSpPr/>
                <p:nvPr/>
              </p:nvSpPr>
              <p:spPr>
                <a:xfrm>
                  <a:off x="804272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6"/>
                <p:cNvSpPr/>
                <p:nvPr/>
              </p:nvSpPr>
              <p:spPr>
                <a:xfrm>
                  <a:off x="809314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6"/>
                <p:cNvSpPr/>
                <p:nvPr/>
              </p:nvSpPr>
              <p:spPr>
                <a:xfrm>
                  <a:off x="814355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6"/>
                <p:cNvSpPr/>
                <p:nvPr/>
              </p:nvSpPr>
              <p:spPr>
                <a:xfrm>
                  <a:off x="824438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6"/>
                <p:cNvSpPr/>
                <p:nvPr/>
              </p:nvSpPr>
              <p:spPr>
                <a:xfrm>
                  <a:off x="839562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6"/>
                <p:cNvSpPr/>
                <p:nvPr/>
              </p:nvSpPr>
              <p:spPr>
                <a:xfrm>
                  <a:off x="854686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6"/>
                <p:cNvSpPr/>
                <p:nvPr/>
              </p:nvSpPr>
              <p:spPr>
                <a:xfrm>
                  <a:off x="85972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6"/>
                <p:cNvSpPr/>
                <p:nvPr/>
              </p:nvSpPr>
              <p:spPr>
                <a:xfrm>
                  <a:off x="819396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6"/>
                <p:cNvSpPr/>
                <p:nvPr/>
              </p:nvSpPr>
              <p:spPr>
                <a:xfrm>
                  <a:off x="829479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6"/>
                <p:cNvSpPr/>
                <p:nvPr/>
              </p:nvSpPr>
              <p:spPr>
                <a:xfrm>
                  <a:off x="844603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6"/>
                <p:cNvSpPr/>
                <p:nvPr/>
              </p:nvSpPr>
              <p:spPr>
                <a:xfrm>
                  <a:off x="834520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6"/>
                <p:cNvSpPr/>
                <p:nvPr/>
              </p:nvSpPr>
              <p:spPr>
                <a:xfrm>
                  <a:off x="8496449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17" name="Google Shape;717;p6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6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6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0" name="Google Shape;720;p6"/>
            <p:cNvCxnSpPr/>
            <p:nvPr/>
          </p:nvCxnSpPr>
          <p:spPr>
            <a:xfrm>
              <a:off x="437225" y="168225"/>
              <a:ext cx="253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1" name="Google Shape;721;p6"/>
          <p:cNvGrpSpPr/>
          <p:nvPr/>
        </p:nvGrpSpPr>
        <p:grpSpPr>
          <a:xfrm>
            <a:off x="8838375" y="293597"/>
            <a:ext cx="135000" cy="4556147"/>
            <a:chOff x="8838375" y="293597"/>
            <a:chExt cx="135000" cy="4556147"/>
          </a:xfrm>
        </p:grpSpPr>
        <p:grpSp>
          <p:nvGrpSpPr>
            <p:cNvPr id="722" name="Google Shape;722;p6"/>
            <p:cNvGrpSpPr/>
            <p:nvPr/>
          </p:nvGrpSpPr>
          <p:grpSpPr>
            <a:xfrm>
              <a:off x="8838375" y="293597"/>
              <a:ext cx="135000" cy="4556147"/>
              <a:chOff x="8838375" y="293597"/>
              <a:chExt cx="135000" cy="4556147"/>
            </a:xfrm>
          </p:grpSpPr>
          <p:sp>
            <p:nvSpPr>
              <p:cNvPr id="723" name="Google Shape;723;p6"/>
              <p:cNvSpPr/>
              <p:nvPr/>
            </p:nvSpPr>
            <p:spPr>
              <a:xfrm>
                <a:off x="8838375" y="29359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6"/>
              <p:cNvSpPr/>
              <p:nvPr/>
            </p:nvSpPr>
            <p:spPr>
              <a:xfrm>
                <a:off x="8838375" y="52166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6"/>
              <p:cNvSpPr/>
              <p:nvPr/>
            </p:nvSpPr>
            <p:spPr>
              <a:xfrm>
                <a:off x="8838375" y="74972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6"/>
              <p:cNvSpPr/>
              <p:nvPr/>
            </p:nvSpPr>
            <p:spPr>
              <a:xfrm>
                <a:off x="8838375" y="97779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6"/>
              <p:cNvSpPr/>
              <p:nvPr/>
            </p:nvSpPr>
            <p:spPr>
              <a:xfrm>
                <a:off x="8838375" y="403054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6"/>
              <p:cNvSpPr/>
              <p:nvPr/>
            </p:nvSpPr>
            <p:spPr>
              <a:xfrm>
                <a:off x="8838375" y="425861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6"/>
              <p:cNvSpPr/>
              <p:nvPr/>
            </p:nvSpPr>
            <p:spPr>
              <a:xfrm>
                <a:off x="8838375" y="448667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6"/>
              <p:cNvSpPr/>
              <p:nvPr/>
            </p:nvSpPr>
            <p:spPr>
              <a:xfrm>
                <a:off x="8838375" y="471474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731" name="Google Shape;731;p6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32" name="Google Shape;732;p6"/>
          <p:cNvSpPr txBox="1">
            <a:spLocks noGrp="1"/>
          </p:cNvSpPr>
          <p:nvPr>
            <p:ph type="title"/>
          </p:nvPr>
        </p:nvSpPr>
        <p:spPr>
          <a:xfrm>
            <a:off x="715100" y="471606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hrikhand"/>
              <a:buNone/>
              <a:defRPr sz="3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733" name="Google Shape;733;p6"/>
          <p:cNvCxnSpPr/>
          <p:nvPr/>
        </p:nvCxnSpPr>
        <p:spPr>
          <a:xfrm>
            <a:off x="8912550" y="1295200"/>
            <a:ext cx="0" cy="255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62983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7"/>
          <p:cNvSpPr/>
          <p:nvPr/>
        </p:nvSpPr>
        <p:spPr>
          <a:xfrm>
            <a:off x="434525" y="293600"/>
            <a:ext cx="8274600" cy="455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6" name="Google Shape;736;p7"/>
          <p:cNvGrpSpPr/>
          <p:nvPr/>
        </p:nvGrpSpPr>
        <p:grpSpPr>
          <a:xfrm>
            <a:off x="447825" y="72645"/>
            <a:ext cx="8261350" cy="227935"/>
            <a:chOff x="447825" y="66000"/>
            <a:chExt cx="8261350" cy="227935"/>
          </a:xfrm>
        </p:grpSpPr>
        <p:grpSp>
          <p:nvGrpSpPr>
            <p:cNvPr id="737" name="Google Shape;737;p7"/>
            <p:cNvGrpSpPr/>
            <p:nvPr/>
          </p:nvGrpSpPr>
          <p:grpSpPr>
            <a:xfrm>
              <a:off x="3874150" y="66000"/>
              <a:ext cx="4835025" cy="227935"/>
              <a:chOff x="3874150" y="66000"/>
              <a:chExt cx="4835025" cy="227935"/>
            </a:xfrm>
          </p:grpSpPr>
          <p:grpSp>
            <p:nvGrpSpPr>
              <p:cNvPr id="738" name="Google Shape;738;p7"/>
              <p:cNvGrpSpPr/>
              <p:nvPr/>
            </p:nvGrpSpPr>
            <p:grpSpPr>
              <a:xfrm>
                <a:off x="3874150" y="66000"/>
                <a:ext cx="4835025" cy="227935"/>
                <a:chOff x="3874150" y="66000"/>
                <a:chExt cx="4835025" cy="227935"/>
              </a:xfrm>
            </p:grpSpPr>
            <p:grpSp>
              <p:nvGrpSpPr>
                <p:cNvPr id="739" name="Google Shape;739;p7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740" name="Google Shape;740;p7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1" name="Google Shape;741;p7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2" name="Google Shape;742;p7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3" name="Google Shape;743;p7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4" name="Google Shape;744;p7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5" name="Google Shape;745;p7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6" name="Google Shape;746;p7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7" name="Google Shape;747;p7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8" name="Google Shape;748;p7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9" name="Google Shape;749;p7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0" name="Google Shape;750;p7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1" name="Google Shape;751;p7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2" name="Google Shape;752;p7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3" name="Google Shape;753;p7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4" name="Google Shape;754;p7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5" name="Google Shape;755;p7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56" name="Google Shape;756;p7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757" name="Google Shape;757;p7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8" name="Google Shape;758;p7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9" name="Google Shape;759;p7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0" name="Google Shape;760;p7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1" name="Google Shape;761;p7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2" name="Google Shape;762;p7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3" name="Google Shape;763;p7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4" name="Google Shape;764;p7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5" name="Google Shape;765;p7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6" name="Google Shape;766;p7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7" name="Google Shape;767;p7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8" name="Google Shape;768;p7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9" name="Google Shape;769;p7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0" name="Google Shape;770;p7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1" name="Google Shape;771;p7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2" name="Google Shape;772;p7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73" name="Google Shape;773;p7"/>
                <p:cNvSpPr/>
                <p:nvPr/>
              </p:nvSpPr>
              <p:spPr>
                <a:xfrm>
                  <a:off x="4694808" y="66535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4" name="Google Shape;774;p7"/>
              <p:cNvGrpSpPr/>
              <p:nvPr/>
            </p:nvGrpSpPr>
            <p:grpSpPr>
              <a:xfrm>
                <a:off x="5857627" y="114513"/>
                <a:ext cx="868100" cy="135007"/>
                <a:chOff x="7841075" y="69893"/>
                <a:chExt cx="868100" cy="227400"/>
              </a:xfrm>
            </p:grpSpPr>
            <p:sp>
              <p:nvSpPr>
                <p:cNvPr id="775" name="Google Shape;775;p7"/>
                <p:cNvSpPr/>
                <p:nvPr/>
              </p:nvSpPr>
              <p:spPr>
                <a:xfrm>
                  <a:off x="78410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7"/>
                <p:cNvSpPr/>
                <p:nvPr/>
              </p:nvSpPr>
              <p:spPr>
                <a:xfrm>
                  <a:off x="789148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" name="Google Shape;777;p7"/>
                <p:cNvSpPr/>
                <p:nvPr/>
              </p:nvSpPr>
              <p:spPr>
                <a:xfrm>
                  <a:off x="794190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" name="Google Shape;778;p7"/>
                <p:cNvSpPr/>
                <p:nvPr/>
              </p:nvSpPr>
              <p:spPr>
                <a:xfrm>
                  <a:off x="799231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7"/>
                <p:cNvSpPr/>
                <p:nvPr/>
              </p:nvSpPr>
              <p:spPr>
                <a:xfrm>
                  <a:off x="804272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7"/>
                <p:cNvSpPr/>
                <p:nvPr/>
              </p:nvSpPr>
              <p:spPr>
                <a:xfrm>
                  <a:off x="809314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7"/>
                <p:cNvSpPr/>
                <p:nvPr/>
              </p:nvSpPr>
              <p:spPr>
                <a:xfrm>
                  <a:off x="814355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2;p7"/>
                <p:cNvSpPr/>
                <p:nvPr/>
              </p:nvSpPr>
              <p:spPr>
                <a:xfrm>
                  <a:off x="824438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7"/>
                <p:cNvSpPr/>
                <p:nvPr/>
              </p:nvSpPr>
              <p:spPr>
                <a:xfrm>
                  <a:off x="839562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7"/>
                <p:cNvSpPr/>
                <p:nvPr/>
              </p:nvSpPr>
              <p:spPr>
                <a:xfrm>
                  <a:off x="854686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7"/>
                <p:cNvSpPr/>
                <p:nvPr/>
              </p:nvSpPr>
              <p:spPr>
                <a:xfrm>
                  <a:off x="85972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7"/>
                <p:cNvSpPr/>
                <p:nvPr/>
              </p:nvSpPr>
              <p:spPr>
                <a:xfrm>
                  <a:off x="819396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7"/>
                <p:cNvSpPr/>
                <p:nvPr/>
              </p:nvSpPr>
              <p:spPr>
                <a:xfrm>
                  <a:off x="829479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88;p7"/>
                <p:cNvSpPr/>
                <p:nvPr/>
              </p:nvSpPr>
              <p:spPr>
                <a:xfrm>
                  <a:off x="844603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789;p7"/>
                <p:cNvSpPr/>
                <p:nvPr/>
              </p:nvSpPr>
              <p:spPr>
                <a:xfrm>
                  <a:off x="834520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790;p7"/>
                <p:cNvSpPr/>
                <p:nvPr/>
              </p:nvSpPr>
              <p:spPr>
                <a:xfrm>
                  <a:off x="8496449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91" name="Google Shape;791;p7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94" name="Google Shape;794;p7"/>
            <p:cNvCxnSpPr/>
            <p:nvPr/>
          </p:nvCxnSpPr>
          <p:spPr>
            <a:xfrm>
              <a:off x="447825" y="168230"/>
              <a:ext cx="2516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5" name="Google Shape;795;p7"/>
          <p:cNvGrpSpPr/>
          <p:nvPr/>
        </p:nvGrpSpPr>
        <p:grpSpPr>
          <a:xfrm>
            <a:off x="170625" y="293597"/>
            <a:ext cx="135000" cy="4556147"/>
            <a:chOff x="170625" y="293597"/>
            <a:chExt cx="135000" cy="4556147"/>
          </a:xfrm>
        </p:grpSpPr>
        <p:sp>
          <p:nvSpPr>
            <p:cNvPr id="796" name="Google Shape;796;p7"/>
            <p:cNvSpPr/>
            <p:nvPr/>
          </p:nvSpPr>
          <p:spPr>
            <a:xfrm flipH="1">
              <a:off x="170625" y="29359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7"/>
            <p:cNvSpPr/>
            <p:nvPr/>
          </p:nvSpPr>
          <p:spPr>
            <a:xfrm flipH="1">
              <a:off x="170625" y="52166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7"/>
            <p:cNvSpPr/>
            <p:nvPr/>
          </p:nvSpPr>
          <p:spPr>
            <a:xfrm flipH="1">
              <a:off x="170625" y="74972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7"/>
            <p:cNvSpPr/>
            <p:nvPr/>
          </p:nvSpPr>
          <p:spPr>
            <a:xfrm flipH="1">
              <a:off x="170625" y="97779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00" name="Google Shape;800;p7"/>
            <p:cNvCxnSpPr/>
            <p:nvPr/>
          </p:nvCxnSpPr>
          <p:spPr>
            <a:xfrm>
              <a:off x="238125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1" name="Google Shape;801;p7"/>
            <p:cNvSpPr/>
            <p:nvPr/>
          </p:nvSpPr>
          <p:spPr>
            <a:xfrm flipH="1">
              <a:off x="170625" y="40305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7"/>
            <p:cNvSpPr/>
            <p:nvPr/>
          </p:nvSpPr>
          <p:spPr>
            <a:xfrm flipH="1">
              <a:off x="170625" y="425861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7"/>
            <p:cNvSpPr/>
            <p:nvPr/>
          </p:nvSpPr>
          <p:spPr>
            <a:xfrm flipH="1">
              <a:off x="170625" y="448667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7"/>
            <p:cNvSpPr/>
            <p:nvPr/>
          </p:nvSpPr>
          <p:spPr>
            <a:xfrm flipH="1">
              <a:off x="170625" y="471474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7"/>
          <p:cNvGrpSpPr/>
          <p:nvPr/>
        </p:nvGrpSpPr>
        <p:grpSpPr>
          <a:xfrm rot="10800000">
            <a:off x="434450" y="4843400"/>
            <a:ext cx="8271950" cy="227400"/>
            <a:chOff x="437225" y="66000"/>
            <a:chExt cx="8271950" cy="227400"/>
          </a:xfrm>
        </p:grpSpPr>
        <p:grpSp>
          <p:nvGrpSpPr>
            <p:cNvPr id="806" name="Google Shape;806;p7"/>
            <p:cNvGrpSpPr/>
            <p:nvPr/>
          </p:nvGrpSpPr>
          <p:grpSpPr>
            <a:xfrm>
              <a:off x="3874150" y="66000"/>
              <a:ext cx="4835025" cy="227400"/>
              <a:chOff x="3874150" y="66000"/>
              <a:chExt cx="4835025" cy="227400"/>
            </a:xfrm>
          </p:grpSpPr>
          <p:grpSp>
            <p:nvGrpSpPr>
              <p:cNvPr id="807" name="Google Shape;807;p7"/>
              <p:cNvGrpSpPr/>
              <p:nvPr/>
            </p:nvGrpSpPr>
            <p:grpSpPr>
              <a:xfrm>
                <a:off x="3874150" y="66000"/>
                <a:ext cx="4835025" cy="227400"/>
                <a:chOff x="3874150" y="66000"/>
                <a:chExt cx="4835025" cy="227400"/>
              </a:xfrm>
            </p:grpSpPr>
            <p:grpSp>
              <p:nvGrpSpPr>
                <p:cNvPr id="808" name="Google Shape;808;p7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809" name="Google Shape;809;p7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0" name="Google Shape;810;p7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1" name="Google Shape;811;p7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2" name="Google Shape;812;p7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3" name="Google Shape;813;p7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4" name="Google Shape;814;p7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5" name="Google Shape;815;p7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6" name="Google Shape;816;p7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7" name="Google Shape;817;p7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8" name="Google Shape;818;p7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9" name="Google Shape;819;p7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0" name="Google Shape;820;p7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1" name="Google Shape;821;p7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2" name="Google Shape;822;p7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3" name="Google Shape;823;p7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4" name="Google Shape;824;p7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25" name="Google Shape;825;p7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826" name="Google Shape;826;p7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7" name="Google Shape;827;p7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8" name="Google Shape;828;p7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9" name="Google Shape;829;p7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0" name="Google Shape;830;p7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1" name="Google Shape;831;p7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2" name="Google Shape;832;p7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3" name="Google Shape;833;p7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4" name="Google Shape;834;p7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5" name="Google Shape;835;p7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6" name="Google Shape;836;p7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7" name="Google Shape;837;p7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8" name="Google Shape;838;p7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9" name="Google Shape;839;p7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0" name="Google Shape;840;p7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1" name="Google Shape;841;p7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42" name="Google Shape;842;p7"/>
                <p:cNvSpPr/>
                <p:nvPr/>
              </p:nvSpPr>
              <p:spPr>
                <a:xfrm>
                  <a:off x="4694808" y="66000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43" name="Google Shape;843;p7"/>
              <p:cNvGrpSpPr/>
              <p:nvPr/>
            </p:nvGrpSpPr>
            <p:grpSpPr>
              <a:xfrm>
                <a:off x="5857627" y="112202"/>
                <a:ext cx="868100" cy="135007"/>
                <a:chOff x="7841075" y="66000"/>
                <a:chExt cx="868100" cy="227400"/>
              </a:xfrm>
            </p:grpSpPr>
            <p:sp>
              <p:nvSpPr>
                <p:cNvPr id="844" name="Google Shape;844;p7"/>
                <p:cNvSpPr/>
                <p:nvPr/>
              </p:nvSpPr>
              <p:spPr>
                <a:xfrm>
                  <a:off x="78410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5" name="Google Shape;845;p7"/>
                <p:cNvSpPr/>
                <p:nvPr/>
              </p:nvSpPr>
              <p:spPr>
                <a:xfrm>
                  <a:off x="789148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46;p7"/>
                <p:cNvSpPr/>
                <p:nvPr/>
              </p:nvSpPr>
              <p:spPr>
                <a:xfrm>
                  <a:off x="794190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7"/>
                <p:cNvSpPr/>
                <p:nvPr/>
              </p:nvSpPr>
              <p:spPr>
                <a:xfrm>
                  <a:off x="799231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48;p7"/>
                <p:cNvSpPr/>
                <p:nvPr/>
              </p:nvSpPr>
              <p:spPr>
                <a:xfrm>
                  <a:off x="804272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49;p7"/>
                <p:cNvSpPr/>
                <p:nvPr/>
              </p:nvSpPr>
              <p:spPr>
                <a:xfrm>
                  <a:off x="809314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7"/>
                <p:cNvSpPr/>
                <p:nvPr/>
              </p:nvSpPr>
              <p:spPr>
                <a:xfrm>
                  <a:off x="814355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1;p7"/>
                <p:cNvSpPr/>
                <p:nvPr/>
              </p:nvSpPr>
              <p:spPr>
                <a:xfrm>
                  <a:off x="824438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52;p7"/>
                <p:cNvSpPr/>
                <p:nvPr/>
              </p:nvSpPr>
              <p:spPr>
                <a:xfrm>
                  <a:off x="839562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53;p7"/>
                <p:cNvSpPr/>
                <p:nvPr/>
              </p:nvSpPr>
              <p:spPr>
                <a:xfrm>
                  <a:off x="854686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4;p7"/>
                <p:cNvSpPr/>
                <p:nvPr/>
              </p:nvSpPr>
              <p:spPr>
                <a:xfrm>
                  <a:off x="85972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7"/>
                <p:cNvSpPr/>
                <p:nvPr/>
              </p:nvSpPr>
              <p:spPr>
                <a:xfrm>
                  <a:off x="819396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7"/>
                <p:cNvSpPr/>
                <p:nvPr/>
              </p:nvSpPr>
              <p:spPr>
                <a:xfrm>
                  <a:off x="829479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57;p7"/>
                <p:cNvSpPr/>
                <p:nvPr/>
              </p:nvSpPr>
              <p:spPr>
                <a:xfrm>
                  <a:off x="844603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7"/>
                <p:cNvSpPr/>
                <p:nvPr/>
              </p:nvSpPr>
              <p:spPr>
                <a:xfrm>
                  <a:off x="834520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59;p7"/>
                <p:cNvSpPr/>
                <p:nvPr/>
              </p:nvSpPr>
              <p:spPr>
                <a:xfrm>
                  <a:off x="8496449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60" name="Google Shape;860;p7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7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7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63" name="Google Shape;863;p7"/>
            <p:cNvCxnSpPr/>
            <p:nvPr/>
          </p:nvCxnSpPr>
          <p:spPr>
            <a:xfrm>
              <a:off x="437225" y="168225"/>
              <a:ext cx="253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64" name="Google Shape;864;p7"/>
          <p:cNvGrpSpPr/>
          <p:nvPr/>
        </p:nvGrpSpPr>
        <p:grpSpPr>
          <a:xfrm>
            <a:off x="8838375" y="293597"/>
            <a:ext cx="135000" cy="4556147"/>
            <a:chOff x="8838375" y="293597"/>
            <a:chExt cx="135000" cy="4556147"/>
          </a:xfrm>
        </p:grpSpPr>
        <p:grpSp>
          <p:nvGrpSpPr>
            <p:cNvPr id="865" name="Google Shape;865;p7"/>
            <p:cNvGrpSpPr/>
            <p:nvPr/>
          </p:nvGrpSpPr>
          <p:grpSpPr>
            <a:xfrm>
              <a:off x="8838375" y="293597"/>
              <a:ext cx="135000" cy="4556147"/>
              <a:chOff x="8838375" y="293597"/>
              <a:chExt cx="135000" cy="4556147"/>
            </a:xfrm>
          </p:grpSpPr>
          <p:sp>
            <p:nvSpPr>
              <p:cNvPr id="866" name="Google Shape;866;p7"/>
              <p:cNvSpPr/>
              <p:nvPr/>
            </p:nvSpPr>
            <p:spPr>
              <a:xfrm>
                <a:off x="8838375" y="29359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7"/>
              <p:cNvSpPr/>
              <p:nvPr/>
            </p:nvSpPr>
            <p:spPr>
              <a:xfrm>
                <a:off x="8838375" y="52166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7"/>
              <p:cNvSpPr/>
              <p:nvPr/>
            </p:nvSpPr>
            <p:spPr>
              <a:xfrm>
                <a:off x="8838375" y="74972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7"/>
              <p:cNvSpPr/>
              <p:nvPr/>
            </p:nvSpPr>
            <p:spPr>
              <a:xfrm>
                <a:off x="8838375" y="97779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7"/>
              <p:cNvSpPr/>
              <p:nvPr/>
            </p:nvSpPr>
            <p:spPr>
              <a:xfrm>
                <a:off x="8838375" y="403054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7"/>
              <p:cNvSpPr/>
              <p:nvPr/>
            </p:nvSpPr>
            <p:spPr>
              <a:xfrm>
                <a:off x="8838375" y="425861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7"/>
              <p:cNvSpPr/>
              <p:nvPr/>
            </p:nvSpPr>
            <p:spPr>
              <a:xfrm>
                <a:off x="8838375" y="448667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7"/>
              <p:cNvSpPr/>
              <p:nvPr/>
            </p:nvSpPr>
            <p:spPr>
              <a:xfrm>
                <a:off x="8838375" y="471474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74" name="Google Shape;874;p7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75" name="Google Shape;875;p7"/>
          <p:cNvSpPr txBox="1">
            <a:spLocks noGrp="1"/>
          </p:cNvSpPr>
          <p:nvPr>
            <p:ph type="body" idx="1"/>
          </p:nvPr>
        </p:nvSpPr>
        <p:spPr>
          <a:xfrm>
            <a:off x="796200" y="1598850"/>
            <a:ext cx="4299300" cy="21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●"/>
              <a:defRPr>
                <a:solidFill>
                  <a:schemeClr val="dk2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76" name="Google Shape;876;p7"/>
          <p:cNvSpPr txBox="1">
            <a:spLocks noGrp="1"/>
          </p:cNvSpPr>
          <p:nvPr>
            <p:ph type="title"/>
          </p:nvPr>
        </p:nvSpPr>
        <p:spPr>
          <a:xfrm>
            <a:off x="715100" y="471606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hrikhand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7" name="Google Shape;877;p7"/>
          <p:cNvSpPr>
            <a:spLocks noGrp="1"/>
          </p:cNvSpPr>
          <p:nvPr>
            <p:ph type="pic" idx="2"/>
          </p:nvPr>
        </p:nvSpPr>
        <p:spPr>
          <a:xfrm>
            <a:off x="5999800" y="1810950"/>
            <a:ext cx="2213400" cy="2418300"/>
          </a:xfrm>
          <a:prstGeom prst="roundRect">
            <a:avLst>
              <a:gd name="adj" fmla="val 4981"/>
            </a:avLst>
          </a:prstGeom>
          <a:noFill/>
          <a:ln>
            <a:noFill/>
          </a:ln>
        </p:spPr>
      </p:sp>
      <p:cxnSp>
        <p:nvCxnSpPr>
          <p:cNvPr id="878" name="Google Shape;878;p7"/>
          <p:cNvCxnSpPr/>
          <p:nvPr/>
        </p:nvCxnSpPr>
        <p:spPr>
          <a:xfrm>
            <a:off x="8912550" y="1295200"/>
            <a:ext cx="0" cy="255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90187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8"/>
          <p:cNvSpPr/>
          <p:nvPr/>
        </p:nvSpPr>
        <p:spPr>
          <a:xfrm>
            <a:off x="434525" y="293600"/>
            <a:ext cx="8274600" cy="455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1" name="Google Shape;881;p8"/>
          <p:cNvGrpSpPr/>
          <p:nvPr/>
        </p:nvGrpSpPr>
        <p:grpSpPr>
          <a:xfrm>
            <a:off x="447825" y="72645"/>
            <a:ext cx="8261350" cy="227935"/>
            <a:chOff x="447825" y="66000"/>
            <a:chExt cx="8261350" cy="227935"/>
          </a:xfrm>
        </p:grpSpPr>
        <p:grpSp>
          <p:nvGrpSpPr>
            <p:cNvPr id="882" name="Google Shape;882;p8"/>
            <p:cNvGrpSpPr/>
            <p:nvPr/>
          </p:nvGrpSpPr>
          <p:grpSpPr>
            <a:xfrm>
              <a:off x="3874150" y="66000"/>
              <a:ext cx="4835025" cy="227935"/>
              <a:chOff x="3874150" y="66000"/>
              <a:chExt cx="4835025" cy="227935"/>
            </a:xfrm>
          </p:grpSpPr>
          <p:grpSp>
            <p:nvGrpSpPr>
              <p:cNvPr id="883" name="Google Shape;883;p8"/>
              <p:cNvGrpSpPr/>
              <p:nvPr/>
            </p:nvGrpSpPr>
            <p:grpSpPr>
              <a:xfrm>
                <a:off x="3874150" y="66000"/>
                <a:ext cx="4835025" cy="227935"/>
                <a:chOff x="3874150" y="66000"/>
                <a:chExt cx="4835025" cy="227935"/>
              </a:xfrm>
            </p:grpSpPr>
            <p:grpSp>
              <p:nvGrpSpPr>
                <p:cNvPr id="884" name="Google Shape;884;p8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885" name="Google Shape;885;p8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6" name="Google Shape;886;p8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7" name="Google Shape;887;p8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8" name="Google Shape;888;p8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9" name="Google Shape;889;p8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0" name="Google Shape;890;p8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1" name="Google Shape;891;p8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2" name="Google Shape;892;p8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3" name="Google Shape;893;p8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4" name="Google Shape;894;p8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5" name="Google Shape;895;p8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6" name="Google Shape;896;p8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7" name="Google Shape;897;p8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8" name="Google Shape;898;p8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9" name="Google Shape;899;p8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0" name="Google Shape;900;p8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01" name="Google Shape;901;p8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902" name="Google Shape;902;p8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3" name="Google Shape;903;p8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4" name="Google Shape;904;p8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5" name="Google Shape;905;p8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6" name="Google Shape;906;p8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7" name="Google Shape;907;p8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8" name="Google Shape;908;p8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9" name="Google Shape;909;p8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0" name="Google Shape;910;p8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1" name="Google Shape;911;p8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2" name="Google Shape;912;p8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3" name="Google Shape;913;p8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4" name="Google Shape;914;p8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5" name="Google Shape;915;p8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6" name="Google Shape;916;p8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7" name="Google Shape;917;p8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18" name="Google Shape;918;p8"/>
                <p:cNvSpPr/>
                <p:nvPr/>
              </p:nvSpPr>
              <p:spPr>
                <a:xfrm>
                  <a:off x="4694808" y="66535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19" name="Google Shape;919;p8"/>
              <p:cNvGrpSpPr/>
              <p:nvPr/>
            </p:nvGrpSpPr>
            <p:grpSpPr>
              <a:xfrm>
                <a:off x="5857627" y="114513"/>
                <a:ext cx="868100" cy="135007"/>
                <a:chOff x="7841075" y="69893"/>
                <a:chExt cx="868100" cy="227400"/>
              </a:xfrm>
            </p:grpSpPr>
            <p:sp>
              <p:nvSpPr>
                <p:cNvPr id="920" name="Google Shape;920;p8"/>
                <p:cNvSpPr/>
                <p:nvPr/>
              </p:nvSpPr>
              <p:spPr>
                <a:xfrm>
                  <a:off x="78410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921;p8"/>
                <p:cNvSpPr/>
                <p:nvPr/>
              </p:nvSpPr>
              <p:spPr>
                <a:xfrm>
                  <a:off x="789148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922;p8"/>
                <p:cNvSpPr/>
                <p:nvPr/>
              </p:nvSpPr>
              <p:spPr>
                <a:xfrm>
                  <a:off x="794190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3" name="Google Shape;923;p8"/>
                <p:cNvSpPr/>
                <p:nvPr/>
              </p:nvSpPr>
              <p:spPr>
                <a:xfrm>
                  <a:off x="799231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4" name="Google Shape;924;p8"/>
                <p:cNvSpPr/>
                <p:nvPr/>
              </p:nvSpPr>
              <p:spPr>
                <a:xfrm>
                  <a:off x="804272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5" name="Google Shape;925;p8"/>
                <p:cNvSpPr/>
                <p:nvPr/>
              </p:nvSpPr>
              <p:spPr>
                <a:xfrm>
                  <a:off x="809314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" name="Google Shape;926;p8"/>
                <p:cNvSpPr/>
                <p:nvPr/>
              </p:nvSpPr>
              <p:spPr>
                <a:xfrm>
                  <a:off x="814355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" name="Google Shape;927;p8"/>
                <p:cNvSpPr/>
                <p:nvPr/>
              </p:nvSpPr>
              <p:spPr>
                <a:xfrm>
                  <a:off x="824438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" name="Google Shape;928;p8"/>
                <p:cNvSpPr/>
                <p:nvPr/>
              </p:nvSpPr>
              <p:spPr>
                <a:xfrm>
                  <a:off x="839562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" name="Google Shape;929;p8"/>
                <p:cNvSpPr/>
                <p:nvPr/>
              </p:nvSpPr>
              <p:spPr>
                <a:xfrm>
                  <a:off x="854686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" name="Google Shape;930;p8"/>
                <p:cNvSpPr/>
                <p:nvPr/>
              </p:nvSpPr>
              <p:spPr>
                <a:xfrm>
                  <a:off x="85972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" name="Google Shape;931;p8"/>
                <p:cNvSpPr/>
                <p:nvPr/>
              </p:nvSpPr>
              <p:spPr>
                <a:xfrm>
                  <a:off x="819396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" name="Google Shape;932;p8"/>
                <p:cNvSpPr/>
                <p:nvPr/>
              </p:nvSpPr>
              <p:spPr>
                <a:xfrm>
                  <a:off x="829479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" name="Google Shape;933;p8"/>
                <p:cNvSpPr/>
                <p:nvPr/>
              </p:nvSpPr>
              <p:spPr>
                <a:xfrm>
                  <a:off x="844603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" name="Google Shape;934;p8"/>
                <p:cNvSpPr/>
                <p:nvPr/>
              </p:nvSpPr>
              <p:spPr>
                <a:xfrm>
                  <a:off x="834520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935;p8"/>
                <p:cNvSpPr/>
                <p:nvPr/>
              </p:nvSpPr>
              <p:spPr>
                <a:xfrm>
                  <a:off x="8496449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36" name="Google Shape;936;p8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39" name="Google Shape;939;p8"/>
            <p:cNvCxnSpPr/>
            <p:nvPr/>
          </p:nvCxnSpPr>
          <p:spPr>
            <a:xfrm>
              <a:off x="447825" y="168230"/>
              <a:ext cx="2516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40" name="Google Shape;940;p8"/>
          <p:cNvGrpSpPr/>
          <p:nvPr/>
        </p:nvGrpSpPr>
        <p:grpSpPr>
          <a:xfrm>
            <a:off x="170625" y="293597"/>
            <a:ext cx="135000" cy="4556147"/>
            <a:chOff x="170625" y="293597"/>
            <a:chExt cx="135000" cy="4556147"/>
          </a:xfrm>
        </p:grpSpPr>
        <p:sp>
          <p:nvSpPr>
            <p:cNvPr id="941" name="Google Shape;941;p8"/>
            <p:cNvSpPr/>
            <p:nvPr/>
          </p:nvSpPr>
          <p:spPr>
            <a:xfrm flipH="1">
              <a:off x="170625" y="29359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8"/>
            <p:cNvSpPr/>
            <p:nvPr/>
          </p:nvSpPr>
          <p:spPr>
            <a:xfrm flipH="1">
              <a:off x="170625" y="52166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8"/>
            <p:cNvSpPr/>
            <p:nvPr/>
          </p:nvSpPr>
          <p:spPr>
            <a:xfrm flipH="1">
              <a:off x="170625" y="74972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8"/>
            <p:cNvSpPr/>
            <p:nvPr/>
          </p:nvSpPr>
          <p:spPr>
            <a:xfrm flipH="1">
              <a:off x="170625" y="97779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45" name="Google Shape;945;p8"/>
            <p:cNvCxnSpPr/>
            <p:nvPr/>
          </p:nvCxnSpPr>
          <p:spPr>
            <a:xfrm>
              <a:off x="238125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46" name="Google Shape;946;p8"/>
            <p:cNvSpPr/>
            <p:nvPr/>
          </p:nvSpPr>
          <p:spPr>
            <a:xfrm flipH="1">
              <a:off x="170625" y="40305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8"/>
            <p:cNvSpPr/>
            <p:nvPr/>
          </p:nvSpPr>
          <p:spPr>
            <a:xfrm flipH="1">
              <a:off x="170625" y="425861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8"/>
            <p:cNvSpPr/>
            <p:nvPr/>
          </p:nvSpPr>
          <p:spPr>
            <a:xfrm flipH="1">
              <a:off x="170625" y="448667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8"/>
            <p:cNvSpPr/>
            <p:nvPr/>
          </p:nvSpPr>
          <p:spPr>
            <a:xfrm flipH="1">
              <a:off x="170625" y="471474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950;p8"/>
          <p:cNvGrpSpPr/>
          <p:nvPr/>
        </p:nvGrpSpPr>
        <p:grpSpPr>
          <a:xfrm rot="10800000">
            <a:off x="434450" y="4843400"/>
            <a:ext cx="8271950" cy="227400"/>
            <a:chOff x="437225" y="66000"/>
            <a:chExt cx="8271950" cy="227400"/>
          </a:xfrm>
        </p:grpSpPr>
        <p:grpSp>
          <p:nvGrpSpPr>
            <p:cNvPr id="951" name="Google Shape;951;p8"/>
            <p:cNvGrpSpPr/>
            <p:nvPr/>
          </p:nvGrpSpPr>
          <p:grpSpPr>
            <a:xfrm>
              <a:off x="3874150" y="66000"/>
              <a:ext cx="4835025" cy="227400"/>
              <a:chOff x="3874150" y="66000"/>
              <a:chExt cx="4835025" cy="227400"/>
            </a:xfrm>
          </p:grpSpPr>
          <p:grpSp>
            <p:nvGrpSpPr>
              <p:cNvPr id="952" name="Google Shape;952;p8"/>
              <p:cNvGrpSpPr/>
              <p:nvPr/>
            </p:nvGrpSpPr>
            <p:grpSpPr>
              <a:xfrm>
                <a:off x="3874150" y="66000"/>
                <a:ext cx="4835025" cy="227400"/>
                <a:chOff x="3874150" y="66000"/>
                <a:chExt cx="4835025" cy="227400"/>
              </a:xfrm>
            </p:grpSpPr>
            <p:grpSp>
              <p:nvGrpSpPr>
                <p:cNvPr id="953" name="Google Shape;953;p8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954" name="Google Shape;954;p8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5" name="Google Shape;955;p8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6" name="Google Shape;956;p8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7" name="Google Shape;957;p8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8" name="Google Shape;958;p8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9" name="Google Shape;959;p8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0" name="Google Shape;960;p8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1" name="Google Shape;961;p8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2" name="Google Shape;962;p8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3" name="Google Shape;963;p8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4" name="Google Shape;964;p8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5" name="Google Shape;965;p8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6" name="Google Shape;966;p8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7" name="Google Shape;967;p8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8" name="Google Shape;968;p8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9" name="Google Shape;969;p8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70" name="Google Shape;970;p8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971" name="Google Shape;971;p8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2" name="Google Shape;972;p8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3" name="Google Shape;973;p8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4" name="Google Shape;974;p8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5" name="Google Shape;975;p8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6" name="Google Shape;976;p8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7" name="Google Shape;977;p8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8" name="Google Shape;978;p8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9" name="Google Shape;979;p8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0" name="Google Shape;980;p8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1" name="Google Shape;981;p8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2" name="Google Shape;982;p8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3" name="Google Shape;983;p8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4" name="Google Shape;984;p8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5" name="Google Shape;985;p8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6" name="Google Shape;986;p8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87" name="Google Shape;987;p8"/>
                <p:cNvSpPr/>
                <p:nvPr/>
              </p:nvSpPr>
              <p:spPr>
                <a:xfrm>
                  <a:off x="4694808" y="66000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8" name="Google Shape;988;p8"/>
              <p:cNvGrpSpPr/>
              <p:nvPr/>
            </p:nvGrpSpPr>
            <p:grpSpPr>
              <a:xfrm>
                <a:off x="5857627" y="112202"/>
                <a:ext cx="868100" cy="135007"/>
                <a:chOff x="7841075" y="66000"/>
                <a:chExt cx="868100" cy="227400"/>
              </a:xfrm>
            </p:grpSpPr>
            <p:sp>
              <p:nvSpPr>
                <p:cNvPr id="989" name="Google Shape;989;p8"/>
                <p:cNvSpPr/>
                <p:nvPr/>
              </p:nvSpPr>
              <p:spPr>
                <a:xfrm>
                  <a:off x="78410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0" name="Google Shape;990;p8"/>
                <p:cNvSpPr/>
                <p:nvPr/>
              </p:nvSpPr>
              <p:spPr>
                <a:xfrm>
                  <a:off x="789148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1" name="Google Shape;991;p8"/>
                <p:cNvSpPr/>
                <p:nvPr/>
              </p:nvSpPr>
              <p:spPr>
                <a:xfrm>
                  <a:off x="794190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2" name="Google Shape;992;p8"/>
                <p:cNvSpPr/>
                <p:nvPr/>
              </p:nvSpPr>
              <p:spPr>
                <a:xfrm>
                  <a:off x="799231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3" name="Google Shape;993;p8"/>
                <p:cNvSpPr/>
                <p:nvPr/>
              </p:nvSpPr>
              <p:spPr>
                <a:xfrm>
                  <a:off x="804272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4" name="Google Shape;994;p8"/>
                <p:cNvSpPr/>
                <p:nvPr/>
              </p:nvSpPr>
              <p:spPr>
                <a:xfrm>
                  <a:off x="809314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5" name="Google Shape;995;p8"/>
                <p:cNvSpPr/>
                <p:nvPr/>
              </p:nvSpPr>
              <p:spPr>
                <a:xfrm>
                  <a:off x="814355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6" name="Google Shape;996;p8"/>
                <p:cNvSpPr/>
                <p:nvPr/>
              </p:nvSpPr>
              <p:spPr>
                <a:xfrm>
                  <a:off x="824438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8"/>
                <p:cNvSpPr/>
                <p:nvPr/>
              </p:nvSpPr>
              <p:spPr>
                <a:xfrm>
                  <a:off x="839562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8" name="Google Shape;998;p8"/>
                <p:cNvSpPr/>
                <p:nvPr/>
              </p:nvSpPr>
              <p:spPr>
                <a:xfrm>
                  <a:off x="854686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9" name="Google Shape;999;p8"/>
                <p:cNvSpPr/>
                <p:nvPr/>
              </p:nvSpPr>
              <p:spPr>
                <a:xfrm>
                  <a:off x="85972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0" name="Google Shape;1000;p8"/>
                <p:cNvSpPr/>
                <p:nvPr/>
              </p:nvSpPr>
              <p:spPr>
                <a:xfrm>
                  <a:off x="819396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1" name="Google Shape;1001;p8"/>
                <p:cNvSpPr/>
                <p:nvPr/>
              </p:nvSpPr>
              <p:spPr>
                <a:xfrm>
                  <a:off x="829479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2" name="Google Shape;1002;p8"/>
                <p:cNvSpPr/>
                <p:nvPr/>
              </p:nvSpPr>
              <p:spPr>
                <a:xfrm>
                  <a:off x="844603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3" name="Google Shape;1003;p8"/>
                <p:cNvSpPr/>
                <p:nvPr/>
              </p:nvSpPr>
              <p:spPr>
                <a:xfrm>
                  <a:off x="834520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4" name="Google Shape;1004;p8"/>
                <p:cNvSpPr/>
                <p:nvPr/>
              </p:nvSpPr>
              <p:spPr>
                <a:xfrm>
                  <a:off x="8496449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05" name="Google Shape;1005;p8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08" name="Google Shape;1008;p8"/>
            <p:cNvCxnSpPr/>
            <p:nvPr/>
          </p:nvCxnSpPr>
          <p:spPr>
            <a:xfrm>
              <a:off x="437225" y="168225"/>
              <a:ext cx="253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09" name="Google Shape;1009;p8"/>
          <p:cNvGrpSpPr/>
          <p:nvPr/>
        </p:nvGrpSpPr>
        <p:grpSpPr>
          <a:xfrm>
            <a:off x="8838375" y="293597"/>
            <a:ext cx="135000" cy="4556147"/>
            <a:chOff x="8838375" y="293597"/>
            <a:chExt cx="135000" cy="4556147"/>
          </a:xfrm>
        </p:grpSpPr>
        <p:grpSp>
          <p:nvGrpSpPr>
            <p:cNvPr id="1010" name="Google Shape;1010;p8"/>
            <p:cNvGrpSpPr/>
            <p:nvPr/>
          </p:nvGrpSpPr>
          <p:grpSpPr>
            <a:xfrm>
              <a:off x="8838375" y="293597"/>
              <a:ext cx="135000" cy="4556147"/>
              <a:chOff x="8838375" y="293597"/>
              <a:chExt cx="135000" cy="4556147"/>
            </a:xfrm>
          </p:grpSpPr>
          <p:sp>
            <p:nvSpPr>
              <p:cNvPr id="1011" name="Google Shape;1011;p8"/>
              <p:cNvSpPr/>
              <p:nvPr/>
            </p:nvSpPr>
            <p:spPr>
              <a:xfrm>
                <a:off x="8838375" y="29359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8"/>
              <p:cNvSpPr/>
              <p:nvPr/>
            </p:nvSpPr>
            <p:spPr>
              <a:xfrm>
                <a:off x="8838375" y="52166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8"/>
              <p:cNvSpPr/>
              <p:nvPr/>
            </p:nvSpPr>
            <p:spPr>
              <a:xfrm>
                <a:off x="8838375" y="74972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8"/>
              <p:cNvSpPr/>
              <p:nvPr/>
            </p:nvSpPr>
            <p:spPr>
              <a:xfrm>
                <a:off x="8838375" y="97779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8"/>
              <p:cNvSpPr/>
              <p:nvPr/>
            </p:nvSpPr>
            <p:spPr>
              <a:xfrm>
                <a:off x="8838375" y="403054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8"/>
              <p:cNvSpPr/>
              <p:nvPr/>
            </p:nvSpPr>
            <p:spPr>
              <a:xfrm>
                <a:off x="8838375" y="425861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8"/>
              <p:cNvSpPr/>
              <p:nvPr/>
            </p:nvSpPr>
            <p:spPr>
              <a:xfrm>
                <a:off x="8838375" y="448667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8"/>
              <p:cNvSpPr/>
              <p:nvPr/>
            </p:nvSpPr>
            <p:spPr>
              <a:xfrm>
                <a:off x="8838375" y="471474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19" name="Google Shape;1019;p8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20" name="Google Shape;1020;p8"/>
          <p:cNvSpPr txBox="1">
            <a:spLocks noGrp="1"/>
          </p:cNvSpPr>
          <p:nvPr>
            <p:ph type="title"/>
          </p:nvPr>
        </p:nvSpPr>
        <p:spPr>
          <a:xfrm>
            <a:off x="1346475" y="535000"/>
            <a:ext cx="6367800" cy="17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21" name="Google Shape;1021;p8"/>
          <p:cNvSpPr>
            <a:spLocks noGrp="1"/>
          </p:cNvSpPr>
          <p:nvPr>
            <p:ph type="pic" idx="2"/>
          </p:nvPr>
        </p:nvSpPr>
        <p:spPr>
          <a:xfrm>
            <a:off x="1402275" y="2661250"/>
            <a:ext cx="6339600" cy="1787700"/>
          </a:xfrm>
          <a:prstGeom prst="roundRect">
            <a:avLst>
              <a:gd name="adj" fmla="val 4981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54717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9"/>
          <p:cNvSpPr/>
          <p:nvPr/>
        </p:nvSpPr>
        <p:spPr>
          <a:xfrm>
            <a:off x="434525" y="293600"/>
            <a:ext cx="8274600" cy="455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4" name="Google Shape;1024;p9"/>
          <p:cNvGrpSpPr/>
          <p:nvPr/>
        </p:nvGrpSpPr>
        <p:grpSpPr>
          <a:xfrm>
            <a:off x="447825" y="72645"/>
            <a:ext cx="8261350" cy="227935"/>
            <a:chOff x="447825" y="66000"/>
            <a:chExt cx="8261350" cy="227935"/>
          </a:xfrm>
        </p:grpSpPr>
        <p:grpSp>
          <p:nvGrpSpPr>
            <p:cNvPr id="1025" name="Google Shape;1025;p9"/>
            <p:cNvGrpSpPr/>
            <p:nvPr/>
          </p:nvGrpSpPr>
          <p:grpSpPr>
            <a:xfrm>
              <a:off x="3874150" y="66000"/>
              <a:ext cx="4835025" cy="227935"/>
              <a:chOff x="3874150" y="66000"/>
              <a:chExt cx="4835025" cy="227935"/>
            </a:xfrm>
          </p:grpSpPr>
          <p:grpSp>
            <p:nvGrpSpPr>
              <p:cNvPr id="1026" name="Google Shape;1026;p9"/>
              <p:cNvGrpSpPr/>
              <p:nvPr/>
            </p:nvGrpSpPr>
            <p:grpSpPr>
              <a:xfrm>
                <a:off x="3874150" y="66000"/>
                <a:ext cx="4835025" cy="227935"/>
                <a:chOff x="3874150" y="66000"/>
                <a:chExt cx="4835025" cy="227935"/>
              </a:xfrm>
            </p:grpSpPr>
            <p:grpSp>
              <p:nvGrpSpPr>
                <p:cNvPr id="1027" name="Google Shape;1027;p9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1028" name="Google Shape;1028;p9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9" name="Google Shape;1029;p9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0" name="Google Shape;1030;p9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1" name="Google Shape;1031;p9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2" name="Google Shape;1032;p9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3" name="Google Shape;1033;p9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4" name="Google Shape;1034;p9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5" name="Google Shape;1035;p9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6" name="Google Shape;1036;p9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7" name="Google Shape;1037;p9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8" name="Google Shape;1038;p9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9" name="Google Shape;1039;p9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0" name="Google Shape;1040;p9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1" name="Google Shape;1041;p9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2" name="Google Shape;1042;p9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3" name="Google Shape;1043;p9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44" name="Google Shape;1044;p9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1045" name="Google Shape;1045;p9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6" name="Google Shape;1046;p9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7" name="Google Shape;1047;p9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8" name="Google Shape;1048;p9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" name="Google Shape;1049;p9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0" name="Google Shape;1050;p9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1" name="Google Shape;1051;p9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2" name="Google Shape;1052;p9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3" name="Google Shape;1053;p9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4" name="Google Shape;1054;p9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5" name="Google Shape;1055;p9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6" name="Google Shape;1056;p9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7" name="Google Shape;1057;p9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8" name="Google Shape;1058;p9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9" name="Google Shape;1059;p9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0" name="Google Shape;1060;p9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61" name="Google Shape;1061;p9"/>
                <p:cNvSpPr/>
                <p:nvPr/>
              </p:nvSpPr>
              <p:spPr>
                <a:xfrm>
                  <a:off x="4694808" y="66535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62" name="Google Shape;1062;p9"/>
              <p:cNvGrpSpPr/>
              <p:nvPr/>
            </p:nvGrpSpPr>
            <p:grpSpPr>
              <a:xfrm>
                <a:off x="5857627" y="114513"/>
                <a:ext cx="868100" cy="135007"/>
                <a:chOff x="7841075" y="69893"/>
                <a:chExt cx="868100" cy="227400"/>
              </a:xfrm>
            </p:grpSpPr>
            <p:sp>
              <p:nvSpPr>
                <p:cNvPr id="1063" name="Google Shape;1063;p9"/>
                <p:cNvSpPr/>
                <p:nvPr/>
              </p:nvSpPr>
              <p:spPr>
                <a:xfrm>
                  <a:off x="78410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" name="Google Shape;1064;p9"/>
                <p:cNvSpPr/>
                <p:nvPr/>
              </p:nvSpPr>
              <p:spPr>
                <a:xfrm>
                  <a:off x="789148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5" name="Google Shape;1065;p9"/>
                <p:cNvSpPr/>
                <p:nvPr/>
              </p:nvSpPr>
              <p:spPr>
                <a:xfrm>
                  <a:off x="794190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6" name="Google Shape;1066;p9"/>
                <p:cNvSpPr/>
                <p:nvPr/>
              </p:nvSpPr>
              <p:spPr>
                <a:xfrm>
                  <a:off x="799231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7" name="Google Shape;1067;p9"/>
                <p:cNvSpPr/>
                <p:nvPr/>
              </p:nvSpPr>
              <p:spPr>
                <a:xfrm>
                  <a:off x="804272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8" name="Google Shape;1068;p9"/>
                <p:cNvSpPr/>
                <p:nvPr/>
              </p:nvSpPr>
              <p:spPr>
                <a:xfrm>
                  <a:off x="809314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9" name="Google Shape;1069;p9"/>
                <p:cNvSpPr/>
                <p:nvPr/>
              </p:nvSpPr>
              <p:spPr>
                <a:xfrm>
                  <a:off x="814355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0" name="Google Shape;1070;p9"/>
                <p:cNvSpPr/>
                <p:nvPr/>
              </p:nvSpPr>
              <p:spPr>
                <a:xfrm>
                  <a:off x="824438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1" name="Google Shape;1071;p9"/>
                <p:cNvSpPr/>
                <p:nvPr/>
              </p:nvSpPr>
              <p:spPr>
                <a:xfrm>
                  <a:off x="839562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2" name="Google Shape;1072;p9"/>
                <p:cNvSpPr/>
                <p:nvPr/>
              </p:nvSpPr>
              <p:spPr>
                <a:xfrm>
                  <a:off x="854686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3" name="Google Shape;1073;p9"/>
                <p:cNvSpPr/>
                <p:nvPr/>
              </p:nvSpPr>
              <p:spPr>
                <a:xfrm>
                  <a:off x="85972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4" name="Google Shape;1074;p9"/>
                <p:cNvSpPr/>
                <p:nvPr/>
              </p:nvSpPr>
              <p:spPr>
                <a:xfrm>
                  <a:off x="819396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5" name="Google Shape;1075;p9"/>
                <p:cNvSpPr/>
                <p:nvPr/>
              </p:nvSpPr>
              <p:spPr>
                <a:xfrm>
                  <a:off x="829479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6" name="Google Shape;1076;p9"/>
                <p:cNvSpPr/>
                <p:nvPr/>
              </p:nvSpPr>
              <p:spPr>
                <a:xfrm>
                  <a:off x="844603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7" name="Google Shape;1077;p9"/>
                <p:cNvSpPr/>
                <p:nvPr/>
              </p:nvSpPr>
              <p:spPr>
                <a:xfrm>
                  <a:off x="834520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8" name="Google Shape;1078;p9"/>
                <p:cNvSpPr/>
                <p:nvPr/>
              </p:nvSpPr>
              <p:spPr>
                <a:xfrm>
                  <a:off x="8496449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79" name="Google Shape;1079;p9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9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9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82" name="Google Shape;1082;p9"/>
            <p:cNvCxnSpPr/>
            <p:nvPr/>
          </p:nvCxnSpPr>
          <p:spPr>
            <a:xfrm>
              <a:off x="447825" y="168230"/>
              <a:ext cx="2516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83" name="Google Shape;1083;p9"/>
          <p:cNvGrpSpPr/>
          <p:nvPr/>
        </p:nvGrpSpPr>
        <p:grpSpPr>
          <a:xfrm>
            <a:off x="170625" y="293597"/>
            <a:ext cx="135000" cy="4556147"/>
            <a:chOff x="170625" y="293597"/>
            <a:chExt cx="135000" cy="4556147"/>
          </a:xfrm>
        </p:grpSpPr>
        <p:sp>
          <p:nvSpPr>
            <p:cNvPr id="1084" name="Google Shape;1084;p9"/>
            <p:cNvSpPr/>
            <p:nvPr/>
          </p:nvSpPr>
          <p:spPr>
            <a:xfrm flipH="1">
              <a:off x="170625" y="29359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9"/>
            <p:cNvSpPr/>
            <p:nvPr/>
          </p:nvSpPr>
          <p:spPr>
            <a:xfrm flipH="1">
              <a:off x="170625" y="52166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9"/>
            <p:cNvSpPr/>
            <p:nvPr/>
          </p:nvSpPr>
          <p:spPr>
            <a:xfrm flipH="1">
              <a:off x="170625" y="74972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9"/>
            <p:cNvSpPr/>
            <p:nvPr/>
          </p:nvSpPr>
          <p:spPr>
            <a:xfrm flipH="1">
              <a:off x="170625" y="97779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88" name="Google Shape;1088;p9"/>
            <p:cNvCxnSpPr/>
            <p:nvPr/>
          </p:nvCxnSpPr>
          <p:spPr>
            <a:xfrm>
              <a:off x="238125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89" name="Google Shape;1089;p9"/>
            <p:cNvSpPr/>
            <p:nvPr/>
          </p:nvSpPr>
          <p:spPr>
            <a:xfrm flipH="1">
              <a:off x="170625" y="40305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9"/>
            <p:cNvSpPr/>
            <p:nvPr/>
          </p:nvSpPr>
          <p:spPr>
            <a:xfrm flipH="1">
              <a:off x="170625" y="425861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9"/>
            <p:cNvSpPr/>
            <p:nvPr/>
          </p:nvSpPr>
          <p:spPr>
            <a:xfrm flipH="1">
              <a:off x="170625" y="448667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9"/>
            <p:cNvSpPr/>
            <p:nvPr/>
          </p:nvSpPr>
          <p:spPr>
            <a:xfrm flipH="1">
              <a:off x="170625" y="471474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9"/>
          <p:cNvGrpSpPr/>
          <p:nvPr/>
        </p:nvGrpSpPr>
        <p:grpSpPr>
          <a:xfrm rot="10800000">
            <a:off x="434450" y="4843400"/>
            <a:ext cx="8271950" cy="227400"/>
            <a:chOff x="437225" y="66000"/>
            <a:chExt cx="8271950" cy="227400"/>
          </a:xfrm>
        </p:grpSpPr>
        <p:grpSp>
          <p:nvGrpSpPr>
            <p:cNvPr id="1094" name="Google Shape;1094;p9"/>
            <p:cNvGrpSpPr/>
            <p:nvPr/>
          </p:nvGrpSpPr>
          <p:grpSpPr>
            <a:xfrm>
              <a:off x="3874150" y="66000"/>
              <a:ext cx="4835025" cy="227400"/>
              <a:chOff x="3874150" y="66000"/>
              <a:chExt cx="4835025" cy="227400"/>
            </a:xfrm>
          </p:grpSpPr>
          <p:grpSp>
            <p:nvGrpSpPr>
              <p:cNvPr id="1095" name="Google Shape;1095;p9"/>
              <p:cNvGrpSpPr/>
              <p:nvPr/>
            </p:nvGrpSpPr>
            <p:grpSpPr>
              <a:xfrm>
                <a:off x="3874150" y="66000"/>
                <a:ext cx="4835025" cy="227400"/>
                <a:chOff x="3874150" y="66000"/>
                <a:chExt cx="4835025" cy="227400"/>
              </a:xfrm>
            </p:grpSpPr>
            <p:grpSp>
              <p:nvGrpSpPr>
                <p:cNvPr id="1096" name="Google Shape;1096;p9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1097" name="Google Shape;1097;p9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8" name="Google Shape;1098;p9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9" name="Google Shape;1099;p9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0" name="Google Shape;1100;p9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1" name="Google Shape;1101;p9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2" name="Google Shape;1102;p9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3" name="Google Shape;1103;p9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4" name="Google Shape;1104;p9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5" name="Google Shape;1105;p9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6" name="Google Shape;1106;p9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7" name="Google Shape;1107;p9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8" name="Google Shape;1108;p9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9" name="Google Shape;1109;p9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0" name="Google Shape;1110;p9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1" name="Google Shape;1111;p9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2" name="Google Shape;1112;p9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13" name="Google Shape;1113;p9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1114" name="Google Shape;1114;p9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5" name="Google Shape;1115;p9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6" name="Google Shape;1116;p9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7" name="Google Shape;1117;p9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8" name="Google Shape;1118;p9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9" name="Google Shape;1119;p9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0" name="Google Shape;1120;p9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1" name="Google Shape;1121;p9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2" name="Google Shape;1122;p9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3" name="Google Shape;1123;p9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4" name="Google Shape;1124;p9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5" name="Google Shape;1125;p9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6" name="Google Shape;1126;p9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7" name="Google Shape;1127;p9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8" name="Google Shape;1128;p9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9" name="Google Shape;1129;p9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30" name="Google Shape;1130;p9"/>
                <p:cNvSpPr/>
                <p:nvPr/>
              </p:nvSpPr>
              <p:spPr>
                <a:xfrm>
                  <a:off x="4694808" y="66000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1" name="Google Shape;1131;p9"/>
              <p:cNvGrpSpPr/>
              <p:nvPr/>
            </p:nvGrpSpPr>
            <p:grpSpPr>
              <a:xfrm>
                <a:off x="5857627" y="112202"/>
                <a:ext cx="868100" cy="135007"/>
                <a:chOff x="7841075" y="66000"/>
                <a:chExt cx="868100" cy="227400"/>
              </a:xfrm>
            </p:grpSpPr>
            <p:sp>
              <p:nvSpPr>
                <p:cNvPr id="1132" name="Google Shape;1132;p9"/>
                <p:cNvSpPr/>
                <p:nvPr/>
              </p:nvSpPr>
              <p:spPr>
                <a:xfrm>
                  <a:off x="78410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3" name="Google Shape;1133;p9"/>
                <p:cNvSpPr/>
                <p:nvPr/>
              </p:nvSpPr>
              <p:spPr>
                <a:xfrm>
                  <a:off x="789148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4" name="Google Shape;1134;p9"/>
                <p:cNvSpPr/>
                <p:nvPr/>
              </p:nvSpPr>
              <p:spPr>
                <a:xfrm>
                  <a:off x="794190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9"/>
                <p:cNvSpPr/>
                <p:nvPr/>
              </p:nvSpPr>
              <p:spPr>
                <a:xfrm>
                  <a:off x="799231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6" name="Google Shape;1136;p9"/>
                <p:cNvSpPr/>
                <p:nvPr/>
              </p:nvSpPr>
              <p:spPr>
                <a:xfrm>
                  <a:off x="804272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7" name="Google Shape;1137;p9"/>
                <p:cNvSpPr/>
                <p:nvPr/>
              </p:nvSpPr>
              <p:spPr>
                <a:xfrm>
                  <a:off x="809314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8" name="Google Shape;1138;p9"/>
                <p:cNvSpPr/>
                <p:nvPr/>
              </p:nvSpPr>
              <p:spPr>
                <a:xfrm>
                  <a:off x="814355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9" name="Google Shape;1139;p9"/>
                <p:cNvSpPr/>
                <p:nvPr/>
              </p:nvSpPr>
              <p:spPr>
                <a:xfrm>
                  <a:off x="824438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0" name="Google Shape;1140;p9"/>
                <p:cNvSpPr/>
                <p:nvPr/>
              </p:nvSpPr>
              <p:spPr>
                <a:xfrm>
                  <a:off x="839562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1" name="Google Shape;1141;p9"/>
                <p:cNvSpPr/>
                <p:nvPr/>
              </p:nvSpPr>
              <p:spPr>
                <a:xfrm>
                  <a:off x="854686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9"/>
                <p:cNvSpPr/>
                <p:nvPr/>
              </p:nvSpPr>
              <p:spPr>
                <a:xfrm>
                  <a:off x="85972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3" name="Google Shape;1143;p9"/>
                <p:cNvSpPr/>
                <p:nvPr/>
              </p:nvSpPr>
              <p:spPr>
                <a:xfrm>
                  <a:off x="819396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4" name="Google Shape;1144;p9"/>
                <p:cNvSpPr/>
                <p:nvPr/>
              </p:nvSpPr>
              <p:spPr>
                <a:xfrm>
                  <a:off x="829479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5" name="Google Shape;1145;p9"/>
                <p:cNvSpPr/>
                <p:nvPr/>
              </p:nvSpPr>
              <p:spPr>
                <a:xfrm>
                  <a:off x="844603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9"/>
                <p:cNvSpPr/>
                <p:nvPr/>
              </p:nvSpPr>
              <p:spPr>
                <a:xfrm>
                  <a:off x="834520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9"/>
                <p:cNvSpPr/>
                <p:nvPr/>
              </p:nvSpPr>
              <p:spPr>
                <a:xfrm>
                  <a:off x="8496449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48" name="Google Shape;1148;p9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9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9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51" name="Google Shape;1151;p9"/>
            <p:cNvCxnSpPr/>
            <p:nvPr/>
          </p:nvCxnSpPr>
          <p:spPr>
            <a:xfrm>
              <a:off x="437225" y="168225"/>
              <a:ext cx="253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52" name="Google Shape;1152;p9"/>
          <p:cNvGrpSpPr/>
          <p:nvPr/>
        </p:nvGrpSpPr>
        <p:grpSpPr>
          <a:xfrm>
            <a:off x="8838375" y="293597"/>
            <a:ext cx="135000" cy="4556147"/>
            <a:chOff x="8838375" y="293597"/>
            <a:chExt cx="135000" cy="4556147"/>
          </a:xfrm>
        </p:grpSpPr>
        <p:grpSp>
          <p:nvGrpSpPr>
            <p:cNvPr id="1153" name="Google Shape;1153;p9"/>
            <p:cNvGrpSpPr/>
            <p:nvPr/>
          </p:nvGrpSpPr>
          <p:grpSpPr>
            <a:xfrm>
              <a:off x="8838375" y="293597"/>
              <a:ext cx="135000" cy="4556147"/>
              <a:chOff x="8838375" y="293597"/>
              <a:chExt cx="135000" cy="4556147"/>
            </a:xfrm>
          </p:grpSpPr>
          <p:sp>
            <p:nvSpPr>
              <p:cNvPr id="1154" name="Google Shape;1154;p9"/>
              <p:cNvSpPr/>
              <p:nvPr/>
            </p:nvSpPr>
            <p:spPr>
              <a:xfrm>
                <a:off x="8838375" y="29359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9"/>
              <p:cNvSpPr/>
              <p:nvPr/>
            </p:nvSpPr>
            <p:spPr>
              <a:xfrm>
                <a:off x="8838375" y="52166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9"/>
              <p:cNvSpPr/>
              <p:nvPr/>
            </p:nvSpPr>
            <p:spPr>
              <a:xfrm>
                <a:off x="8838375" y="74972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9"/>
              <p:cNvSpPr/>
              <p:nvPr/>
            </p:nvSpPr>
            <p:spPr>
              <a:xfrm>
                <a:off x="8838375" y="97779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9"/>
              <p:cNvSpPr/>
              <p:nvPr/>
            </p:nvSpPr>
            <p:spPr>
              <a:xfrm>
                <a:off x="8838375" y="403054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9"/>
              <p:cNvSpPr/>
              <p:nvPr/>
            </p:nvSpPr>
            <p:spPr>
              <a:xfrm>
                <a:off x="8838375" y="425861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9"/>
              <p:cNvSpPr/>
              <p:nvPr/>
            </p:nvSpPr>
            <p:spPr>
              <a:xfrm>
                <a:off x="8838375" y="448667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9"/>
              <p:cNvSpPr/>
              <p:nvPr/>
            </p:nvSpPr>
            <p:spPr>
              <a:xfrm>
                <a:off x="8838375" y="471474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162" name="Google Shape;1162;p9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63" name="Google Shape;1163;p9"/>
          <p:cNvSpPr txBox="1">
            <a:spLocks noGrp="1"/>
          </p:cNvSpPr>
          <p:nvPr>
            <p:ph type="title"/>
          </p:nvPr>
        </p:nvSpPr>
        <p:spPr>
          <a:xfrm>
            <a:off x="4367425" y="1708075"/>
            <a:ext cx="4061400" cy="6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64" name="Google Shape;1164;p9"/>
          <p:cNvSpPr txBox="1">
            <a:spLocks noGrp="1"/>
          </p:cNvSpPr>
          <p:nvPr>
            <p:ph type="subTitle" idx="1"/>
          </p:nvPr>
        </p:nvSpPr>
        <p:spPr>
          <a:xfrm>
            <a:off x="4367498" y="2326625"/>
            <a:ext cx="4061400" cy="12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5" name="Google Shape;1165;p9"/>
          <p:cNvSpPr>
            <a:spLocks noGrp="1"/>
          </p:cNvSpPr>
          <p:nvPr>
            <p:ph type="pic" idx="2"/>
          </p:nvPr>
        </p:nvSpPr>
        <p:spPr>
          <a:xfrm>
            <a:off x="908000" y="1508275"/>
            <a:ext cx="3144900" cy="2474100"/>
          </a:xfrm>
          <a:prstGeom prst="roundRect">
            <a:avLst>
              <a:gd name="adj" fmla="val 4981"/>
            </a:avLst>
          </a:prstGeom>
          <a:noFill/>
          <a:ln>
            <a:noFill/>
          </a:ln>
        </p:spPr>
      </p:sp>
      <p:cxnSp>
        <p:nvCxnSpPr>
          <p:cNvPr id="1166" name="Google Shape;1166;p9"/>
          <p:cNvCxnSpPr/>
          <p:nvPr/>
        </p:nvCxnSpPr>
        <p:spPr>
          <a:xfrm>
            <a:off x="8912550" y="1295200"/>
            <a:ext cx="0" cy="255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956642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10"/>
          <p:cNvSpPr>
            <a:spLocks noGrp="1"/>
          </p:cNvSpPr>
          <p:nvPr>
            <p:ph type="pic" idx="2"/>
          </p:nvPr>
        </p:nvSpPr>
        <p:spPr>
          <a:xfrm>
            <a:off x="0" y="995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69" name="Google Shape;1169;p10"/>
          <p:cNvSpPr txBox="1">
            <a:spLocks noGrp="1"/>
          </p:cNvSpPr>
          <p:nvPr>
            <p:ph type="title"/>
          </p:nvPr>
        </p:nvSpPr>
        <p:spPr>
          <a:xfrm>
            <a:off x="4323075" y="535000"/>
            <a:ext cx="4105800" cy="1084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709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"/>
          <p:cNvSpPr/>
          <p:nvPr/>
        </p:nvSpPr>
        <p:spPr>
          <a:xfrm>
            <a:off x="434525" y="293600"/>
            <a:ext cx="8274600" cy="455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4"/>
          <p:cNvGrpSpPr/>
          <p:nvPr/>
        </p:nvGrpSpPr>
        <p:grpSpPr>
          <a:xfrm>
            <a:off x="447825" y="72645"/>
            <a:ext cx="8261350" cy="227935"/>
            <a:chOff x="447825" y="66000"/>
            <a:chExt cx="8261350" cy="227935"/>
          </a:xfrm>
        </p:grpSpPr>
        <p:grpSp>
          <p:nvGrpSpPr>
            <p:cNvPr id="302" name="Google Shape;302;p4"/>
            <p:cNvGrpSpPr/>
            <p:nvPr/>
          </p:nvGrpSpPr>
          <p:grpSpPr>
            <a:xfrm>
              <a:off x="3874150" y="66000"/>
              <a:ext cx="4835025" cy="227935"/>
              <a:chOff x="3874150" y="66000"/>
              <a:chExt cx="4835025" cy="227935"/>
            </a:xfrm>
          </p:grpSpPr>
          <p:grpSp>
            <p:nvGrpSpPr>
              <p:cNvPr id="303" name="Google Shape;303;p4"/>
              <p:cNvGrpSpPr/>
              <p:nvPr/>
            </p:nvGrpSpPr>
            <p:grpSpPr>
              <a:xfrm>
                <a:off x="3874150" y="66000"/>
                <a:ext cx="4835025" cy="227935"/>
                <a:chOff x="3874150" y="66000"/>
                <a:chExt cx="4835025" cy="227935"/>
              </a:xfrm>
            </p:grpSpPr>
            <p:grpSp>
              <p:nvGrpSpPr>
                <p:cNvPr id="304" name="Google Shape;304;p4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05" name="Google Shape;305;p4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" name="Google Shape;306;p4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" name="Google Shape;307;p4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" name="Google Shape;308;p4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" name="Google Shape;309;p4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" name="Google Shape;310;p4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" name="Google Shape;311;p4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" name="Google Shape;312;p4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" name="Google Shape;313;p4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" name="Google Shape;314;p4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" name="Google Shape;315;p4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" name="Google Shape;316;p4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" name="Google Shape;317;p4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8" name="Google Shape;318;p4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" name="Google Shape;319;p4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" name="Google Shape;320;p4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21" name="Google Shape;321;p4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22" name="Google Shape;322;p4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3" name="Google Shape;323;p4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4" name="Google Shape;324;p4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5" name="Google Shape;325;p4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" name="Google Shape;326;p4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7" name="Google Shape;327;p4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" name="Google Shape;328;p4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" name="Google Shape;329;p4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" name="Google Shape;330;p4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" name="Google Shape;331;p4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" name="Google Shape;332;p4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3" name="Google Shape;333;p4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4" name="Google Shape;334;p4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5" name="Google Shape;335;p4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6" name="Google Shape;336;p4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7" name="Google Shape;337;p4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38" name="Google Shape;338;p4"/>
                <p:cNvSpPr/>
                <p:nvPr/>
              </p:nvSpPr>
              <p:spPr>
                <a:xfrm>
                  <a:off x="4694808" y="66535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9" name="Google Shape;339;p4"/>
              <p:cNvGrpSpPr/>
              <p:nvPr/>
            </p:nvGrpSpPr>
            <p:grpSpPr>
              <a:xfrm>
                <a:off x="5857627" y="114513"/>
                <a:ext cx="868100" cy="135007"/>
                <a:chOff x="7841075" y="69893"/>
                <a:chExt cx="868100" cy="227400"/>
              </a:xfrm>
            </p:grpSpPr>
            <p:sp>
              <p:nvSpPr>
                <p:cNvPr id="340" name="Google Shape;340;p4"/>
                <p:cNvSpPr/>
                <p:nvPr/>
              </p:nvSpPr>
              <p:spPr>
                <a:xfrm>
                  <a:off x="78410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4"/>
                <p:cNvSpPr/>
                <p:nvPr/>
              </p:nvSpPr>
              <p:spPr>
                <a:xfrm>
                  <a:off x="789148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4"/>
                <p:cNvSpPr/>
                <p:nvPr/>
              </p:nvSpPr>
              <p:spPr>
                <a:xfrm>
                  <a:off x="794190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4"/>
                <p:cNvSpPr/>
                <p:nvPr/>
              </p:nvSpPr>
              <p:spPr>
                <a:xfrm>
                  <a:off x="799231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4"/>
                <p:cNvSpPr/>
                <p:nvPr/>
              </p:nvSpPr>
              <p:spPr>
                <a:xfrm>
                  <a:off x="804272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4"/>
                <p:cNvSpPr/>
                <p:nvPr/>
              </p:nvSpPr>
              <p:spPr>
                <a:xfrm>
                  <a:off x="809314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4"/>
                <p:cNvSpPr/>
                <p:nvPr/>
              </p:nvSpPr>
              <p:spPr>
                <a:xfrm>
                  <a:off x="814355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4"/>
                <p:cNvSpPr/>
                <p:nvPr/>
              </p:nvSpPr>
              <p:spPr>
                <a:xfrm>
                  <a:off x="824438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4"/>
                <p:cNvSpPr/>
                <p:nvPr/>
              </p:nvSpPr>
              <p:spPr>
                <a:xfrm>
                  <a:off x="839562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4"/>
                <p:cNvSpPr/>
                <p:nvPr/>
              </p:nvSpPr>
              <p:spPr>
                <a:xfrm>
                  <a:off x="854686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4"/>
                <p:cNvSpPr/>
                <p:nvPr/>
              </p:nvSpPr>
              <p:spPr>
                <a:xfrm>
                  <a:off x="85972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4"/>
                <p:cNvSpPr/>
                <p:nvPr/>
              </p:nvSpPr>
              <p:spPr>
                <a:xfrm>
                  <a:off x="819396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4"/>
                <p:cNvSpPr/>
                <p:nvPr/>
              </p:nvSpPr>
              <p:spPr>
                <a:xfrm>
                  <a:off x="829479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4"/>
                <p:cNvSpPr/>
                <p:nvPr/>
              </p:nvSpPr>
              <p:spPr>
                <a:xfrm>
                  <a:off x="844603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4"/>
                <p:cNvSpPr/>
                <p:nvPr/>
              </p:nvSpPr>
              <p:spPr>
                <a:xfrm>
                  <a:off x="834520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4"/>
                <p:cNvSpPr/>
                <p:nvPr/>
              </p:nvSpPr>
              <p:spPr>
                <a:xfrm>
                  <a:off x="8496449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56" name="Google Shape;356;p4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9" name="Google Shape;359;p4"/>
            <p:cNvCxnSpPr/>
            <p:nvPr/>
          </p:nvCxnSpPr>
          <p:spPr>
            <a:xfrm>
              <a:off x="447825" y="168230"/>
              <a:ext cx="2516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60" name="Google Shape;360;p4"/>
          <p:cNvGrpSpPr/>
          <p:nvPr/>
        </p:nvGrpSpPr>
        <p:grpSpPr>
          <a:xfrm>
            <a:off x="170625" y="293597"/>
            <a:ext cx="135000" cy="4556147"/>
            <a:chOff x="170625" y="293597"/>
            <a:chExt cx="135000" cy="4556147"/>
          </a:xfrm>
        </p:grpSpPr>
        <p:sp>
          <p:nvSpPr>
            <p:cNvPr id="361" name="Google Shape;361;p4"/>
            <p:cNvSpPr/>
            <p:nvPr/>
          </p:nvSpPr>
          <p:spPr>
            <a:xfrm flipH="1">
              <a:off x="170625" y="29359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 flipH="1">
              <a:off x="170625" y="52166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 flipH="1">
              <a:off x="170625" y="74972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 flipH="1">
              <a:off x="170625" y="97779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5" name="Google Shape;365;p4"/>
            <p:cNvCxnSpPr/>
            <p:nvPr/>
          </p:nvCxnSpPr>
          <p:spPr>
            <a:xfrm>
              <a:off x="238125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6" name="Google Shape;366;p4"/>
            <p:cNvSpPr/>
            <p:nvPr/>
          </p:nvSpPr>
          <p:spPr>
            <a:xfrm flipH="1">
              <a:off x="170625" y="40305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 flipH="1">
              <a:off x="170625" y="425861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 flipH="1">
              <a:off x="170625" y="448667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"/>
            <p:cNvSpPr/>
            <p:nvPr/>
          </p:nvSpPr>
          <p:spPr>
            <a:xfrm flipH="1">
              <a:off x="170625" y="471474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4"/>
          <p:cNvGrpSpPr/>
          <p:nvPr/>
        </p:nvGrpSpPr>
        <p:grpSpPr>
          <a:xfrm rot="10800000">
            <a:off x="434450" y="4843400"/>
            <a:ext cx="8271950" cy="227400"/>
            <a:chOff x="437225" y="66000"/>
            <a:chExt cx="8271950" cy="227400"/>
          </a:xfrm>
        </p:grpSpPr>
        <p:grpSp>
          <p:nvGrpSpPr>
            <p:cNvPr id="371" name="Google Shape;371;p4"/>
            <p:cNvGrpSpPr/>
            <p:nvPr/>
          </p:nvGrpSpPr>
          <p:grpSpPr>
            <a:xfrm>
              <a:off x="3874150" y="66000"/>
              <a:ext cx="4835025" cy="227400"/>
              <a:chOff x="3874150" y="66000"/>
              <a:chExt cx="4835025" cy="227400"/>
            </a:xfrm>
          </p:grpSpPr>
          <p:grpSp>
            <p:nvGrpSpPr>
              <p:cNvPr id="372" name="Google Shape;372;p4"/>
              <p:cNvGrpSpPr/>
              <p:nvPr/>
            </p:nvGrpSpPr>
            <p:grpSpPr>
              <a:xfrm>
                <a:off x="3874150" y="66000"/>
                <a:ext cx="4835025" cy="227400"/>
                <a:chOff x="3874150" y="66000"/>
                <a:chExt cx="4835025" cy="227400"/>
              </a:xfrm>
            </p:grpSpPr>
            <p:grpSp>
              <p:nvGrpSpPr>
                <p:cNvPr id="373" name="Google Shape;373;p4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74" name="Google Shape;374;p4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5" name="Google Shape;375;p4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6" name="Google Shape;376;p4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7" name="Google Shape;377;p4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8" name="Google Shape;378;p4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9" name="Google Shape;379;p4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0" name="Google Shape;380;p4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1" name="Google Shape;381;p4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2" name="Google Shape;382;p4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3" name="Google Shape;383;p4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4" name="Google Shape;384;p4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5" name="Google Shape;385;p4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6" name="Google Shape;386;p4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7" name="Google Shape;387;p4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8" name="Google Shape;388;p4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9" name="Google Shape;389;p4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90" name="Google Shape;390;p4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91" name="Google Shape;391;p4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2" name="Google Shape;392;p4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" name="Google Shape;393;p4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" name="Google Shape;394;p4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5" name="Google Shape;395;p4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" name="Google Shape;396;p4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" name="Google Shape;397;p4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8" name="Google Shape;398;p4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9" name="Google Shape;399;p4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0" name="Google Shape;400;p4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1" name="Google Shape;401;p4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2" name="Google Shape;402;p4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" name="Google Shape;403;p4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4" name="Google Shape;404;p4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5" name="Google Shape;405;p4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6" name="Google Shape;406;p4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07" name="Google Shape;407;p4"/>
                <p:cNvSpPr/>
                <p:nvPr/>
              </p:nvSpPr>
              <p:spPr>
                <a:xfrm>
                  <a:off x="4694808" y="66000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8" name="Google Shape;408;p4"/>
              <p:cNvGrpSpPr/>
              <p:nvPr/>
            </p:nvGrpSpPr>
            <p:grpSpPr>
              <a:xfrm>
                <a:off x="5857627" y="112202"/>
                <a:ext cx="868100" cy="135007"/>
                <a:chOff x="7841075" y="66000"/>
                <a:chExt cx="868100" cy="227400"/>
              </a:xfrm>
            </p:grpSpPr>
            <p:sp>
              <p:nvSpPr>
                <p:cNvPr id="409" name="Google Shape;409;p4"/>
                <p:cNvSpPr/>
                <p:nvPr/>
              </p:nvSpPr>
              <p:spPr>
                <a:xfrm>
                  <a:off x="78410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4"/>
                <p:cNvSpPr/>
                <p:nvPr/>
              </p:nvSpPr>
              <p:spPr>
                <a:xfrm>
                  <a:off x="789148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4"/>
                <p:cNvSpPr/>
                <p:nvPr/>
              </p:nvSpPr>
              <p:spPr>
                <a:xfrm>
                  <a:off x="794190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4"/>
                <p:cNvSpPr/>
                <p:nvPr/>
              </p:nvSpPr>
              <p:spPr>
                <a:xfrm>
                  <a:off x="799231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4"/>
                <p:cNvSpPr/>
                <p:nvPr/>
              </p:nvSpPr>
              <p:spPr>
                <a:xfrm>
                  <a:off x="804272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4"/>
                <p:cNvSpPr/>
                <p:nvPr/>
              </p:nvSpPr>
              <p:spPr>
                <a:xfrm>
                  <a:off x="809314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4"/>
                <p:cNvSpPr/>
                <p:nvPr/>
              </p:nvSpPr>
              <p:spPr>
                <a:xfrm>
                  <a:off x="814355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4"/>
                <p:cNvSpPr/>
                <p:nvPr/>
              </p:nvSpPr>
              <p:spPr>
                <a:xfrm>
                  <a:off x="824438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4"/>
                <p:cNvSpPr/>
                <p:nvPr/>
              </p:nvSpPr>
              <p:spPr>
                <a:xfrm>
                  <a:off x="839562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4"/>
                <p:cNvSpPr/>
                <p:nvPr/>
              </p:nvSpPr>
              <p:spPr>
                <a:xfrm>
                  <a:off x="854686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4"/>
                <p:cNvSpPr/>
                <p:nvPr/>
              </p:nvSpPr>
              <p:spPr>
                <a:xfrm>
                  <a:off x="85972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4"/>
                <p:cNvSpPr/>
                <p:nvPr/>
              </p:nvSpPr>
              <p:spPr>
                <a:xfrm>
                  <a:off x="819396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4"/>
                <p:cNvSpPr/>
                <p:nvPr/>
              </p:nvSpPr>
              <p:spPr>
                <a:xfrm>
                  <a:off x="829479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4"/>
                <p:cNvSpPr/>
                <p:nvPr/>
              </p:nvSpPr>
              <p:spPr>
                <a:xfrm>
                  <a:off x="844603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4"/>
                <p:cNvSpPr/>
                <p:nvPr/>
              </p:nvSpPr>
              <p:spPr>
                <a:xfrm>
                  <a:off x="834520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4"/>
                <p:cNvSpPr/>
                <p:nvPr/>
              </p:nvSpPr>
              <p:spPr>
                <a:xfrm>
                  <a:off x="8496449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25" name="Google Shape;425;p4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8" name="Google Shape;428;p4"/>
            <p:cNvCxnSpPr/>
            <p:nvPr/>
          </p:nvCxnSpPr>
          <p:spPr>
            <a:xfrm>
              <a:off x="437225" y="168225"/>
              <a:ext cx="253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29" name="Google Shape;429;p4"/>
          <p:cNvSpPr txBox="1">
            <a:spLocks noGrp="1"/>
          </p:cNvSpPr>
          <p:nvPr>
            <p:ph type="body" idx="1"/>
          </p:nvPr>
        </p:nvSpPr>
        <p:spPr>
          <a:xfrm>
            <a:off x="720000" y="1076275"/>
            <a:ext cx="7704000" cy="36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30" name="Google Shape;430;p4"/>
          <p:cNvSpPr txBox="1">
            <a:spLocks noGrp="1"/>
          </p:cNvSpPr>
          <p:nvPr>
            <p:ph type="title"/>
          </p:nvPr>
        </p:nvSpPr>
        <p:spPr>
          <a:xfrm>
            <a:off x="715100" y="471606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hrikhand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431" name="Google Shape;431;p4"/>
          <p:cNvGrpSpPr/>
          <p:nvPr/>
        </p:nvGrpSpPr>
        <p:grpSpPr>
          <a:xfrm>
            <a:off x="8838375" y="293597"/>
            <a:ext cx="135000" cy="4556147"/>
            <a:chOff x="8838375" y="293597"/>
            <a:chExt cx="135000" cy="4556147"/>
          </a:xfrm>
        </p:grpSpPr>
        <p:grpSp>
          <p:nvGrpSpPr>
            <p:cNvPr id="432" name="Google Shape;432;p4"/>
            <p:cNvGrpSpPr/>
            <p:nvPr/>
          </p:nvGrpSpPr>
          <p:grpSpPr>
            <a:xfrm>
              <a:off x="8838375" y="293597"/>
              <a:ext cx="135000" cy="4556147"/>
              <a:chOff x="8838375" y="293597"/>
              <a:chExt cx="135000" cy="4556147"/>
            </a:xfrm>
          </p:grpSpPr>
          <p:sp>
            <p:nvSpPr>
              <p:cNvPr id="433" name="Google Shape;433;p4"/>
              <p:cNvSpPr/>
              <p:nvPr/>
            </p:nvSpPr>
            <p:spPr>
              <a:xfrm>
                <a:off x="8838375" y="29359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4"/>
              <p:cNvSpPr/>
              <p:nvPr/>
            </p:nvSpPr>
            <p:spPr>
              <a:xfrm>
                <a:off x="8838375" y="52166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4"/>
              <p:cNvSpPr/>
              <p:nvPr/>
            </p:nvSpPr>
            <p:spPr>
              <a:xfrm>
                <a:off x="8838375" y="74972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4"/>
              <p:cNvSpPr/>
              <p:nvPr/>
            </p:nvSpPr>
            <p:spPr>
              <a:xfrm>
                <a:off x="8838375" y="97779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4"/>
              <p:cNvSpPr/>
              <p:nvPr/>
            </p:nvSpPr>
            <p:spPr>
              <a:xfrm>
                <a:off x="8838375" y="403054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4"/>
              <p:cNvSpPr/>
              <p:nvPr/>
            </p:nvSpPr>
            <p:spPr>
              <a:xfrm>
                <a:off x="8838375" y="425861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4"/>
              <p:cNvSpPr/>
              <p:nvPr/>
            </p:nvSpPr>
            <p:spPr>
              <a:xfrm>
                <a:off x="8838375" y="448667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4"/>
              <p:cNvSpPr/>
              <p:nvPr/>
            </p:nvSpPr>
            <p:spPr>
              <a:xfrm>
                <a:off x="8838375" y="471474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4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11"/>
          <p:cNvSpPr/>
          <p:nvPr/>
        </p:nvSpPr>
        <p:spPr>
          <a:xfrm>
            <a:off x="434525" y="293600"/>
            <a:ext cx="8274600" cy="455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2" name="Google Shape;1172;p11"/>
          <p:cNvGrpSpPr/>
          <p:nvPr/>
        </p:nvGrpSpPr>
        <p:grpSpPr>
          <a:xfrm>
            <a:off x="447825" y="72645"/>
            <a:ext cx="8261350" cy="227935"/>
            <a:chOff x="447825" y="66000"/>
            <a:chExt cx="8261350" cy="227935"/>
          </a:xfrm>
        </p:grpSpPr>
        <p:grpSp>
          <p:nvGrpSpPr>
            <p:cNvPr id="1173" name="Google Shape;1173;p11"/>
            <p:cNvGrpSpPr/>
            <p:nvPr/>
          </p:nvGrpSpPr>
          <p:grpSpPr>
            <a:xfrm>
              <a:off x="3874150" y="66000"/>
              <a:ext cx="4835025" cy="227935"/>
              <a:chOff x="3874150" y="66000"/>
              <a:chExt cx="4835025" cy="227935"/>
            </a:xfrm>
          </p:grpSpPr>
          <p:grpSp>
            <p:nvGrpSpPr>
              <p:cNvPr id="1174" name="Google Shape;1174;p11"/>
              <p:cNvGrpSpPr/>
              <p:nvPr/>
            </p:nvGrpSpPr>
            <p:grpSpPr>
              <a:xfrm>
                <a:off x="3874150" y="66000"/>
                <a:ext cx="4835025" cy="227935"/>
                <a:chOff x="3874150" y="66000"/>
                <a:chExt cx="4835025" cy="227935"/>
              </a:xfrm>
            </p:grpSpPr>
            <p:grpSp>
              <p:nvGrpSpPr>
                <p:cNvPr id="1175" name="Google Shape;1175;p11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1176" name="Google Shape;1176;p11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7" name="Google Shape;1177;p11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8" name="Google Shape;1178;p11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9" name="Google Shape;1179;p11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0" name="Google Shape;1180;p11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1" name="Google Shape;1181;p11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2" name="Google Shape;1182;p11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3" name="Google Shape;1183;p11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4" name="Google Shape;1184;p11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5" name="Google Shape;1185;p11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6" name="Google Shape;1186;p11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7" name="Google Shape;1187;p11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8" name="Google Shape;1188;p11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9" name="Google Shape;1189;p11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11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1" name="Google Shape;1191;p11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92" name="Google Shape;1192;p11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1193" name="Google Shape;1193;p11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4" name="Google Shape;1194;p11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5" name="Google Shape;1195;p11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6" name="Google Shape;1196;p11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7" name="Google Shape;1197;p11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8" name="Google Shape;1198;p11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9" name="Google Shape;1199;p11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0" name="Google Shape;1200;p11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1" name="Google Shape;1201;p11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2" name="Google Shape;1202;p11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3" name="Google Shape;1203;p11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4" name="Google Shape;1204;p11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5" name="Google Shape;1205;p11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6" name="Google Shape;1206;p11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7" name="Google Shape;1207;p11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8" name="Google Shape;1208;p11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09" name="Google Shape;1209;p11"/>
                <p:cNvSpPr/>
                <p:nvPr/>
              </p:nvSpPr>
              <p:spPr>
                <a:xfrm>
                  <a:off x="4694808" y="66535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10" name="Google Shape;1210;p11"/>
              <p:cNvGrpSpPr/>
              <p:nvPr/>
            </p:nvGrpSpPr>
            <p:grpSpPr>
              <a:xfrm>
                <a:off x="5857627" y="114513"/>
                <a:ext cx="868100" cy="135007"/>
                <a:chOff x="7841075" y="69893"/>
                <a:chExt cx="868100" cy="227400"/>
              </a:xfrm>
            </p:grpSpPr>
            <p:sp>
              <p:nvSpPr>
                <p:cNvPr id="1211" name="Google Shape;1211;p11"/>
                <p:cNvSpPr/>
                <p:nvPr/>
              </p:nvSpPr>
              <p:spPr>
                <a:xfrm>
                  <a:off x="78410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2" name="Google Shape;1212;p11"/>
                <p:cNvSpPr/>
                <p:nvPr/>
              </p:nvSpPr>
              <p:spPr>
                <a:xfrm>
                  <a:off x="789148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3" name="Google Shape;1213;p11"/>
                <p:cNvSpPr/>
                <p:nvPr/>
              </p:nvSpPr>
              <p:spPr>
                <a:xfrm>
                  <a:off x="794190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4" name="Google Shape;1214;p11"/>
                <p:cNvSpPr/>
                <p:nvPr/>
              </p:nvSpPr>
              <p:spPr>
                <a:xfrm>
                  <a:off x="799231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5" name="Google Shape;1215;p11"/>
                <p:cNvSpPr/>
                <p:nvPr/>
              </p:nvSpPr>
              <p:spPr>
                <a:xfrm>
                  <a:off x="804272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6" name="Google Shape;1216;p11"/>
                <p:cNvSpPr/>
                <p:nvPr/>
              </p:nvSpPr>
              <p:spPr>
                <a:xfrm>
                  <a:off x="809314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7" name="Google Shape;1217;p11"/>
                <p:cNvSpPr/>
                <p:nvPr/>
              </p:nvSpPr>
              <p:spPr>
                <a:xfrm>
                  <a:off x="814355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8" name="Google Shape;1218;p11"/>
                <p:cNvSpPr/>
                <p:nvPr/>
              </p:nvSpPr>
              <p:spPr>
                <a:xfrm>
                  <a:off x="824438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9" name="Google Shape;1219;p11"/>
                <p:cNvSpPr/>
                <p:nvPr/>
              </p:nvSpPr>
              <p:spPr>
                <a:xfrm>
                  <a:off x="839562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0" name="Google Shape;1220;p11"/>
                <p:cNvSpPr/>
                <p:nvPr/>
              </p:nvSpPr>
              <p:spPr>
                <a:xfrm>
                  <a:off x="854686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1" name="Google Shape;1221;p11"/>
                <p:cNvSpPr/>
                <p:nvPr/>
              </p:nvSpPr>
              <p:spPr>
                <a:xfrm>
                  <a:off x="85972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2" name="Google Shape;1222;p11"/>
                <p:cNvSpPr/>
                <p:nvPr/>
              </p:nvSpPr>
              <p:spPr>
                <a:xfrm>
                  <a:off x="819396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3" name="Google Shape;1223;p11"/>
                <p:cNvSpPr/>
                <p:nvPr/>
              </p:nvSpPr>
              <p:spPr>
                <a:xfrm>
                  <a:off x="829479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4" name="Google Shape;1224;p11"/>
                <p:cNvSpPr/>
                <p:nvPr/>
              </p:nvSpPr>
              <p:spPr>
                <a:xfrm>
                  <a:off x="844603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5" name="Google Shape;1225;p11"/>
                <p:cNvSpPr/>
                <p:nvPr/>
              </p:nvSpPr>
              <p:spPr>
                <a:xfrm>
                  <a:off x="834520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6" name="Google Shape;1226;p11"/>
                <p:cNvSpPr/>
                <p:nvPr/>
              </p:nvSpPr>
              <p:spPr>
                <a:xfrm>
                  <a:off x="8496449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227" name="Google Shape;1227;p11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1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1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30" name="Google Shape;1230;p11"/>
            <p:cNvCxnSpPr/>
            <p:nvPr/>
          </p:nvCxnSpPr>
          <p:spPr>
            <a:xfrm>
              <a:off x="447825" y="168230"/>
              <a:ext cx="2516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31" name="Google Shape;1231;p11"/>
          <p:cNvGrpSpPr/>
          <p:nvPr/>
        </p:nvGrpSpPr>
        <p:grpSpPr>
          <a:xfrm>
            <a:off x="170625" y="293597"/>
            <a:ext cx="135000" cy="4556147"/>
            <a:chOff x="170625" y="293597"/>
            <a:chExt cx="135000" cy="4556147"/>
          </a:xfrm>
        </p:grpSpPr>
        <p:sp>
          <p:nvSpPr>
            <p:cNvPr id="1232" name="Google Shape;1232;p11"/>
            <p:cNvSpPr/>
            <p:nvPr/>
          </p:nvSpPr>
          <p:spPr>
            <a:xfrm flipH="1">
              <a:off x="170625" y="29359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1"/>
            <p:cNvSpPr/>
            <p:nvPr/>
          </p:nvSpPr>
          <p:spPr>
            <a:xfrm flipH="1">
              <a:off x="170625" y="52166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1"/>
            <p:cNvSpPr/>
            <p:nvPr/>
          </p:nvSpPr>
          <p:spPr>
            <a:xfrm flipH="1">
              <a:off x="170625" y="74972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1"/>
            <p:cNvSpPr/>
            <p:nvPr/>
          </p:nvSpPr>
          <p:spPr>
            <a:xfrm flipH="1">
              <a:off x="170625" y="97779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36" name="Google Shape;1236;p11"/>
            <p:cNvCxnSpPr/>
            <p:nvPr/>
          </p:nvCxnSpPr>
          <p:spPr>
            <a:xfrm>
              <a:off x="238125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37" name="Google Shape;1237;p11"/>
            <p:cNvSpPr/>
            <p:nvPr/>
          </p:nvSpPr>
          <p:spPr>
            <a:xfrm flipH="1">
              <a:off x="170625" y="40305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1"/>
            <p:cNvSpPr/>
            <p:nvPr/>
          </p:nvSpPr>
          <p:spPr>
            <a:xfrm flipH="1">
              <a:off x="170625" y="425861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1"/>
            <p:cNvSpPr/>
            <p:nvPr/>
          </p:nvSpPr>
          <p:spPr>
            <a:xfrm flipH="1">
              <a:off x="170625" y="448667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1"/>
            <p:cNvSpPr/>
            <p:nvPr/>
          </p:nvSpPr>
          <p:spPr>
            <a:xfrm flipH="1">
              <a:off x="170625" y="471474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1" name="Google Shape;1241;p11"/>
          <p:cNvGrpSpPr/>
          <p:nvPr/>
        </p:nvGrpSpPr>
        <p:grpSpPr>
          <a:xfrm rot="10800000">
            <a:off x="434450" y="4843400"/>
            <a:ext cx="8271950" cy="227400"/>
            <a:chOff x="437225" y="66000"/>
            <a:chExt cx="8271950" cy="227400"/>
          </a:xfrm>
        </p:grpSpPr>
        <p:grpSp>
          <p:nvGrpSpPr>
            <p:cNvPr id="1242" name="Google Shape;1242;p11"/>
            <p:cNvGrpSpPr/>
            <p:nvPr/>
          </p:nvGrpSpPr>
          <p:grpSpPr>
            <a:xfrm>
              <a:off x="3874150" y="66000"/>
              <a:ext cx="4835025" cy="227400"/>
              <a:chOff x="3874150" y="66000"/>
              <a:chExt cx="4835025" cy="227400"/>
            </a:xfrm>
          </p:grpSpPr>
          <p:grpSp>
            <p:nvGrpSpPr>
              <p:cNvPr id="1243" name="Google Shape;1243;p11"/>
              <p:cNvGrpSpPr/>
              <p:nvPr/>
            </p:nvGrpSpPr>
            <p:grpSpPr>
              <a:xfrm>
                <a:off x="3874150" y="66000"/>
                <a:ext cx="4835025" cy="227400"/>
                <a:chOff x="3874150" y="66000"/>
                <a:chExt cx="4835025" cy="227400"/>
              </a:xfrm>
            </p:grpSpPr>
            <p:grpSp>
              <p:nvGrpSpPr>
                <p:cNvPr id="1244" name="Google Shape;1244;p11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1245" name="Google Shape;1245;p11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6" name="Google Shape;1246;p11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7" name="Google Shape;1247;p11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8" name="Google Shape;1248;p11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9" name="Google Shape;1249;p11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0" name="Google Shape;1250;p11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1" name="Google Shape;1251;p11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2" name="Google Shape;1252;p11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3" name="Google Shape;1253;p11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4" name="Google Shape;1254;p11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5" name="Google Shape;1255;p11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6" name="Google Shape;1256;p11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7" name="Google Shape;1257;p11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8" name="Google Shape;1258;p11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9" name="Google Shape;1259;p11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0" name="Google Shape;1260;p11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61" name="Google Shape;1261;p11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1262" name="Google Shape;1262;p11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3" name="Google Shape;1263;p11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4" name="Google Shape;1264;p11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5" name="Google Shape;1265;p11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6" name="Google Shape;1266;p11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7" name="Google Shape;1267;p11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8" name="Google Shape;1268;p11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9" name="Google Shape;1269;p11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0" name="Google Shape;1270;p11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1" name="Google Shape;1271;p11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2" name="Google Shape;1272;p11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3" name="Google Shape;1273;p11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4" name="Google Shape;1274;p11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5" name="Google Shape;1275;p11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6" name="Google Shape;1276;p11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7" name="Google Shape;1277;p11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78" name="Google Shape;1278;p11"/>
                <p:cNvSpPr/>
                <p:nvPr/>
              </p:nvSpPr>
              <p:spPr>
                <a:xfrm>
                  <a:off x="4694808" y="66000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79" name="Google Shape;1279;p11"/>
              <p:cNvGrpSpPr/>
              <p:nvPr/>
            </p:nvGrpSpPr>
            <p:grpSpPr>
              <a:xfrm>
                <a:off x="5857627" y="112202"/>
                <a:ext cx="868100" cy="135007"/>
                <a:chOff x="7841075" y="66000"/>
                <a:chExt cx="868100" cy="227400"/>
              </a:xfrm>
            </p:grpSpPr>
            <p:sp>
              <p:nvSpPr>
                <p:cNvPr id="1280" name="Google Shape;1280;p11"/>
                <p:cNvSpPr/>
                <p:nvPr/>
              </p:nvSpPr>
              <p:spPr>
                <a:xfrm>
                  <a:off x="78410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1" name="Google Shape;1281;p11"/>
                <p:cNvSpPr/>
                <p:nvPr/>
              </p:nvSpPr>
              <p:spPr>
                <a:xfrm>
                  <a:off x="789148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2" name="Google Shape;1282;p11"/>
                <p:cNvSpPr/>
                <p:nvPr/>
              </p:nvSpPr>
              <p:spPr>
                <a:xfrm>
                  <a:off x="794190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3" name="Google Shape;1283;p11"/>
                <p:cNvSpPr/>
                <p:nvPr/>
              </p:nvSpPr>
              <p:spPr>
                <a:xfrm>
                  <a:off x="799231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4" name="Google Shape;1284;p11"/>
                <p:cNvSpPr/>
                <p:nvPr/>
              </p:nvSpPr>
              <p:spPr>
                <a:xfrm>
                  <a:off x="804272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5" name="Google Shape;1285;p11"/>
                <p:cNvSpPr/>
                <p:nvPr/>
              </p:nvSpPr>
              <p:spPr>
                <a:xfrm>
                  <a:off x="809314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6" name="Google Shape;1286;p11"/>
                <p:cNvSpPr/>
                <p:nvPr/>
              </p:nvSpPr>
              <p:spPr>
                <a:xfrm>
                  <a:off x="814355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7" name="Google Shape;1287;p11"/>
                <p:cNvSpPr/>
                <p:nvPr/>
              </p:nvSpPr>
              <p:spPr>
                <a:xfrm>
                  <a:off x="824438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8" name="Google Shape;1288;p11"/>
                <p:cNvSpPr/>
                <p:nvPr/>
              </p:nvSpPr>
              <p:spPr>
                <a:xfrm>
                  <a:off x="839562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9" name="Google Shape;1289;p11"/>
                <p:cNvSpPr/>
                <p:nvPr/>
              </p:nvSpPr>
              <p:spPr>
                <a:xfrm>
                  <a:off x="854686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0" name="Google Shape;1290;p11"/>
                <p:cNvSpPr/>
                <p:nvPr/>
              </p:nvSpPr>
              <p:spPr>
                <a:xfrm>
                  <a:off x="85972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1" name="Google Shape;1291;p11"/>
                <p:cNvSpPr/>
                <p:nvPr/>
              </p:nvSpPr>
              <p:spPr>
                <a:xfrm>
                  <a:off x="819396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2" name="Google Shape;1292;p11"/>
                <p:cNvSpPr/>
                <p:nvPr/>
              </p:nvSpPr>
              <p:spPr>
                <a:xfrm>
                  <a:off x="829479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3" name="Google Shape;1293;p11"/>
                <p:cNvSpPr/>
                <p:nvPr/>
              </p:nvSpPr>
              <p:spPr>
                <a:xfrm>
                  <a:off x="844603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4" name="Google Shape;1294;p11"/>
                <p:cNvSpPr/>
                <p:nvPr/>
              </p:nvSpPr>
              <p:spPr>
                <a:xfrm>
                  <a:off x="834520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5" name="Google Shape;1295;p11"/>
                <p:cNvSpPr/>
                <p:nvPr/>
              </p:nvSpPr>
              <p:spPr>
                <a:xfrm>
                  <a:off x="8496449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296" name="Google Shape;1296;p11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1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1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99" name="Google Shape;1299;p11"/>
            <p:cNvCxnSpPr/>
            <p:nvPr/>
          </p:nvCxnSpPr>
          <p:spPr>
            <a:xfrm>
              <a:off x="437225" y="168225"/>
              <a:ext cx="253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00" name="Google Shape;1300;p11"/>
          <p:cNvGrpSpPr/>
          <p:nvPr/>
        </p:nvGrpSpPr>
        <p:grpSpPr>
          <a:xfrm>
            <a:off x="8838375" y="293597"/>
            <a:ext cx="135000" cy="4556147"/>
            <a:chOff x="8838375" y="293597"/>
            <a:chExt cx="135000" cy="4556147"/>
          </a:xfrm>
        </p:grpSpPr>
        <p:grpSp>
          <p:nvGrpSpPr>
            <p:cNvPr id="1301" name="Google Shape;1301;p11"/>
            <p:cNvGrpSpPr/>
            <p:nvPr/>
          </p:nvGrpSpPr>
          <p:grpSpPr>
            <a:xfrm>
              <a:off x="8838375" y="293597"/>
              <a:ext cx="135000" cy="4556147"/>
              <a:chOff x="8838375" y="293597"/>
              <a:chExt cx="135000" cy="4556147"/>
            </a:xfrm>
          </p:grpSpPr>
          <p:sp>
            <p:nvSpPr>
              <p:cNvPr id="1302" name="Google Shape;1302;p11"/>
              <p:cNvSpPr/>
              <p:nvPr/>
            </p:nvSpPr>
            <p:spPr>
              <a:xfrm>
                <a:off x="8838375" y="29359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1"/>
              <p:cNvSpPr/>
              <p:nvPr/>
            </p:nvSpPr>
            <p:spPr>
              <a:xfrm>
                <a:off x="8838375" y="52166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1"/>
              <p:cNvSpPr/>
              <p:nvPr/>
            </p:nvSpPr>
            <p:spPr>
              <a:xfrm>
                <a:off x="8838375" y="74972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1"/>
              <p:cNvSpPr/>
              <p:nvPr/>
            </p:nvSpPr>
            <p:spPr>
              <a:xfrm>
                <a:off x="8838375" y="97779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1"/>
              <p:cNvSpPr/>
              <p:nvPr/>
            </p:nvSpPr>
            <p:spPr>
              <a:xfrm>
                <a:off x="8838375" y="403054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11"/>
              <p:cNvSpPr/>
              <p:nvPr/>
            </p:nvSpPr>
            <p:spPr>
              <a:xfrm>
                <a:off x="8838375" y="425861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11"/>
              <p:cNvSpPr/>
              <p:nvPr/>
            </p:nvSpPr>
            <p:spPr>
              <a:xfrm>
                <a:off x="8838375" y="448667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1"/>
              <p:cNvSpPr/>
              <p:nvPr/>
            </p:nvSpPr>
            <p:spPr>
              <a:xfrm>
                <a:off x="8838375" y="471474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10" name="Google Shape;1310;p11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11" name="Google Shape;1311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814375"/>
            <a:ext cx="6576000" cy="101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r>
              <a:t>xx%</a:t>
            </a:r>
          </a:p>
        </p:txBody>
      </p:sp>
      <p:sp>
        <p:nvSpPr>
          <p:cNvPr id="1312" name="Google Shape;1312;p11"/>
          <p:cNvSpPr txBox="1">
            <a:spLocks noGrp="1"/>
          </p:cNvSpPr>
          <p:nvPr>
            <p:ph type="subTitle" idx="1"/>
          </p:nvPr>
        </p:nvSpPr>
        <p:spPr>
          <a:xfrm>
            <a:off x="1284000" y="1700150"/>
            <a:ext cx="6576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3" name="Google Shape;1313;p11"/>
          <p:cNvSpPr>
            <a:spLocks noGrp="1"/>
          </p:cNvSpPr>
          <p:nvPr>
            <p:ph type="pic" idx="2"/>
          </p:nvPr>
        </p:nvSpPr>
        <p:spPr>
          <a:xfrm>
            <a:off x="1402275" y="2609475"/>
            <a:ext cx="6339600" cy="1786800"/>
          </a:xfrm>
          <a:prstGeom prst="roundRect">
            <a:avLst>
              <a:gd name="adj" fmla="val 4981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778243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5074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6" name="Google Shape;1476;p14"/>
          <p:cNvGrpSpPr/>
          <p:nvPr/>
        </p:nvGrpSpPr>
        <p:grpSpPr>
          <a:xfrm>
            <a:off x="170625" y="72645"/>
            <a:ext cx="8802750" cy="4998155"/>
            <a:chOff x="170625" y="72645"/>
            <a:chExt cx="8802750" cy="4998155"/>
          </a:xfrm>
        </p:grpSpPr>
        <p:sp>
          <p:nvSpPr>
            <p:cNvPr id="1477" name="Google Shape;1477;p14"/>
            <p:cNvSpPr/>
            <p:nvPr/>
          </p:nvSpPr>
          <p:spPr>
            <a:xfrm>
              <a:off x="434525" y="293600"/>
              <a:ext cx="8274600" cy="4556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8" name="Google Shape;1478;p14"/>
            <p:cNvGrpSpPr/>
            <p:nvPr/>
          </p:nvGrpSpPr>
          <p:grpSpPr>
            <a:xfrm>
              <a:off x="447825" y="72645"/>
              <a:ext cx="8261350" cy="227935"/>
              <a:chOff x="447825" y="66000"/>
              <a:chExt cx="8261350" cy="227935"/>
            </a:xfrm>
          </p:grpSpPr>
          <p:grpSp>
            <p:nvGrpSpPr>
              <p:cNvPr id="1479" name="Google Shape;1479;p14"/>
              <p:cNvGrpSpPr/>
              <p:nvPr/>
            </p:nvGrpSpPr>
            <p:grpSpPr>
              <a:xfrm>
                <a:off x="3874150" y="66000"/>
                <a:ext cx="4835025" cy="227935"/>
                <a:chOff x="3874150" y="66000"/>
                <a:chExt cx="4835025" cy="227935"/>
              </a:xfrm>
            </p:grpSpPr>
            <p:grpSp>
              <p:nvGrpSpPr>
                <p:cNvPr id="1480" name="Google Shape;1480;p14"/>
                <p:cNvGrpSpPr/>
                <p:nvPr/>
              </p:nvGrpSpPr>
              <p:grpSpPr>
                <a:xfrm>
                  <a:off x="3874150" y="66000"/>
                  <a:ext cx="4835025" cy="227935"/>
                  <a:chOff x="3874150" y="66000"/>
                  <a:chExt cx="4835025" cy="227935"/>
                </a:xfrm>
              </p:grpSpPr>
              <p:grpSp>
                <p:nvGrpSpPr>
                  <p:cNvPr id="1481" name="Google Shape;1481;p14"/>
                  <p:cNvGrpSpPr/>
                  <p:nvPr/>
                </p:nvGrpSpPr>
                <p:grpSpPr>
                  <a:xfrm>
                    <a:off x="7841075" y="66000"/>
                    <a:ext cx="868100" cy="227400"/>
                    <a:chOff x="7841075" y="66000"/>
                    <a:chExt cx="868100" cy="227400"/>
                  </a:xfrm>
                </p:grpSpPr>
                <p:sp>
                  <p:nvSpPr>
                    <p:cNvPr id="1482" name="Google Shape;1482;p14"/>
                    <p:cNvSpPr/>
                    <p:nvPr/>
                  </p:nvSpPr>
                  <p:spPr>
                    <a:xfrm>
                      <a:off x="78410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3" name="Google Shape;1483;p14"/>
                    <p:cNvSpPr/>
                    <p:nvPr/>
                  </p:nvSpPr>
                  <p:spPr>
                    <a:xfrm>
                      <a:off x="789148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4" name="Google Shape;1484;p14"/>
                    <p:cNvSpPr/>
                    <p:nvPr/>
                  </p:nvSpPr>
                  <p:spPr>
                    <a:xfrm>
                      <a:off x="794190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5" name="Google Shape;1485;p14"/>
                    <p:cNvSpPr/>
                    <p:nvPr/>
                  </p:nvSpPr>
                  <p:spPr>
                    <a:xfrm>
                      <a:off x="799231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6" name="Google Shape;1486;p14"/>
                    <p:cNvSpPr/>
                    <p:nvPr/>
                  </p:nvSpPr>
                  <p:spPr>
                    <a:xfrm>
                      <a:off x="804272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7" name="Google Shape;1487;p14"/>
                    <p:cNvSpPr/>
                    <p:nvPr/>
                  </p:nvSpPr>
                  <p:spPr>
                    <a:xfrm>
                      <a:off x="809314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8" name="Google Shape;1488;p14"/>
                    <p:cNvSpPr/>
                    <p:nvPr/>
                  </p:nvSpPr>
                  <p:spPr>
                    <a:xfrm>
                      <a:off x="814355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9" name="Google Shape;1489;p14"/>
                    <p:cNvSpPr/>
                    <p:nvPr/>
                  </p:nvSpPr>
                  <p:spPr>
                    <a:xfrm>
                      <a:off x="824438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0" name="Google Shape;1490;p14"/>
                    <p:cNvSpPr/>
                    <p:nvPr/>
                  </p:nvSpPr>
                  <p:spPr>
                    <a:xfrm>
                      <a:off x="839562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1" name="Google Shape;1491;p14"/>
                    <p:cNvSpPr/>
                    <p:nvPr/>
                  </p:nvSpPr>
                  <p:spPr>
                    <a:xfrm>
                      <a:off x="854686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2" name="Google Shape;1492;p14"/>
                    <p:cNvSpPr/>
                    <p:nvPr/>
                  </p:nvSpPr>
                  <p:spPr>
                    <a:xfrm>
                      <a:off x="85972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3" name="Google Shape;1493;p14"/>
                    <p:cNvSpPr/>
                    <p:nvPr/>
                  </p:nvSpPr>
                  <p:spPr>
                    <a:xfrm>
                      <a:off x="819396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4" name="Google Shape;1494;p14"/>
                    <p:cNvSpPr/>
                    <p:nvPr/>
                  </p:nvSpPr>
                  <p:spPr>
                    <a:xfrm>
                      <a:off x="829479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5" name="Google Shape;1495;p14"/>
                    <p:cNvSpPr/>
                    <p:nvPr/>
                  </p:nvSpPr>
                  <p:spPr>
                    <a:xfrm>
                      <a:off x="844603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6" name="Google Shape;1496;p14"/>
                    <p:cNvSpPr/>
                    <p:nvPr/>
                  </p:nvSpPr>
                  <p:spPr>
                    <a:xfrm>
                      <a:off x="834520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7" name="Google Shape;1497;p14"/>
                    <p:cNvSpPr/>
                    <p:nvPr/>
                  </p:nvSpPr>
                  <p:spPr>
                    <a:xfrm>
                      <a:off x="8496449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98" name="Google Shape;1498;p14"/>
                  <p:cNvGrpSpPr/>
                  <p:nvPr/>
                </p:nvGrpSpPr>
                <p:grpSpPr>
                  <a:xfrm>
                    <a:off x="3874150" y="66000"/>
                    <a:ext cx="868100" cy="227400"/>
                    <a:chOff x="7841075" y="66000"/>
                    <a:chExt cx="868100" cy="227400"/>
                  </a:xfrm>
                </p:grpSpPr>
                <p:sp>
                  <p:nvSpPr>
                    <p:cNvPr id="1499" name="Google Shape;1499;p14"/>
                    <p:cNvSpPr/>
                    <p:nvPr/>
                  </p:nvSpPr>
                  <p:spPr>
                    <a:xfrm>
                      <a:off x="78410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0" name="Google Shape;1500;p14"/>
                    <p:cNvSpPr/>
                    <p:nvPr/>
                  </p:nvSpPr>
                  <p:spPr>
                    <a:xfrm>
                      <a:off x="789148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1" name="Google Shape;1501;p14"/>
                    <p:cNvSpPr/>
                    <p:nvPr/>
                  </p:nvSpPr>
                  <p:spPr>
                    <a:xfrm>
                      <a:off x="794190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2" name="Google Shape;1502;p14"/>
                    <p:cNvSpPr/>
                    <p:nvPr/>
                  </p:nvSpPr>
                  <p:spPr>
                    <a:xfrm>
                      <a:off x="799231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3" name="Google Shape;1503;p14"/>
                    <p:cNvSpPr/>
                    <p:nvPr/>
                  </p:nvSpPr>
                  <p:spPr>
                    <a:xfrm>
                      <a:off x="804272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4" name="Google Shape;1504;p14"/>
                    <p:cNvSpPr/>
                    <p:nvPr/>
                  </p:nvSpPr>
                  <p:spPr>
                    <a:xfrm>
                      <a:off x="809314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5" name="Google Shape;1505;p14"/>
                    <p:cNvSpPr/>
                    <p:nvPr/>
                  </p:nvSpPr>
                  <p:spPr>
                    <a:xfrm>
                      <a:off x="814355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6" name="Google Shape;1506;p14"/>
                    <p:cNvSpPr/>
                    <p:nvPr/>
                  </p:nvSpPr>
                  <p:spPr>
                    <a:xfrm>
                      <a:off x="824438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7" name="Google Shape;1507;p14"/>
                    <p:cNvSpPr/>
                    <p:nvPr/>
                  </p:nvSpPr>
                  <p:spPr>
                    <a:xfrm>
                      <a:off x="839562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8" name="Google Shape;1508;p14"/>
                    <p:cNvSpPr/>
                    <p:nvPr/>
                  </p:nvSpPr>
                  <p:spPr>
                    <a:xfrm>
                      <a:off x="854686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9" name="Google Shape;1509;p14"/>
                    <p:cNvSpPr/>
                    <p:nvPr/>
                  </p:nvSpPr>
                  <p:spPr>
                    <a:xfrm>
                      <a:off x="85972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0" name="Google Shape;1510;p14"/>
                    <p:cNvSpPr/>
                    <p:nvPr/>
                  </p:nvSpPr>
                  <p:spPr>
                    <a:xfrm>
                      <a:off x="819396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1" name="Google Shape;1511;p14"/>
                    <p:cNvSpPr/>
                    <p:nvPr/>
                  </p:nvSpPr>
                  <p:spPr>
                    <a:xfrm>
                      <a:off x="829479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2" name="Google Shape;1512;p14"/>
                    <p:cNvSpPr/>
                    <p:nvPr/>
                  </p:nvSpPr>
                  <p:spPr>
                    <a:xfrm>
                      <a:off x="844603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3" name="Google Shape;1513;p14"/>
                    <p:cNvSpPr/>
                    <p:nvPr/>
                  </p:nvSpPr>
                  <p:spPr>
                    <a:xfrm>
                      <a:off x="834520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4" name="Google Shape;1514;p14"/>
                    <p:cNvSpPr/>
                    <p:nvPr/>
                  </p:nvSpPr>
                  <p:spPr>
                    <a:xfrm>
                      <a:off x="8496449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15" name="Google Shape;1515;p14"/>
                  <p:cNvSpPr/>
                  <p:nvPr/>
                </p:nvSpPr>
                <p:spPr>
                  <a:xfrm>
                    <a:off x="4694808" y="66535"/>
                    <a:ext cx="3193500" cy="227400"/>
                  </a:xfrm>
                  <a:prstGeom prst="parallelogram">
                    <a:avLst>
                      <a:gd name="adj" fmla="val 35975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16" name="Google Shape;1516;p14"/>
                <p:cNvGrpSpPr/>
                <p:nvPr/>
              </p:nvGrpSpPr>
              <p:grpSpPr>
                <a:xfrm>
                  <a:off x="5857627" y="114513"/>
                  <a:ext cx="868100" cy="135007"/>
                  <a:chOff x="7841075" y="69893"/>
                  <a:chExt cx="868100" cy="227400"/>
                </a:xfrm>
              </p:grpSpPr>
              <p:sp>
                <p:nvSpPr>
                  <p:cNvPr id="1517" name="Google Shape;1517;p14"/>
                  <p:cNvSpPr/>
                  <p:nvPr/>
                </p:nvSpPr>
                <p:spPr>
                  <a:xfrm>
                    <a:off x="7841075" y="69893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8" name="Google Shape;1518;p14"/>
                  <p:cNvSpPr/>
                  <p:nvPr/>
                </p:nvSpPr>
                <p:spPr>
                  <a:xfrm>
                    <a:off x="7891488" y="69893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9" name="Google Shape;1519;p14"/>
                  <p:cNvSpPr/>
                  <p:nvPr/>
                </p:nvSpPr>
                <p:spPr>
                  <a:xfrm>
                    <a:off x="7941902" y="69893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0" name="Google Shape;1520;p14"/>
                  <p:cNvSpPr/>
                  <p:nvPr/>
                </p:nvSpPr>
                <p:spPr>
                  <a:xfrm>
                    <a:off x="7992315" y="69893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1" name="Google Shape;1521;p14"/>
                  <p:cNvSpPr/>
                  <p:nvPr/>
                </p:nvSpPr>
                <p:spPr>
                  <a:xfrm>
                    <a:off x="8042728" y="69893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2" name="Google Shape;1522;p14"/>
                  <p:cNvSpPr/>
                  <p:nvPr/>
                </p:nvSpPr>
                <p:spPr>
                  <a:xfrm>
                    <a:off x="8093142" y="69893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3" name="Google Shape;1523;p14"/>
                  <p:cNvSpPr/>
                  <p:nvPr/>
                </p:nvSpPr>
                <p:spPr>
                  <a:xfrm>
                    <a:off x="8143555" y="69893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4" name="Google Shape;1524;p14"/>
                  <p:cNvSpPr/>
                  <p:nvPr/>
                </p:nvSpPr>
                <p:spPr>
                  <a:xfrm>
                    <a:off x="8244382" y="69893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5" name="Google Shape;1525;p14"/>
                  <p:cNvSpPr/>
                  <p:nvPr/>
                </p:nvSpPr>
                <p:spPr>
                  <a:xfrm>
                    <a:off x="8395622" y="69893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6" name="Google Shape;1526;p14"/>
                  <p:cNvSpPr/>
                  <p:nvPr/>
                </p:nvSpPr>
                <p:spPr>
                  <a:xfrm>
                    <a:off x="8546862" y="69893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7" name="Google Shape;1527;p14"/>
                  <p:cNvSpPr/>
                  <p:nvPr/>
                </p:nvSpPr>
                <p:spPr>
                  <a:xfrm>
                    <a:off x="8597275" y="69893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8" name="Google Shape;1528;p14"/>
                  <p:cNvSpPr/>
                  <p:nvPr/>
                </p:nvSpPr>
                <p:spPr>
                  <a:xfrm>
                    <a:off x="8193968" y="69893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9" name="Google Shape;1529;p14"/>
                  <p:cNvSpPr/>
                  <p:nvPr/>
                </p:nvSpPr>
                <p:spPr>
                  <a:xfrm>
                    <a:off x="8294795" y="69893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0" name="Google Shape;1530;p14"/>
                  <p:cNvSpPr/>
                  <p:nvPr/>
                </p:nvSpPr>
                <p:spPr>
                  <a:xfrm>
                    <a:off x="8446035" y="69893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1" name="Google Shape;1531;p14"/>
                  <p:cNvSpPr/>
                  <p:nvPr/>
                </p:nvSpPr>
                <p:spPr>
                  <a:xfrm>
                    <a:off x="8345208" y="69893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2" name="Google Shape;1532;p14"/>
                  <p:cNvSpPr/>
                  <p:nvPr/>
                </p:nvSpPr>
                <p:spPr>
                  <a:xfrm>
                    <a:off x="8496449" y="69893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533" name="Google Shape;1533;p14"/>
              <p:cNvSpPr/>
              <p:nvPr/>
            </p:nvSpPr>
            <p:spPr>
              <a:xfrm>
                <a:off x="3587150" y="100725"/>
                <a:ext cx="156000" cy="135000"/>
              </a:xfrm>
              <a:prstGeom prst="triangle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14"/>
              <p:cNvSpPr/>
              <p:nvPr/>
            </p:nvSpPr>
            <p:spPr>
              <a:xfrm>
                <a:off x="3323550" y="100725"/>
                <a:ext cx="156000" cy="135000"/>
              </a:xfrm>
              <a:prstGeom prst="triangle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14"/>
              <p:cNvSpPr/>
              <p:nvPr/>
            </p:nvSpPr>
            <p:spPr>
              <a:xfrm>
                <a:off x="3059950" y="100725"/>
                <a:ext cx="156000" cy="135000"/>
              </a:xfrm>
              <a:prstGeom prst="triangle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6" name="Google Shape;1536;p14"/>
              <p:cNvCxnSpPr/>
              <p:nvPr/>
            </p:nvCxnSpPr>
            <p:spPr>
              <a:xfrm>
                <a:off x="447825" y="168230"/>
                <a:ext cx="2516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37" name="Google Shape;1537;p14"/>
            <p:cNvGrpSpPr/>
            <p:nvPr/>
          </p:nvGrpSpPr>
          <p:grpSpPr>
            <a:xfrm>
              <a:off x="8838375" y="293597"/>
              <a:ext cx="135000" cy="4556147"/>
              <a:chOff x="8838375" y="293597"/>
              <a:chExt cx="135000" cy="4556147"/>
            </a:xfrm>
          </p:grpSpPr>
          <p:sp>
            <p:nvSpPr>
              <p:cNvPr id="1538" name="Google Shape;1538;p14"/>
              <p:cNvSpPr/>
              <p:nvPr/>
            </p:nvSpPr>
            <p:spPr>
              <a:xfrm>
                <a:off x="8838375" y="29359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14"/>
              <p:cNvSpPr/>
              <p:nvPr/>
            </p:nvSpPr>
            <p:spPr>
              <a:xfrm>
                <a:off x="8838375" y="52166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14"/>
              <p:cNvSpPr/>
              <p:nvPr/>
            </p:nvSpPr>
            <p:spPr>
              <a:xfrm>
                <a:off x="8838375" y="74972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14"/>
              <p:cNvSpPr/>
              <p:nvPr/>
            </p:nvSpPr>
            <p:spPr>
              <a:xfrm>
                <a:off x="8838375" y="97779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14"/>
              <p:cNvSpPr/>
              <p:nvPr/>
            </p:nvSpPr>
            <p:spPr>
              <a:xfrm>
                <a:off x="8838375" y="403054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14"/>
              <p:cNvSpPr/>
              <p:nvPr/>
            </p:nvSpPr>
            <p:spPr>
              <a:xfrm>
                <a:off x="8838375" y="425861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14"/>
              <p:cNvSpPr/>
              <p:nvPr/>
            </p:nvSpPr>
            <p:spPr>
              <a:xfrm>
                <a:off x="8838375" y="448667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14"/>
              <p:cNvSpPr/>
              <p:nvPr/>
            </p:nvSpPr>
            <p:spPr>
              <a:xfrm>
                <a:off x="8838375" y="471474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6" name="Google Shape;1546;p14"/>
            <p:cNvGrpSpPr/>
            <p:nvPr/>
          </p:nvGrpSpPr>
          <p:grpSpPr>
            <a:xfrm>
              <a:off x="170625" y="293597"/>
              <a:ext cx="135000" cy="4556147"/>
              <a:chOff x="170625" y="293597"/>
              <a:chExt cx="135000" cy="4556147"/>
            </a:xfrm>
          </p:grpSpPr>
          <p:sp>
            <p:nvSpPr>
              <p:cNvPr id="1547" name="Google Shape;1547;p14"/>
              <p:cNvSpPr/>
              <p:nvPr/>
            </p:nvSpPr>
            <p:spPr>
              <a:xfrm flipH="1">
                <a:off x="170625" y="29359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14"/>
              <p:cNvSpPr/>
              <p:nvPr/>
            </p:nvSpPr>
            <p:spPr>
              <a:xfrm flipH="1">
                <a:off x="170625" y="52166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14"/>
              <p:cNvSpPr/>
              <p:nvPr/>
            </p:nvSpPr>
            <p:spPr>
              <a:xfrm flipH="1">
                <a:off x="170625" y="74972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14"/>
              <p:cNvSpPr/>
              <p:nvPr/>
            </p:nvSpPr>
            <p:spPr>
              <a:xfrm flipH="1">
                <a:off x="170625" y="97779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51" name="Google Shape;1551;p14"/>
              <p:cNvCxnSpPr/>
              <p:nvPr/>
            </p:nvCxnSpPr>
            <p:spPr>
              <a:xfrm>
                <a:off x="238125" y="1295200"/>
                <a:ext cx="0" cy="2556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52" name="Google Shape;1552;p14"/>
              <p:cNvSpPr/>
              <p:nvPr/>
            </p:nvSpPr>
            <p:spPr>
              <a:xfrm flipH="1">
                <a:off x="170625" y="403054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14"/>
              <p:cNvSpPr/>
              <p:nvPr/>
            </p:nvSpPr>
            <p:spPr>
              <a:xfrm flipH="1">
                <a:off x="170625" y="425861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14"/>
              <p:cNvSpPr/>
              <p:nvPr/>
            </p:nvSpPr>
            <p:spPr>
              <a:xfrm flipH="1">
                <a:off x="170625" y="448667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14"/>
              <p:cNvSpPr/>
              <p:nvPr/>
            </p:nvSpPr>
            <p:spPr>
              <a:xfrm flipH="1">
                <a:off x="170625" y="471474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6" name="Google Shape;1556;p14"/>
            <p:cNvGrpSpPr/>
            <p:nvPr/>
          </p:nvGrpSpPr>
          <p:grpSpPr>
            <a:xfrm rot="10800000">
              <a:off x="434450" y="4843400"/>
              <a:ext cx="8271950" cy="227400"/>
              <a:chOff x="437225" y="66000"/>
              <a:chExt cx="8271950" cy="227400"/>
            </a:xfrm>
          </p:grpSpPr>
          <p:grpSp>
            <p:nvGrpSpPr>
              <p:cNvPr id="1557" name="Google Shape;1557;p14"/>
              <p:cNvGrpSpPr/>
              <p:nvPr/>
            </p:nvGrpSpPr>
            <p:grpSpPr>
              <a:xfrm>
                <a:off x="3874150" y="66000"/>
                <a:ext cx="4835025" cy="227400"/>
                <a:chOff x="3874150" y="66000"/>
                <a:chExt cx="4835025" cy="227400"/>
              </a:xfrm>
            </p:grpSpPr>
            <p:grpSp>
              <p:nvGrpSpPr>
                <p:cNvPr id="1558" name="Google Shape;1558;p14"/>
                <p:cNvGrpSpPr/>
                <p:nvPr/>
              </p:nvGrpSpPr>
              <p:grpSpPr>
                <a:xfrm>
                  <a:off x="3874150" y="66000"/>
                  <a:ext cx="4835025" cy="227400"/>
                  <a:chOff x="3874150" y="66000"/>
                  <a:chExt cx="4835025" cy="227400"/>
                </a:xfrm>
              </p:grpSpPr>
              <p:grpSp>
                <p:nvGrpSpPr>
                  <p:cNvPr id="1559" name="Google Shape;1559;p14"/>
                  <p:cNvGrpSpPr/>
                  <p:nvPr/>
                </p:nvGrpSpPr>
                <p:grpSpPr>
                  <a:xfrm>
                    <a:off x="7841075" y="66000"/>
                    <a:ext cx="868100" cy="227400"/>
                    <a:chOff x="7841075" y="66000"/>
                    <a:chExt cx="868100" cy="227400"/>
                  </a:xfrm>
                </p:grpSpPr>
                <p:sp>
                  <p:nvSpPr>
                    <p:cNvPr id="1560" name="Google Shape;1560;p14"/>
                    <p:cNvSpPr/>
                    <p:nvPr/>
                  </p:nvSpPr>
                  <p:spPr>
                    <a:xfrm>
                      <a:off x="78410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14"/>
                    <p:cNvSpPr/>
                    <p:nvPr/>
                  </p:nvSpPr>
                  <p:spPr>
                    <a:xfrm>
                      <a:off x="789148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14"/>
                    <p:cNvSpPr/>
                    <p:nvPr/>
                  </p:nvSpPr>
                  <p:spPr>
                    <a:xfrm>
                      <a:off x="794190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3" name="Google Shape;1563;p14"/>
                    <p:cNvSpPr/>
                    <p:nvPr/>
                  </p:nvSpPr>
                  <p:spPr>
                    <a:xfrm>
                      <a:off x="799231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4" name="Google Shape;1564;p14"/>
                    <p:cNvSpPr/>
                    <p:nvPr/>
                  </p:nvSpPr>
                  <p:spPr>
                    <a:xfrm>
                      <a:off x="804272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5" name="Google Shape;1565;p14"/>
                    <p:cNvSpPr/>
                    <p:nvPr/>
                  </p:nvSpPr>
                  <p:spPr>
                    <a:xfrm>
                      <a:off x="809314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6" name="Google Shape;1566;p14"/>
                    <p:cNvSpPr/>
                    <p:nvPr/>
                  </p:nvSpPr>
                  <p:spPr>
                    <a:xfrm>
                      <a:off x="814355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7" name="Google Shape;1567;p14"/>
                    <p:cNvSpPr/>
                    <p:nvPr/>
                  </p:nvSpPr>
                  <p:spPr>
                    <a:xfrm>
                      <a:off x="824438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14"/>
                    <p:cNvSpPr/>
                    <p:nvPr/>
                  </p:nvSpPr>
                  <p:spPr>
                    <a:xfrm>
                      <a:off x="839562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14"/>
                    <p:cNvSpPr/>
                    <p:nvPr/>
                  </p:nvSpPr>
                  <p:spPr>
                    <a:xfrm>
                      <a:off x="854686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14"/>
                    <p:cNvSpPr/>
                    <p:nvPr/>
                  </p:nvSpPr>
                  <p:spPr>
                    <a:xfrm>
                      <a:off x="85972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1" name="Google Shape;1571;p14"/>
                    <p:cNvSpPr/>
                    <p:nvPr/>
                  </p:nvSpPr>
                  <p:spPr>
                    <a:xfrm>
                      <a:off x="819396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2" name="Google Shape;1572;p14"/>
                    <p:cNvSpPr/>
                    <p:nvPr/>
                  </p:nvSpPr>
                  <p:spPr>
                    <a:xfrm>
                      <a:off x="829479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3" name="Google Shape;1573;p14"/>
                    <p:cNvSpPr/>
                    <p:nvPr/>
                  </p:nvSpPr>
                  <p:spPr>
                    <a:xfrm>
                      <a:off x="844603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4" name="Google Shape;1574;p14"/>
                    <p:cNvSpPr/>
                    <p:nvPr/>
                  </p:nvSpPr>
                  <p:spPr>
                    <a:xfrm>
                      <a:off x="834520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5" name="Google Shape;1575;p14"/>
                    <p:cNvSpPr/>
                    <p:nvPr/>
                  </p:nvSpPr>
                  <p:spPr>
                    <a:xfrm>
                      <a:off x="8496449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76" name="Google Shape;1576;p14"/>
                  <p:cNvGrpSpPr/>
                  <p:nvPr/>
                </p:nvGrpSpPr>
                <p:grpSpPr>
                  <a:xfrm>
                    <a:off x="3874150" y="66000"/>
                    <a:ext cx="868100" cy="227400"/>
                    <a:chOff x="7841075" y="66000"/>
                    <a:chExt cx="868100" cy="227400"/>
                  </a:xfrm>
                </p:grpSpPr>
                <p:sp>
                  <p:nvSpPr>
                    <p:cNvPr id="1577" name="Google Shape;1577;p14"/>
                    <p:cNvSpPr/>
                    <p:nvPr/>
                  </p:nvSpPr>
                  <p:spPr>
                    <a:xfrm>
                      <a:off x="78410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14"/>
                    <p:cNvSpPr/>
                    <p:nvPr/>
                  </p:nvSpPr>
                  <p:spPr>
                    <a:xfrm>
                      <a:off x="789148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9" name="Google Shape;1579;p14"/>
                    <p:cNvSpPr/>
                    <p:nvPr/>
                  </p:nvSpPr>
                  <p:spPr>
                    <a:xfrm>
                      <a:off x="794190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0" name="Google Shape;1580;p14"/>
                    <p:cNvSpPr/>
                    <p:nvPr/>
                  </p:nvSpPr>
                  <p:spPr>
                    <a:xfrm>
                      <a:off x="799231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1" name="Google Shape;1581;p14"/>
                    <p:cNvSpPr/>
                    <p:nvPr/>
                  </p:nvSpPr>
                  <p:spPr>
                    <a:xfrm>
                      <a:off x="804272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2" name="Google Shape;1582;p14"/>
                    <p:cNvSpPr/>
                    <p:nvPr/>
                  </p:nvSpPr>
                  <p:spPr>
                    <a:xfrm>
                      <a:off x="809314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3" name="Google Shape;1583;p14"/>
                    <p:cNvSpPr/>
                    <p:nvPr/>
                  </p:nvSpPr>
                  <p:spPr>
                    <a:xfrm>
                      <a:off x="814355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4" name="Google Shape;1584;p14"/>
                    <p:cNvSpPr/>
                    <p:nvPr/>
                  </p:nvSpPr>
                  <p:spPr>
                    <a:xfrm>
                      <a:off x="824438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5" name="Google Shape;1585;p14"/>
                    <p:cNvSpPr/>
                    <p:nvPr/>
                  </p:nvSpPr>
                  <p:spPr>
                    <a:xfrm>
                      <a:off x="839562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6" name="Google Shape;1586;p14"/>
                    <p:cNvSpPr/>
                    <p:nvPr/>
                  </p:nvSpPr>
                  <p:spPr>
                    <a:xfrm>
                      <a:off x="854686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7" name="Google Shape;1587;p14"/>
                    <p:cNvSpPr/>
                    <p:nvPr/>
                  </p:nvSpPr>
                  <p:spPr>
                    <a:xfrm>
                      <a:off x="85972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8" name="Google Shape;1588;p14"/>
                    <p:cNvSpPr/>
                    <p:nvPr/>
                  </p:nvSpPr>
                  <p:spPr>
                    <a:xfrm>
                      <a:off x="819396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9" name="Google Shape;1589;p14"/>
                    <p:cNvSpPr/>
                    <p:nvPr/>
                  </p:nvSpPr>
                  <p:spPr>
                    <a:xfrm>
                      <a:off x="829479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0" name="Google Shape;1590;p14"/>
                    <p:cNvSpPr/>
                    <p:nvPr/>
                  </p:nvSpPr>
                  <p:spPr>
                    <a:xfrm>
                      <a:off x="844603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1" name="Google Shape;1591;p14"/>
                    <p:cNvSpPr/>
                    <p:nvPr/>
                  </p:nvSpPr>
                  <p:spPr>
                    <a:xfrm>
                      <a:off x="834520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2" name="Google Shape;1592;p14"/>
                    <p:cNvSpPr/>
                    <p:nvPr/>
                  </p:nvSpPr>
                  <p:spPr>
                    <a:xfrm>
                      <a:off x="8496449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93" name="Google Shape;1593;p14"/>
                  <p:cNvSpPr/>
                  <p:nvPr/>
                </p:nvSpPr>
                <p:spPr>
                  <a:xfrm>
                    <a:off x="4694808" y="66000"/>
                    <a:ext cx="3193500" cy="227400"/>
                  </a:xfrm>
                  <a:prstGeom prst="parallelogram">
                    <a:avLst>
                      <a:gd name="adj" fmla="val 35975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94" name="Google Shape;1594;p14"/>
                <p:cNvGrpSpPr/>
                <p:nvPr/>
              </p:nvGrpSpPr>
              <p:grpSpPr>
                <a:xfrm>
                  <a:off x="5857627" y="112202"/>
                  <a:ext cx="868100" cy="135007"/>
                  <a:chOff x="7841075" y="66000"/>
                  <a:chExt cx="868100" cy="227400"/>
                </a:xfrm>
              </p:grpSpPr>
              <p:sp>
                <p:nvSpPr>
                  <p:cNvPr id="1595" name="Google Shape;1595;p14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96" name="Google Shape;1596;p14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97" name="Google Shape;1597;p14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98" name="Google Shape;1598;p14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99" name="Google Shape;1599;p14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0" name="Google Shape;1600;p14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1" name="Google Shape;1601;p14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2" name="Google Shape;1602;p14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3" name="Google Shape;1603;p14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4" name="Google Shape;1604;p14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5" name="Google Shape;1605;p14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6" name="Google Shape;1606;p14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7" name="Google Shape;1607;p14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8" name="Google Shape;1608;p14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9" name="Google Shape;1609;p14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0" name="Google Shape;1610;p14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611" name="Google Shape;1611;p14"/>
              <p:cNvSpPr/>
              <p:nvPr/>
            </p:nvSpPr>
            <p:spPr>
              <a:xfrm>
                <a:off x="3587150" y="100725"/>
                <a:ext cx="156000" cy="135000"/>
              </a:xfrm>
              <a:prstGeom prst="triangle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14"/>
              <p:cNvSpPr/>
              <p:nvPr/>
            </p:nvSpPr>
            <p:spPr>
              <a:xfrm>
                <a:off x="3323550" y="100725"/>
                <a:ext cx="156000" cy="135000"/>
              </a:xfrm>
              <a:prstGeom prst="triangle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14"/>
              <p:cNvSpPr/>
              <p:nvPr/>
            </p:nvSpPr>
            <p:spPr>
              <a:xfrm>
                <a:off x="3059950" y="100725"/>
                <a:ext cx="156000" cy="135000"/>
              </a:xfrm>
              <a:prstGeom prst="triangle">
                <a:avLst>
                  <a:gd name="adj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14" name="Google Shape;1614;p14"/>
              <p:cNvCxnSpPr/>
              <p:nvPr/>
            </p:nvCxnSpPr>
            <p:spPr>
              <a:xfrm>
                <a:off x="437225" y="168225"/>
                <a:ext cx="2533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15" name="Google Shape;1615;p14"/>
          <p:cNvSpPr txBox="1">
            <a:spLocks noGrp="1"/>
          </p:cNvSpPr>
          <p:nvPr>
            <p:ph type="title"/>
          </p:nvPr>
        </p:nvSpPr>
        <p:spPr>
          <a:xfrm>
            <a:off x="4249400" y="3169594"/>
            <a:ext cx="41796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16" name="Google Shape;1616;p14"/>
          <p:cNvSpPr txBox="1">
            <a:spLocks noGrp="1"/>
          </p:cNvSpPr>
          <p:nvPr>
            <p:ph type="subTitle" idx="1"/>
          </p:nvPr>
        </p:nvSpPr>
        <p:spPr>
          <a:xfrm>
            <a:off x="4249400" y="1442000"/>
            <a:ext cx="4179600" cy="15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7" name="Google Shape;1617;p14"/>
          <p:cNvSpPr>
            <a:spLocks noGrp="1"/>
          </p:cNvSpPr>
          <p:nvPr>
            <p:ph type="pic" idx="2"/>
          </p:nvPr>
        </p:nvSpPr>
        <p:spPr>
          <a:xfrm>
            <a:off x="924475" y="1475550"/>
            <a:ext cx="3144900" cy="2474100"/>
          </a:xfrm>
          <a:prstGeom prst="roundRect">
            <a:avLst>
              <a:gd name="adj" fmla="val 4981"/>
            </a:avLst>
          </a:prstGeom>
          <a:noFill/>
          <a:ln>
            <a:noFill/>
          </a:ln>
        </p:spPr>
      </p:sp>
      <p:cxnSp>
        <p:nvCxnSpPr>
          <p:cNvPr id="1618" name="Google Shape;1618;p14"/>
          <p:cNvCxnSpPr/>
          <p:nvPr/>
        </p:nvCxnSpPr>
        <p:spPr>
          <a:xfrm>
            <a:off x="8912550" y="1295200"/>
            <a:ext cx="0" cy="255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304270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0" name="Google Shape;1620;p15"/>
          <p:cNvGrpSpPr/>
          <p:nvPr/>
        </p:nvGrpSpPr>
        <p:grpSpPr>
          <a:xfrm>
            <a:off x="170625" y="72645"/>
            <a:ext cx="8802750" cy="4998155"/>
            <a:chOff x="170625" y="72645"/>
            <a:chExt cx="8802750" cy="4998155"/>
          </a:xfrm>
        </p:grpSpPr>
        <p:grpSp>
          <p:nvGrpSpPr>
            <p:cNvPr id="1621" name="Google Shape;1621;p15"/>
            <p:cNvGrpSpPr/>
            <p:nvPr/>
          </p:nvGrpSpPr>
          <p:grpSpPr>
            <a:xfrm>
              <a:off x="170625" y="72645"/>
              <a:ext cx="8802750" cy="4998155"/>
              <a:chOff x="170625" y="72645"/>
              <a:chExt cx="8802750" cy="4998155"/>
            </a:xfrm>
          </p:grpSpPr>
          <p:sp>
            <p:nvSpPr>
              <p:cNvPr id="1622" name="Google Shape;1622;p15"/>
              <p:cNvSpPr/>
              <p:nvPr/>
            </p:nvSpPr>
            <p:spPr>
              <a:xfrm>
                <a:off x="434525" y="293600"/>
                <a:ext cx="8274600" cy="45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23" name="Google Shape;1623;p15"/>
              <p:cNvGrpSpPr/>
              <p:nvPr/>
            </p:nvGrpSpPr>
            <p:grpSpPr>
              <a:xfrm>
                <a:off x="447825" y="72645"/>
                <a:ext cx="8261350" cy="227935"/>
                <a:chOff x="447825" y="66000"/>
                <a:chExt cx="8261350" cy="227935"/>
              </a:xfrm>
            </p:grpSpPr>
            <p:grpSp>
              <p:nvGrpSpPr>
                <p:cNvPr id="1624" name="Google Shape;1624;p15"/>
                <p:cNvGrpSpPr/>
                <p:nvPr/>
              </p:nvGrpSpPr>
              <p:grpSpPr>
                <a:xfrm>
                  <a:off x="3874150" y="66000"/>
                  <a:ext cx="4835025" cy="227935"/>
                  <a:chOff x="3874150" y="66000"/>
                  <a:chExt cx="4835025" cy="227935"/>
                </a:xfrm>
              </p:grpSpPr>
              <p:grpSp>
                <p:nvGrpSpPr>
                  <p:cNvPr id="1625" name="Google Shape;1625;p15"/>
                  <p:cNvGrpSpPr/>
                  <p:nvPr/>
                </p:nvGrpSpPr>
                <p:grpSpPr>
                  <a:xfrm>
                    <a:off x="3874150" y="66000"/>
                    <a:ext cx="4835025" cy="227935"/>
                    <a:chOff x="3874150" y="66000"/>
                    <a:chExt cx="4835025" cy="227935"/>
                  </a:xfrm>
                </p:grpSpPr>
                <p:grpSp>
                  <p:nvGrpSpPr>
                    <p:cNvPr id="1626" name="Google Shape;1626;p15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1627" name="Google Shape;1627;p15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28" name="Google Shape;1628;p15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29" name="Google Shape;1629;p15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30" name="Google Shape;1630;p15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31" name="Google Shape;1631;p15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32" name="Google Shape;1632;p15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33" name="Google Shape;1633;p15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34" name="Google Shape;1634;p15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35" name="Google Shape;1635;p15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36" name="Google Shape;1636;p15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37" name="Google Shape;1637;p15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38" name="Google Shape;1638;p15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39" name="Google Shape;1639;p15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40" name="Google Shape;1640;p15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41" name="Google Shape;1641;p15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42" name="Google Shape;1642;p15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643" name="Google Shape;1643;p15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1644" name="Google Shape;1644;p15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45" name="Google Shape;1645;p15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46" name="Google Shape;1646;p15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47" name="Google Shape;1647;p15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48" name="Google Shape;1648;p15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49" name="Google Shape;1649;p15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50" name="Google Shape;1650;p15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51" name="Google Shape;1651;p15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52" name="Google Shape;1652;p15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53" name="Google Shape;1653;p15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54" name="Google Shape;1654;p15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55" name="Google Shape;1655;p15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56" name="Google Shape;1656;p15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57" name="Google Shape;1657;p15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58" name="Google Shape;1658;p15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659" name="Google Shape;1659;p15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660" name="Google Shape;1660;p15"/>
                    <p:cNvSpPr/>
                    <p:nvPr/>
                  </p:nvSpPr>
                  <p:spPr>
                    <a:xfrm>
                      <a:off x="4694808" y="66535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61" name="Google Shape;1661;p15"/>
                  <p:cNvGrpSpPr/>
                  <p:nvPr/>
                </p:nvGrpSpPr>
                <p:grpSpPr>
                  <a:xfrm>
                    <a:off x="5857627" y="114513"/>
                    <a:ext cx="868100" cy="135007"/>
                    <a:chOff x="7841075" y="69893"/>
                    <a:chExt cx="868100" cy="227400"/>
                  </a:xfrm>
                </p:grpSpPr>
                <p:sp>
                  <p:nvSpPr>
                    <p:cNvPr id="1662" name="Google Shape;1662;p15"/>
                    <p:cNvSpPr/>
                    <p:nvPr/>
                  </p:nvSpPr>
                  <p:spPr>
                    <a:xfrm>
                      <a:off x="78410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3" name="Google Shape;1663;p15"/>
                    <p:cNvSpPr/>
                    <p:nvPr/>
                  </p:nvSpPr>
                  <p:spPr>
                    <a:xfrm>
                      <a:off x="789148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4" name="Google Shape;1664;p15"/>
                    <p:cNvSpPr/>
                    <p:nvPr/>
                  </p:nvSpPr>
                  <p:spPr>
                    <a:xfrm>
                      <a:off x="794190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5" name="Google Shape;1665;p15"/>
                    <p:cNvSpPr/>
                    <p:nvPr/>
                  </p:nvSpPr>
                  <p:spPr>
                    <a:xfrm>
                      <a:off x="799231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6" name="Google Shape;1666;p15"/>
                    <p:cNvSpPr/>
                    <p:nvPr/>
                  </p:nvSpPr>
                  <p:spPr>
                    <a:xfrm>
                      <a:off x="804272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7" name="Google Shape;1667;p15"/>
                    <p:cNvSpPr/>
                    <p:nvPr/>
                  </p:nvSpPr>
                  <p:spPr>
                    <a:xfrm>
                      <a:off x="809314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8" name="Google Shape;1668;p15"/>
                    <p:cNvSpPr/>
                    <p:nvPr/>
                  </p:nvSpPr>
                  <p:spPr>
                    <a:xfrm>
                      <a:off x="814355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9" name="Google Shape;1669;p15"/>
                    <p:cNvSpPr/>
                    <p:nvPr/>
                  </p:nvSpPr>
                  <p:spPr>
                    <a:xfrm>
                      <a:off x="824438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0" name="Google Shape;1670;p15"/>
                    <p:cNvSpPr/>
                    <p:nvPr/>
                  </p:nvSpPr>
                  <p:spPr>
                    <a:xfrm>
                      <a:off x="839562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1" name="Google Shape;1671;p15"/>
                    <p:cNvSpPr/>
                    <p:nvPr/>
                  </p:nvSpPr>
                  <p:spPr>
                    <a:xfrm>
                      <a:off x="854686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2" name="Google Shape;1672;p15"/>
                    <p:cNvSpPr/>
                    <p:nvPr/>
                  </p:nvSpPr>
                  <p:spPr>
                    <a:xfrm>
                      <a:off x="85972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3" name="Google Shape;1673;p15"/>
                    <p:cNvSpPr/>
                    <p:nvPr/>
                  </p:nvSpPr>
                  <p:spPr>
                    <a:xfrm>
                      <a:off x="819396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4" name="Google Shape;1674;p15"/>
                    <p:cNvSpPr/>
                    <p:nvPr/>
                  </p:nvSpPr>
                  <p:spPr>
                    <a:xfrm>
                      <a:off x="829479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5" name="Google Shape;1675;p15"/>
                    <p:cNvSpPr/>
                    <p:nvPr/>
                  </p:nvSpPr>
                  <p:spPr>
                    <a:xfrm>
                      <a:off x="844603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6" name="Google Shape;1676;p15"/>
                    <p:cNvSpPr/>
                    <p:nvPr/>
                  </p:nvSpPr>
                  <p:spPr>
                    <a:xfrm>
                      <a:off x="834520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7" name="Google Shape;1677;p15"/>
                    <p:cNvSpPr/>
                    <p:nvPr/>
                  </p:nvSpPr>
                  <p:spPr>
                    <a:xfrm>
                      <a:off x="8496449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678" name="Google Shape;1678;p15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9" name="Google Shape;1679;p15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0" name="Google Shape;1680;p15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681" name="Google Shape;1681;p15"/>
                <p:cNvCxnSpPr/>
                <p:nvPr/>
              </p:nvCxnSpPr>
              <p:spPr>
                <a:xfrm>
                  <a:off x="447825" y="168230"/>
                  <a:ext cx="2516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82" name="Google Shape;1682;p15"/>
              <p:cNvGrpSpPr/>
              <p:nvPr/>
            </p:nvGrpSpPr>
            <p:grpSpPr>
              <a:xfrm>
                <a:off x="8838375" y="293597"/>
                <a:ext cx="135000" cy="4556147"/>
                <a:chOff x="8838375" y="293597"/>
                <a:chExt cx="135000" cy="4556147"/>
              </a:xfrm>
            </p:grpSpPr>
            <p:sp>
              <p:nvSpPr>
                <p:cNvPr id="1683" name="Google Shape;1683;p15"/>
                <p:cNvSpPr/>
                <p:nvPr/>
              </p:nvSpPr>
              <p:spPr>
                <a:xfrm>
                  <a:off x="883837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4" name="Google Shape;1684;p15"/>
                <p:cNvSpPr/>
                <p:nvPr/>
              </p:nvSpPr>
              <p:spPr>
                <a:xfrm>
                  <a:off x="883837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5" name="Google Shape;1685;p15"/>
                <p:cNvSpPr/>
                <p:nvPr/>
              </p:nvSpPr>
              <p:spPr>
                <a:xfrm>
                  <a:off x="883837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6" name="Google Shape;1686;p15"/>
                <p:cNvSpPr/>
                <p:nvPr/>
              </p:nvSpPr>
              <p:spPr>
                <a:xfrm>
                  <a:off x="883837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7" name="Google Shape;1687;p15"/>
                <p:cNvSpPr/>
                <p:nvPr/>
              </p:nvSpPr>
              <p:spPr>
                <a:xfrm>
                  <a:off x="883837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8" name="Google Shape;1688;p15"/>
                <p:cNvSpPr/>
                <p:nvPr/>
              </p:nvSpPr>
              <p:spPr>
                <a:xfrm>
                  <a:off x="883837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9" name="Google Shape;1689;p15"/>
                <p:cNvSpPr/>
                <p:nvPr/>
              </p:nvSpPr>
              <p:spPr>
                <a:xfrm>
                  <a:off x="883837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0" name="Google Shape;1690;p15"/>
                <p:cNvSpPr/>
                <p:nvPr/>
              </p:nvSpPr>
              <p:spPr>
                <a:xfrm>
                  <a:off x="883837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91" name="Google Shape;1691;p15"/>
              <p:cNvGrpSpPr/>
              <p:nvPr/>
            </p:nvGrpSpPr>
            <p:grpSpPr>
              <a:xfrm>
                <a:off x="170625" y="293597"/>
                <a:ext cx="135000" cy="4556147"/>
                <a:chOff x="170625" y="293597"/>
                <a:chExt cx="135000" cy="4556147"/>
              </a:xfrm>
            </p:grpSpPr>
            <p:sp>
              <p:nvSpPr>
                <p:cNvPr id="1692" name="Google Shape;1692;p15"/>
                <p:cNvSpPr/>
                <p:nvPr/>
              </p:nvSpPr>
              <p:spPr>
                <a:xfrm flipH="1">
                  <a:off x="17062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3" name="Google Shape;1693;p15"/>
                <p:cNvSpPr/>
                <p:nvPr/>
              </p:nvSpPr>
              <p:spPr>
                <a:xfrm flipH="1">
                  <a:off x="17062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4" name="Google Shape;1694;p15"/>
                <p:cNvSpPr/>
                <p:nvPr/>
              </p:nvSpPr>
              <p:spPr>
                <a:xfrm flipH="1">
                  <a:off x="17062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5" name="Google Shape;1695;p15"/>
                <p:cNvSpPr/>
                <p:nvPr/>
              </p:nvSpPr>
              <p:spPr>
                <a:xfrm flipH="1">
                  <a:off x="17062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696" name="Google Shape;1696;p15"/>
                <p:cNvCxnSpPr/>
                <p:nvPr/>
              </p:nvCxnSpPr>
              <p:spPr>
                <a:xfrm>
                  <a:off x="238125" y="1295200"/>
                  <a:ext cx="0" cy="255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697" name="Google Shape;1697;p15"/>
                <p:cNvSpPr/>
                <p:nvPr/>
              </p:nvSpPr>
              <p:spPr>
                <a:xfrm flipH="1">
                  <a:off x="17062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8" name="Google Shape;1698;p15"/>
                <p:cNvSpPr/>
                <p:nvPr/>
              </p:nvSpPr>
              <p:spPr>
                <a:xfrm flipH="1">
                  <a:off x="17062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9" name="Google Shape;1699;p15"/>
                <p:cNvSpPr/>
                <p:nvPr/>
              </p:nvSpPr>
              <p:spPr>
                <a:xfrm flipH="1">
                  <a:off x="17062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0" name="Google Shape;1700;p15"/>
                <p:cNvSpPr/>
                <p:nvPr/>
              </p:nvSpPr>
              <p:spPr>
                <a:xfrm flipH="1">
                  <a:off x="17062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01" name="Google Shape;1701;p15"/>
              <p:cNvGrpSpPr/>
              <p:nvPr/>
            </p:nvGrpSpPr>
            <p:grpSpPr>
              <a:xfrm rot="10800000">
                <a:off x="434450" y="4843400"/>
                <a:ext cx="8271950" cy="227400"/>
                <a:chOff x="437225" y="66000"/>
                <a:chExt cx="8271950" cy="227400"/>
              </a:xfrm>
            </p:grpSpPr>
            <p:grpSp>
              <p:nvGrpSpPr>
                <p:cNvPr id="1702" name="Google Shape;1702;p15"/>
                <p:cNvGrpSpPr/>
                <p:nvPr/>
              </p:nvGrpSpPr>
              <p:grpSpPr>
                <a:xfrm>
                  <a:off x="3874150" y="66000"/>
                  <a:ext cx="4835025" cy="227400"/>
                  <a:chOff x="3874150" y="66000"/>
                  <a:chExt cx="4835025" cy="227400"/>
                </a:xfrm>
              </p:grpSpPr>
              <p:grpSp>
                <p:nvGrpSpPr>
                  <p:cNvPr id="1703" name="Google Shape;1703;p15"/>
                  <p:cNvGrpSpPr/>
                  <p:nvPr/>
                </p:nvGrpSpPr>
                <p:grpSpPr>
                  <a:xfrm>
                    <a:off x="3874150" y="66000"/>
                    <a:ext cx="4835025" cy="227400"/>
                    <a:chOff x="3874150" y="66000"/>
                    <a:chExt cx="4835025" cy="227400"/>
                  </a:xfrm>
                </p:grpSpPr>
                <p:grpSp>
                  <p:nvGrpSpPr>
                    <p:cNvPr id="1704" name="Google Shape;1704;p15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1705" name="Google Shape;1705;p15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6" name="Google Shape;1706;p15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7" name="Google Shape;1707;p15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8" name="Google Shape;1708;p15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9" name="Google Shape;1709;p15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10" name="Google Shape;1710;p15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11" name="Google Shape;1711;p15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12" name="Google Shape;1712;p15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13" name="Google Shape;1713;p15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14" name="Google Shape;1714;p15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15" name="Google Shape;1715;p15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16" name="Google Shape;1716;p15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17" name="Google Shape;1717;p15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18" name="Google Shape;1718;p15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19" name="Google Shape;1719;p15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20" name="Google Shape;1720;p15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21" name="Google Shape;1721;p15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1722" name="Google Shape;1722;p15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23" name="Google Shape;1723;p15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24" name="Google Shape;1724;p15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25" name="Google Shape;1725;p15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26" name="Google Shape;1726;p15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27" name="Google Shape;1727;p15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28" name="Google Shape;1728;p15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29" name="Google Shape;1729;p15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0" name="Google Shape;1730;p15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1" name="Google Shape;1731;p15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2" name="Google Shape;1732;p15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3" name="Google Shape;1733;p15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4" name="Google Shape;1734;p15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5" name="Google Shape;1735;p15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6" name="Google Shape;1736;p15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37" name="Google Shape;1737;p15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738" name="Google Shape;1738;p15"/>
                    <p:cNvSpPr/>
                    <p:nvPr/>
                  </p:nvSpPr>
                  <p:spPr>
                    <a:xfrm>
                      <a:off x="4694808" y="66000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739" name="Google Shape;1739;p15"/>
                  <p:cNvGrpSpPr/>
                  <p:nvPr/>
                </p:nvGrpSpPr>
                <p:grpSpPr>
                  <a:xfrm>
                    <a:off x="5857627" y="112202"/>
                    <a:ext cx="868100" cy="135007"/>
                    <a:chOff x="7841075" y="66000"/>
                    <a:chExt cx="868100" cy="227400"/>
                  </a:xfrm>
                </p:grpSpPr>
                <p:sp>
                  <p:nvSpPr>
                    <p:cNvPr id="1740" name="Google Shape;1740;p15"/>
                    <p:cNvSpPr/>
                    <p:nvPr/>
                  </p:nvSpPr>
                  <p:spPr>
                    <a:xfrm>
                      <a:off x="78410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41" name="Google Shape;1741;p15"/>
                    <p:cNvSpPr/>
                    <p:nvPr/>
                  </p:nvSpPr>
                  <p:spPr>
                    <a:xfrm>
                      <a:off x="789148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42" name="Google Shape;1742;p15"/>
                    <p:cNvSpPr/>
                    <p:nvPr/>
                  </p:nvSpPr>
                  <p:spPr>
                    <a:xfrm>
                      <a:off x="794190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43" name="Google Shape;1743;p15"/>
                    <p:cNvSpPr/>
                    <p:nvPr/>
                  </p:nvSpPr>
                  <p:spPr>
                    <a:xfrm>
                      <a:off x="799231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44" name="Google Shape;1744;p15"/>
                    <p:cNvSpPr/>
                    <p:nvPr/>
                  </p:nvSpPr>
                  <p:spPr>
                    <a:xfrm>
                      <a:off x="804272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45" name="Google Shape;1745;p15"/>
                    <p:cNvSpPr/>
                    <p:nvPr/>
                  </p:nvSpPr>
                  <p:spPr>
                    <a:xfrm>
                      <a:off x="809314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46" name="Google Shape;1746;p15"/>
                    <p:cNvSpPr/>
                    <p:nvPr/>
                  </p:nvSpPr>
                  <p:spPr>
                    <a:xfrm>
                      <a:off x="814355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47" name="Google Shape;1747;p15"/>
                    <p:cNvSpPr/>
                    <p:nvPr/>
                  </p:nvSpPr>
                  <p:spPr>
                    <a:xfrm>
                      <a:off x="824438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48" name="Google Shape;1748;p15"/>
                    <p:cNvSpPr/>
                    <p:nvPr/>
                  </p:nvSpPr>
                  <p:spPr>
                    <a:xfrm>
                      <a:off x="839562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49" name="Google Shape;1749;p15"/>
                    <p:cNvSpPr/>
                    <p:nvPr/>
                  </p:nvSpPr>
                  <p:spPr>
                    <a:xfrm>
                      <a:off x="854686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50" name="Google Shape;1750;p15"/>
                    <p:cNvSpPr/>
                    <p:nvPr/>
                  </p:nvSpPr>
                  <p:spPr>
                    <a:xfrm>
                      <a:off x="85972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51" name="Google Shape;1751;p15"/>
                    <p:cNvSpPr/>
                    <p:nvPr/>
                  </p:nvSpPr>
                  <p:spPr>
                    <a:xfrm>
                      <a:off x="819396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52" name="Google Shape;1752;p15"/>
                    <p:cNvSpPr/>
                    <p:nvPr/>
                  </p:nvSpPr>
                  <p:spPr>
                    <a:xfrm>
                      <a:off x="829479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53" name="Google Shape;1753;p15"/>
                    <p:cNvSpPr/>
                    <p:nvPr/>
                  </p:nvSpPr>
                  <p:spPr>
                    <a:xfrm>
                      <a:off x="844603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54" name="Google Shape;1754;p15"/>
                    <p:cNvSpPr/>
                    <p:nvPr/>
                  </p:nvSpPr>
                  <p:spPr>
                    <a:xfrm>
                      <a:off x="834520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55" name="Google Shape;1755;p15"/>
                    <p:cNvSpPr/>
                    <p:nvPr/>
                  </p:nvSpPr>
                  <p:spPr>
                    <a:xfrm>
                      <a:off x="8496449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756" name="Google Shape;1756;p15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7" name="Google Shape;1757;p15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8" name="Google Shape;1758;p15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759" name="Google Shape;1759;p15"/>
                <p:cNvCxnSpPr/>
                <p:nvPr/>
              </p:nvCxnSpPr>
              <p:spPr>
                <a:xfrm>
                  <a:off x="437225" y="168225"/>
                  <a:ext cx="25335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760" name="Google Shape;1760;p15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61" name="Google Shape;1761;p15"/>
          <p:cNvSpPr txBox="1">
            <a:spLocks noGrp="1"/>
          </p:cNvSpPr>
          <p:nvPr>
            <p:ph type="subTitle" idx="1"/>
          </p:nvPr>
        </p:nvSpPr>
        <p:spPr>
          <a:xfrm>
            <a:off x="1313275" y="2174688"/>
            <a:ext cx="2474100" cy="48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62" name="Google Shape;1762;p15"/>
          <p:cNvSpPr txBox="1">
            <a:spLocks noGrp="1"/>
          </p:cNvSpPr>
          <p:nvPr>
            <p:ph type="subTitle" idx="2"/>
          </p:nvPr>
        </p:nvSpPr>
        <p:spPr>
          <a:xfrm>
            <a:off x="1313275" y="2571755"/>
            <a:ext cx="24741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23495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4" name="Google Shape;1764;p16"/>
          <p:cNvGrpSpPr/>
          <p:nvPr/>
        </p:nvGrpSpPr>
        <p:grpSpPr>
          <a:xfrm>
            <a:off x="170625" y="72645"/>
            <a:ext cx="8802750" cy="4998155"/>
            <a:chOff x="170625" y="72645"/>
            <a:chExt cx="8802750" cy="4998155"/>
          </a:xfrm>
        </p:grpSpPr>
        <p:grpSp>
          <p:nvGrpSpPr>
            <p:cNvPr id="1765" name="Google Shape;1765;p16"/>
            <p:cNvGrpSpPr/>
            <p:nvPr/>
          </p:nvGrpSpPr>
          <p:grpSpPr>
            <a:xfrm>
              <a:off x="170625" y="72645"/>
              <a:ext cx="8802750" cy="4998155"/>
              <a:chOff x="170625" y="72645"/>
              <a:chExt cx="8802750" cy="4998155"/>
            </a:xfrm>
          </p:grpSpPr>
          <p:sp>
            <p:nvSpPr>
              <p:cNvPr id="1766" name="Google Shape;1766;p16"/>
              <p:cNvSpPr/>
              <p:nvPr/>
            </p:nvSpPr>
            <p:spPr>
              <a:xfrm>
                <a:off x="434525" y="293600"/>
                <a:ext cx="8274600" cy="45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67" name="Google Shape;1767;p16"/>
              <p:cNvGrpSpPr/>
              <p:nvPr/>
            </p:nvGrpSpPr>
            <p:grpSpPr>
              <a:xfrm>
                <a:off x="447825" y="72645"/>
                <a:ext cx="8261350" cy="227935"/>
                <a:chOff x="447825" y="66000"/>
                <a:chExt cx="8261350" cy="227935"/>
              </a:xfrm>
            </p:grpSpPr>
            <p:grpSp>
              <p:nvGrpSpPr>
                <p:cNvPr id="1768" name="Google Shape;1768;p16"/>
                <p:cNvGrpSpPr/>
                <p:nvPr/>
              </p:nvGrpSpPr>
              <p:grpSpPr>
                <a:xfrm>
                  <a:off x="3874150" y="66000"/>
                  <a:ext cx="4835025" cy="227935"/>
                  <a:chOff x="3874150" y="66000"/>
                  <a:chExt cx="4835025" cy="227935"/>
                </a:xfrm>
              </p:grpSpPr>
              <p:grpSp>
                <p:nvGrpSpPr>
                  <p:cNvPr id="1769" name="Google Shape;1769;p16"/>
                  <p:cNvGrpSpPr/>
                  <p:nvPr/>
                </p:nvGrpSpPr>
                <p:grpSpPr>
                  <a:xfrm>
                    <a:off x="3874150" y="66000"/>
                    <a:ext cx="4835025" cy="227935"/>
                    <a:chOff x="3874150" y="66000"/>
                    <a:chExt cx="4835025" cy="227935"/>
                  </a:xfrm>
                </p:grpSpPr>
                <p:grpSp>
                  <p:nvGrpSpPr>
                    <p:cNvPr id="1770" name="Google Shape;1770;p16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1771" name="Google Shape;1771;p16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72" name="Google Shape;1772;p16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73" name="Google Shape;1773;p16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74" name="Google Shape;1774;p16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75" name="Google Shape;1775;p16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76" name="Google Shape;1776;p16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77" name="Google Shape;1777;p16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78" name="Google Shape;1778;p16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79" name="Google Shape;1779;p16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80" name="Google Shape;1780;p16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81" name="Google Shape;1781;p16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82" name="Google Shape;1782;p16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83" name="Google Shape;1783;p16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84" name="Google Shape;1784;p16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85" name="Google Shape;1785;p16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86" name="Google Shape;1786;p16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787" name="Google Shape;1787;p16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1788" name="Google Shape;1788;p16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89" name="Google Shape;1789;p16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90" name="Google Shape;1790;p16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91" name="Google Shape;1791;p16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92" name="Google Shape;1792;p16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93" name="Google Shape;1793;p16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94" name="Google Shape;1794;p16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95" name="Google Shape;1795;p16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96" name="Google Shape;1796;p16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97" name="Google Shape;1797;p16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98" name="Google Shape;1798;p16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99" name="Google Shape;1799;p16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0" name="Google Shape;1800;p16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1" name="Google Shape;1801;p16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2" name="Google Shape;1802;p16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03" name="Google Shape;1803;p16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804" name="Google Shape;1804;p16"/>
                    <p:cNvSpPr/>
                    <p:nvPr/>
                  </p:nvSpPr>
                  <p:spPr>
                    <a:xfrm>
                      <a:off x="4694808" y="66535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805" name="Google Shape;1805;p16"/>
                  <p:cNvGrpSpPr/>
                  <p:nvPr/>
                </p:nvGrpSpPr>
                <p:grpSpPr>
                  <a:xfrm>
                    <a:off x="5857627" y="114513"/>
                    <a:ext cx="868100" cy="135007"/>
                    <a:chOff x="7841075" y="69893"/>
                    <a:chExt cx="868100" cy="227400"/>
                  </a:xfrm>
                </p:grpSpPr>
                <p:sp>
                  <p:nvSpPr>
                    <p:cNvPr id="1806" name="Google Shape;1806;p16"/>
                    <p:cNvSpPr/>
                    <p:nvPr/>
                  </p:nvSpPr>
                  <p:spPr>
                    <a:xfrm>
                      <a:off x="78410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07" name="Google Shape;1807;p16"/>
                    <p:cNvSpPr/>
                    <p:nvPr/>
                  </p:nvSpPr>
                  <p:spPr>
                    <a:xfrm>
                      <a:off x="789148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08" name="Google Shape;1808;p16"/>
                    <p:cNvSpPr/>
                    <p:nvPr/>
                  </p:nvSpPr>
                  <p:spPr>
                    <a:xfrm>
                      <a:off x="794190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09" name="Google Shape;1809;p16"/>
                    <p:cNvSpPr/>
                    <p:nvPr/>
                  </p:nvSpPr>
                  <p:spPr>
                    <a:xfrm>
                      <a:off x="799231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0" name="Google Shape;1810;p16"/>
                    <p:cNvSpPr/>
                    <p:nvPr/>
                  </p:nvSpPr>
                  <p:spPr>
                    <a:xfrm>
                      <a:off x="804272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1" name="Google Shape;1811;p16"/>
                    <p:cNvSpPr/>
                    <p:nvPr/>
                  </p:nvSpPr>
                  <p:spPr>
                    <a:xfrm>
                      <a:off x="809314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2" name="Google Shape;1812;p16"/>
                    <p:cNvSpPr/>
                    <p:nvPr/>
                  </p:nvSpPr>
                  <p:spPr>
                    <a:xfrm>
                      <a:off x="814355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3" name="Google Shape;1813;p16"/>
                    <p:cNvSpPr/>
                    <p:nvPr/>
                  </p:nvSpPr>
                  <p:spPr>
                    <a:xfrm>
                      <a:off x="824438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4" name="Google Shape;1814;p16"/>
                    <p:cNvSpPr/>
                    <p:nvPr/>
                  </p:nvSpPr>
                  <p:spPr>
                    <a:xfrm>
                      <a:off x="839562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5" name="Google Shape;1815;p16"/>
                    <p:cNvSpPr/>
                    <p:nvPr/>
                  </p:nvSpPr>
                  <p:spPr>
                    <a:xfrm>
                      <a:off x="854686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6" name="Google Shape;1816;p16"/>
                    <p:cNvSpPr/>
                    <p:nvPr/>
                  </p:nvSpPr>
                  <p:spPr>
                    <a:xfrm>
                      <a:off x="85972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7" name="Google Shape;1817;p16"/>
                    <p:cNvSpPr/>
                    <p:nvPr/>
                  </p:nvSpPr>
                  <p:spPr>
                    <a:xfrm>
                      <a:off x="819396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8" name="Google Shape;1818;p16"/>
                    <p:cNvSpPr/>
                    <p:nvPr/>
                  </p:nvSpPr>
                  <p:spPr>
                    <a:xfrm>
                      <a:off x="829479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9" name="Google Shape;1819;p16"/>
                    <p:cNvSpPr/>
                    <p:nvPr/>
                  </p:nvSpPr>
                  <p:spPr>
                    <a:xfrm>
                      <a:off x="844603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0" name="Google Shape;1820;p16"/>
                    <p:cNvSpPr/>
                    <p:nvPr/>
                  </p:nvSpPr>
                  <p:spPr>
                    <a:xfrm>
                      <a:off x="834520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1" name="Google Shape;1821;p16"/>
                    <p:cNvSpPr/>
                    <p:nvPr/>
                  </p:nvSpPr>
                  <p:spPr>
                    <a:xfrm>
                      <a:off x="8496449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822" name="Google Shape;1822;p16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3" name="Google Shape;1823;p16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4" name="Google Shape;1824;p16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825" name="Google Shape;1825;p16"/>
                <p:cNvCxnSpPr/>
                <p:nvPr/>
              </p:nvCxnSpPr>
              <p:spPr>
                <a:xfrm>
                  <a:off x="447825" y="168230"/>
                  <a:ext cx="2516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26" name="Google Shape;1826;p16"/>
              <p:cNvGrpSpPr/>
              <p:nvPr/>
            </p:nvGrpSpPr>
            <p:grpSpPr>
              <a:xfrm>
                <a:off x="8838375" y="293597"/>
                <a:ext cx="135000" cy="4556147"/>
                <a:chOff x="8838375" y="293597"/>
                <a:chExt cx="135000" cy="4556147"/>
              </a:xfrm>
            </p:grpSpPr>
            <p:sp>
              <p:nvSpPr>
                <p:cNvPr id="1827" name="Google Shape;1827;p16"/>
                <p:cNvSpPr/>
                <p:nvPr/>
              </p:nvSpPr>
              <p:spPr>
                <a:xfrm>
                  <a:off x="883837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8" name="Google Shape;1828;p16"/>
                <p:cNvSpPr/>
                <p:nvPr/>
              </p:nvSpPr>
              <p:spPr>
                <a:xfrm>
                  <a:off x="883837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9" name="Google Shape;1829;p16"/>
                <p:cNvSpPr/>
                <p:nvPr/>
              </p:nvSpPr>
              <p:spPr>
                <a:xfrm>
                  <a:off x="883837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0" name="Google Shape;1830;p16"/>
                <p:cNvSpPr/>
                <p:nvPr/>
              </p:nvSpPr>
              <p:spPr>
                <a:xfrm>
                  <a:off x="883837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1" name="Google Shape;1831;p16"/>
                <p:cNvSpPr/>
                <p:nvPr/>
              </p:nvSpPr>
              <p:spPr>
                <a:xfrm>
                  <a:off x="883837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2" name="Google Shape;1832;p16"/>
                <p:cNvSpPr/>
                <p:nvPr/>
              </p:nvSpPr>
              <p:spPr>
                <a:xfrm>
                  <a:off x="883837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16"/>
                <p:cNvSpPr/>
                <p:nvPr/>
              </p:nvSpPr>
              <p:spPr>
                <a:xfrm>
                  <a:off x="883837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16"/>
                <p:cNvSpPr/>
                <p:nvPr/>
              </p:nvSpPr>
              <p:spPr>
                <a:xfrm>
                  <a:off x="883837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35" name="Google Shape;1835;p16"/>
              <p:cNvGrpSpPr/>
              <p:nvPr/>
            </p:nvGrpSpPr>
            <p:grpSpPr>
              <a:xfrm>
                <a:off x="170625" y="293597"/>
                <a:ext cx="135000" cy="4556147"/>
                <a:chOff x="170625" y="293597"/>
                <a:chExt cx="135000" cy="4556147"/>
              </a:xfrm>
            </p:grpSpPr>
            <p:sp>
              <p:nvSpPr>
                <p:cNvPr id="1836" name="Google Shape;1836;p16"/>
                <p:cNvSpPr/>
                <p:nvPr/>
              </p:nvSpPr>
              <p:spPr>
                <a:xfrm flipH="1">
                  <a:off x="17062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16"/>
                <p:cNvSpPr/>
                <p:nvPr/>
              </p:nvSpPr>
              <p:spPr>
                <a:xfrm flipH="1">
                  <a:off x="17062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16"/>
                <p:cNvSpPr/>
                <p:nvPr/>
              </p:nvSpPr>
              <p:spPr>
                <a:xfrm flipH="1">
                  <a:off x="17062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9" name="Google Shape;1839;p16"/>
                <p:cNvSpPr/>
                <p:nvPr/>
              </p:nvSpPr>
              <p:spPr>
                <a:xfrm flipH="1">
                  <a:off x="17062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840" name="Google Shape;1840;p16"/>
                <p:cNvCxnSpPr/>
                <p:nvPr/>
              </p:nvCxnSpPr>
              <p:spPr>
                <a:xfrm>
                  <a:off x="238125" y="1295200"/>
                  <a:ext cx="0" cy="255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841" name="Google Shape;1841;p16"/>
                <p:cNvSpPr/>
                <p:nvPr/>
              </p:nvSpPr>
              <p:spPr>
                <a:xfrm flipH="1">
                  <a:off x="17062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2" name="Google Shape;1842;p16"/>
                <p:cNvSpPr/>
                <p:nvPr/>
              </p:nvSpPr>
              <p:spPr>
                <a:xfrm flipH="1">
                  <a:off x="17062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3" name="Google Shape;1843;p16"/>
                <p:cNvSpPr/>
                <p:nvPr/>
              </p:nvSpPr>
              <p:spPr>
                <a:xfrm flipH="1">
                  <a:off x="17062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4" name="Google Shape;1844;p16"/>
                <p:cNvSpPr/>
                <p:nvPr/>
              </p:nvSpPr>
              <p:spPr>
                <a:xfrm flipH="1">
                  <a:off x="17062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45" name="Google Shape;1845;p16"/>
              <p:cNvGrpSpPr/>
              <p:nvPr/>
            </p:nvGrpSpPr>
            <p:grpSpPr>
              <a:xfrm rot="10800000">
                <a:off x="434450" y="4843400"/>
                <a:ext cx="8271950" cy="227400"/>
                <a:chOff x="437225" y="66000"/>
                <a:chExt cx="8271950" cy="227400"/>
              </a:xfrm>
            </p:grpSpPr>
            <p:grpSp>
              <p:nvGrpSpPr>
                <p:cNvPr id="1846" name="Google Shape;1846;p16"/>
                <p:cNvGrpSpPr/>
                <p:nvPr/>
              </p:nvGrpSpPr>
              <p:grpSpPr>
                <a:xfrm>
                  <a:off x="3874150" y="66000"/>
                  <a:ext cx="4835025" cy="227400"/>
                  <a:chOff x="3874150" y="66000"/>
                  <a:chExt cx="4835025" cy="227400"/>
                </a:xfrm>
              </p:grpSpPr>
              <p:grpSp>
                <p:nvGrpSpPr>
                  <p:cNvPr id="1847" name="Google Shape;1847;p16"/>
                  <p:cNvGrpSpPr/>
                  <p:nvPr/>
                </p:nvGrpSpPr>
                <p:grpSpPr>
                  <a:xfrm>
                    <a:off x="3874150" y="66000"/>
                    <a:ext cx="4835025" cy="227400"/>
                    <a:chOff x="3874150" y="66000"/>
                    <a:chExt cx="4835025" cy="227400"/>
                  </a:xfrm>
                </p:grpSpPr>
                <p:grpSp>
                  <p:nvGrpSpPr>
                    <p:cNvPr id="1848" name="Google Shape;1848;p16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1849" name="Google Shape;1849;p16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50" name="Google Shape;1850;p16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51" name="Google Shape;1851;p16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52" name="Google Shape;1852;p16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53" name="Google Shape;1853;p16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54" name="Google Shape;1854;p16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55" name="Google Shape;1855;p16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56" name="Google Shape;1856;p16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57" name="Google Shape;1857;p16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58" name="Google Shape;1858;p16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59" name="Google Shape;1859;p16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60" name="Google Shape;1860;p16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61" name="Google Shape;1861;p16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62" name="Google Shape;1862;p16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63" name="Google Shape;1863;p16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64" name="Google Shape;1864;p16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865" name="Google Shape;1865;p16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1866" name="Google Shape;1866;p16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67" name="Google Shape;1867;p16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68" name="Google Shape;1868;p16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69" name="Google Shape;1869;p16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70" name="Google Shape;1870;p16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71" name="Google Shape;1871;p16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72" name="Google Shape;1872;p16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73" name="Google Shape;1873;p16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74" name="Google Shape;1874;p16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75" name="Google Shape;1875;p16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76" name="Google Shape;1876;p16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77" name="Google Shape;1877;p16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78" name="Google Shape;1878;p16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79" name="Google Shape;1879;p16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80" name="Google Shape;1880;p16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81" name="Google Shape;1881;p16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882" name="Google Shape;1882;p16"/>
                    <p:cNvSpPr/>
                    <p:nvPr/>
                  </p:nvSpPr>
                  <p:spPr>
                    <a:xfrm>
                      <a:off x="4694808" y="66000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883" name="Google Shape;1883;p16"/>
                  <p:cNvGrpSpPr/>
                  <p:nvPr/>
                </p:nvGrpSpPr>
                <p:grpSpPr>
                  <a:xfrm>
                    <a:off x="5857627" y="112202"/>
                    <a:ext cx="868100" cy="135007"/>
                    <a:chOff x="7841075" y="66000"/>
                    <a:chExt cx="868100" cy="227400"/>
                  </a:xfrm>
                </p:grpSpPr>
                <p:sp>
                  <p:nvSpPr>
                    <p:cNvPr id="1884" name="Google Shape;1884;p16"/>
                    <p:cNvSpPr/>
                    <p:nvPr/>
                  </p:nvSpPr>
                  <p:spPr>
                    <a:xfrm>
                      <a:off x="78410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85" name="Google Shape;1885;p16"/>
                    <p:cNvSpPr/>
                    <p:nvPr/>
                  </p:nvSpPr>
                  <p:spPr>
                    <a:xfrm>
                      <a:off x="789148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86" name="Google Shape;1886;p16"/>
                    <p:cNvSpPr/>
                    <p:nvPr/>
                  </p:nvSpPr>
                  <p:spPr>
                    <a:xfrm>
                      <a:off x="794190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87" name="Google Shape;1887;p16"/>
                    <p:cNvSpPr/>
                    <p:nvPr/>
                  </p:nvSpPr>
                  <p:spPr>
                    <a:xfrm>
                      <a:off x="799231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88" name="Google Shape;1888;p16"/>
                    <p:cNvSpPr/>
                    <p:nvPr/>
                  </p:nvSpPr>
                  <p:spPr>
                    <a:xfrm>
                      <a:off x="804272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89" name="Google Shape;1889;p16"/>
                    <p:cNvSpPr/>
                    <p:nvPr/>
                  </p:nvSpPr>
                  <p:spPr>
                    <a:xfrm>
                      <a:off x="809314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90" name="Google Shape;1890;p16"/>
                    <p:cNvSpPr/>
                    <p:nvPr/>
                  </p:nvSpPr>
                  <p:spPr>
                    <a:xfrm>
                      <a:off x="814355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91" name="Google Shape;1891;p16"/>
                    <p:cNvSpPr/>
                    <p:nvPr/>
                  </p:nvSpPr>
                  <p:spPr>
                    <a:xfrm>
                      <a:off x="824438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92" name="Google Shape;1892;p16"/>
                    <p:cNvSpPr/>
                    <p:nvPr/>
                  </p:nvSpPr>
                  <p:spPr>
                    <a:xfrm>
                      <a:off x="839562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93" name="Google Shape;1893;p16"/>
                    <p:cNvSpPr/>
                    <p:nvPr/>
                  </p:nvSpPr>
                  <p:spPr>
                    <a:xfrm>
                      <a:off x="854686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94" name="Google Shape;1894;p16"/>
                    <p:cNvSpPr/>
                    <p:nvPr/>
                  </p:nvSpPr>
                  <p:spPr>
                    <a:xfrm>
                      <a:off x="85972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95" name="Google Shape;1895;p16"/>
                    <p:cNvSpPr/>
                    <p:nvPr/>
                  </p:nvSpPr>
                  <p:spPr>
                    <a:xfrm>
                      <a:off x="819396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96" name="Google Shape;1896;p16"/>
                    <p:cNvSpPr/>
                    <p:nvPr/>
                  </p:nvSpPr>
                  <p:spPr>
                    <a:xfrm>
                      <a:off x="829479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97" name="Google Shape;1897;p16"/>
                    <p:cNvSpPr/>
                    <p:nvPr/>
                  </p:nvSpPr>
                  <p:spPr>
                    <a:xfrm>
                      <a:off x="844603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98" name="Google Shape;1898;p16"/>
                    <p:cNvSpPr/>
                    <p:nvPr/>
                  </p:nvSpPr>
                  <p:spPr>
                    <a:xfrm>
                      <a:off x="834520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99" name="Google Shape;1899;p16"/>
                    <p:cNvSpPr/>
                    <p:nvPr/>
                  </p:nvSpPr>
                  <p:spPr>
                    <a:xfrm>
                      <a:off x="8496449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900" name="Google Shape;1900;p16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1" name="Google Shape;1901;p16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2" name="Google Shape;1902;p16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03" name="Google Shape;1903;p16"/>
                <p:cNvCxnSpPr/>
                <p:nvPr/>
              </p:nvCxnSpPr>
              <p:spPr>
                <a:xfrm>
                  <a:off x="437225" y="168225"/>
                  <a:ext cx="25335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904" name="Google Shape;1904;p16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05" name="Google Shape;1905;p16"/>
          <p:cNvSpPr txBox="1">
            <a:spLocks noGrp="1"/>
          </p:cNvSpPr>
          <p:nvPr>
            <p:ph type="subTitle" idx="1"/>
          </p:nvPr>
        </p:nvSpPr>
        <p:spPr>
          <a:xfrm>
            <a:off x="715100" y="1898338"/>
            <a:ext cx="3962100" cy="798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06" name="Google Shape;1906;p16"/>
          <p:cNvSpPr txBox="1">
            <a:spLocks noGrp="1"/>
          </p:cNvSpPr>
          <p:nvPr>
            <p:ph type="subTitle" idx="2"/>
          </p:nvPr>
        </p:nvSpPr>
        <p:spPr>
          <a:xfrm>
            <a:off x="715100" y="2692979"/>
            <a:ext cx="39621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07" name="Google Shape;1907;p16"/>
          <p:cNvSpPr>
            <a:spLocks noGrp="1"/>
          </p:cNvSpPr>
          <p:nvPr>
            <p:ph type="pic" idx="3"/>
          </p:nvPr>
        </p:nvSpPr>
        <p:spPr>
          <a:xfrm>
            <a:off x="5091100" y="1509300"/>
            <a:ext cx="3144900" cy="2474100"/>
          </a:xfrm>
          <a:prstGeom prst="roundRect">
            <a:avLst>
              <a:gd name="adj" fmla="val 4981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84209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9" name="Google Shape;1909;p17"/>
          <p:cNvGrpSpPr/>
          <p:nvPr/>
        </p:nvGrpSpPr>
        <p:grpSpPr>
          <a:xfrm>
            <a:off x="170625" y="72645"/>
            <a:ext cx="8802750" cy="4998155"/>
            <a:chOff x="170625" y="72645"/>
            <a:chExt cx="8802750" cy="4998155"/>
          </a:xfrm>
        </p:grpSpPr>
        <p:grpSp>
          <p:nvGrpSpPr>
            <p:cNvPr id="1910" name="Google Shape;1910;p17"/>
            <p:cNvGrpSpPr/>
            <p:nvPr/>
          </p:nvGrpSpPr>
          <p:grpSpPr>
            <a:xfrm>
              <a:off x="170625" y="72645"/>
              <a:ext cx="8802750" cy="4998155"/>
              <a:chOff x="170625" y="72645"/>
              <a:chExt cx="8802750" cy="4998155"/>
            </a:xfrm>
          </p:grpSpPr>
          <p:sp>
            <p:nvSpPr>
              <p:cNvPr id="1911" name="Google Shape;1911;p17"/>
              <p:cNvSpPr/>
              <p:nvPr/>
            </p:nvSpPr>
            <p:spPr>
              <a:xfrm>
                <a:off x="434525" y="293600"/>
                <a:ext cx="8274600" cy="45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12" name="Google Shape;1912;p17"/>
              <p:cNvGrpSpPr/>
              <p:nvPr/>
            </p:nvGrpSpPr>
            <p:grpSpPr>
              <a:xfrm>
                <a:off x="447825" y="72645"/>
                <a:ext cx="8261350" cy="227935"/>
                <a:chOff x="447825" y="66000"/>
                <a:chExt cx="8261350" cy="227935"/>
              </a:xfrm>
            </p:grpSpPr>
            <p:grpSp>
              <p:nvGrpSpPr>
                <p:cNvPr id="1913" name="Google Shape;1913;p17"/>
                <p:cNvGrpSpPr/>
                <p:nvPr/>
              </p:nvGrpSpPr>
              <p:grpSpPr>
                <a:xfrm>
                  <a:off x="3874150" y="66000"/>
                  <a:ext cx="4835025" cy="227935"/>
                  <a:chOff x="3874150" y="66000"/>
                  <a:chExt cx="4835025" cy="227935"/>
                </a:xfrm>
              </p:grpSpPr>
              <p:grpSp>
                <p:nvGrpSpPr>
                  <p:cNvPr id="1914" name="Google Shape;1914;p17"/>
                  <p:cNvGrpSpPr/>
                  <p:nvPr/>
                </p:nvGrpSpPr>
                <p:grpSpPr>
                  <a:xfrm>
                    <a:off x="3874150" y="66000"/>
                    <a:ext cx="4835025" cy="227935"/>
                    <a:chOff x="3874150" y="66000"/>
                    <a:chExt cx="4835025" cy="227935"/>
                  </a:xfrm>
                </p:grpSpPr>
                <p:grpSp>
                  <p:nvGrpSpPr>
                    <p:cNvPr id="1915" name="Google Shape;1915;p17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1916" name="Google Shape;1916;p17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17" name="Google Shape;1917;p17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18" name="Google Shape;1918;p17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19" name="Google Shape;1919;p17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0" name="Google Shape;1920;p17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1" name="Google Shape;1921;p17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2" name="Google Shape;1922;p17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3" name="Google Shape;1923;p17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4" name="Google Shape;1924;p17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5" name="Google Shape;1925;p17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6" name="Google Shape;1926;p17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7" name="Google Shape;1927;p17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8" name="Google Shape;1928;p17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9" name="Google Shape;1929;p17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30" name="Google Shape;1930;p17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31" name="Google Shape;1931;p17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932" name="Google Shape;1932;p17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1933" name="Google Shape;1933;p17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34" name="Google Shape;1934;p17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35" name="Google Shape;1935;p17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36" name="Google Shape;1936;p17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37" name="Google Shape;1937;p17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38" name="Google Shape;1938;p17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39" name="Google Shape;1939;p17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0" name="Google Shape;1940;p17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1" name="Google Shape;1941;p17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2" name="Google Shape;1942;p17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3" name="Google Shape;1943;p17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4" name="Google Shape;1944;p17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5" name="Google Shape;1945;p17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6" name="Google Shape;1946;p17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7" name="Google Shape;1947;p17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8" name="Google Shape;1948;p17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949" name="Google Shape;1949;p17"/>
                    <p:cNvSpPr/>
                    <p:nvPr/>
                  </p:nvSpPr>
                  <p:spPr>
                    <a:xfrm>
                      <a:off x="4694808" y="66535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950" name="Google Shape;1950;p17"/>
                  <p:cNvGrpSpPr/>
                  <p:nvPr/>
                </p:nvGrpSpPr>
                <p:grpSpPr>
                  <a:xfrm>
                    <a:off x="5857627" y="114513"/>
                    <a:ext cx="868100" cy="135007"/>
                    <a:chOff x="7841075" y="69893"/>
                    <a:chExt cx="868100" cy="227400"/>
                  </a:xfrm>
                </p:grpSpPr>
                <p:sp>
                  <p:nvSpPr>
                    <p:cNvPr id="1951" name="Google Shape;1951;p17"/>
                    <p:cNvSpPr/>
                    <p:nvPr/>
                  </p:nvSpPr>
                  <p:spPr>
                    <a:xfrm>
                      <a:off x="78410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2" name="Google Shape;1952;p17"/>
                    <p:cNvSpPr/>
                    <p:nvPr/>
                  </p:nvSpPr>
                  <p:spPr>
                    <a:xfrm>
                      <a:off x="789148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3" name="Google Shape;1953;p17"/>
                    <p:cNvSpPr/>
                    <p:nvPr/>
                  </p:nvSpPr>
                  <p:spPr>
                    <a:xfrm>
                      <a:off x="794190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4" name="Google Shape;1954;p17"/>
                    <p:cNvSpPr/>
                    <p:nvPr/>
                  </p:nvSpPr>
                  <p:spPr>
                    <a:xfrm>
                      <a:off x="799231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5" name="Google Shape;1955;p17"/>
                    <p:cNvSpPr/>
                    <p:nvPr/>
                  </p:nvSpPr>
                  <p:spPr>
                    <a:xfrm>
                      <a:off x="804272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6" name="Google Shape;1956;p17"/>
                    <p:cNvSpPr/>
                    <p:nvPr/>
                  </p:nvSpPr>
                  <p:spPr>
                    <a:xfrm>
                      <a:off x="809314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7" name="Google Shape;1957;p17"/>
                    <p:cNvSpPr/>
                    <p:nvPr/>
                  </p:nvSpPr>
                  <p:spPr>
                    <a:xfrm>
                      <a:off x="814355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8" name="Google Shape;1958;p17"/>
                    <p:cNvSpPr/>
                    <p:nvPr/>
                  </p:nvSpPr>
                  <p:spPr>
                    <a:xfrm>
                      <a:off x="824438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9" name="Google Shape;1959;p17"/>
                    <p:cNvSpPr/>
                    <p:nvPr/>
                  </p:nvSpPr>
                  <p:spPr>
                    <a:xfrm>
                      <a:off x="839562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60" name="Google Shape;1960;p17"/>
                    <p:cNvSpPr/>
                    <p:nvPr/>
                  </p:nvSpPr>
                  <p:spPr>
                    <a:xfrm>
                      <a:off x="854686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61" name="Google Shape;1961;p17"/>
                    <p:cNvSpPr/>
                    <p:nvPr/>
                  </p:nvSpPr>
                  <p:spPr>
                    <a:xfrm>
                      <a:off x="85972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62" name="Google Shape;1962;p17"/>
                    <p:cNvSpPr/>
                    <p:nvPr/>
                  </p:nvSpPr>
                  <p:spPr>
                    <a:xfrm>
                      <a:off x="819396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63" name="Google Shape;1963;p17"/>
                    <p:cNvSpPr/>
                    <p:nvPr/>
                  </p:nvSpPr>
                  <p:spPr>
                    <a:xfrm>
                      <a:off x="829479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64" name="Google Shape;1964;p17"/>
                    <p:cNvSpPr/>
                    <p:nvPr/>
                  </p:nvSpPr>
                  <p:spPr>
                    <a:xfrm>
                      <a:off x="844603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65" name="Google Shape;1965;p17"/>
                    <p:cNvSpPr/>
                    <p:nvPr/>
                  </p:nvSpPr>
                  <p:spPr>
                    <a:xfrm>
                      <a:off x="834520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66" name="Google Shape;1966;p17"/>
                    <p:cNvSpPr/>
                    <p:nvPr/>
                  </p:nvSpPr>
                  <p:spPr>
                    <a:xfrm>
                      <a:off x="8496449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967" name="Google Shape;1967;p17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8" name="Google Shape;1968;p17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9" name="Google Shape;1969;p17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70" name="Google Shape;1970;p17"/>
                <p:cNvCxnSpPr/>
                <p:nvPr/>
              </p:nvCxnSpPr>
              <p:spPr>
                <a:xfrm>
                  <a:off x="447825" y="168230"/>
                  <a:ext cx="2516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71" name="Google Shape;1971;p17"/>
              <p:cNvGrpSpPr/>
              <p:nvPr/>
            </p:nvGrpSpPr>
            <p:grpSpPr>
              <a:xfrm>
                <a:off x="8838375" y="293597"/>
                <a:ext cx="135000" cy="4556147"/>
                <a:chOff x="8838375" y="293597"/>
                <a:chExt cx="135000" cy="4556147"/>
              </a:xfrm>
            </p:grpSpPr>
            <p:sp>
              <p:nvSpPr>
                <p:cNvPr id="1972" name="Google Shape;1972;p17"/>
                <p:cNvSpPr/>
                <p:nvPr/>
              </p:nvSpPr>
              <p:spPr>
                <a:xfrm>
                  <a:off x="883837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" name="Google Shape;1973;p17"/>
                <p:cNvSpPr/>
                <p:nvPr/>
              </p:nvSpPr>
              <p:spPr>
                <a:xfrm>
                  <a:off x="883837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" name="Google Shape;1974;p17"/>
                <p:cNvSpPr/>
                <p:nvPr/>
              </p:nvSpPr>
              <p:spPr>
                <a:xfrm>
                  <a:off x="883837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" name="Google Shape;1975;p17"/>
                <p:cNvSpPr/>
                <p:nvPr/>
              </p:nvSpPr>
              <p:spPr>
                <a:xfrm>
                  <a:off x="883837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" name="Google Shape;1976;p17"/>
                <p:cNvSpPr/>
                <p:nvPr/>
              </p:nvSpPr>
              <p:spPr>
                <a:xfrm>
                  <a:off x="883837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7" name="Google Shape;1977;p17"/>
                <p:cNvSpPr/>
                <p:nvPr/>
              </p:nvSpPr>
              <p:spPr>
                <a:xfrm>
                  <a:off x="883837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8" name="Google Shape;1978;p17"/>
                <p:cNvSpPr/>
                <p:nvPr/>
              </p:nvSpPr>
              <p:spPr>
                <a:xfrm>
                  <a:off x="883837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" name="Google Shape;1979;p17"/>
                <p:cNvSpPr/>
                <p:nvPr/>
              </p:nvSpPr>
              <p:spPr>
                <a:xfrm>
                  <a:off x="883837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80" name="Google Shape;1980;p17"/>
              <p:cNvGrpSpPr/>
              <p:nvPr/>
            </p:nvGrpSpPr>
            <p:grpSpPr>
              <a:xfrm>
                <a:off x="170625" y="293597"/>
                <a:ext cx="135000" cy="4556147"/>
                <a:chOff x="170625" y="293597"/>
                <a:chExt cx="135000" cy="4556147"/>
              </a:xfrm>
            </p:grpSpPr>
            <p:sp>
              <p:nvSpPr>
                <p:cNvPr id="1981" name="Google Shape;1981;p17"/>
                <p:cNvSpPr/>
                <p:nvPr/>
              </p:nvSpPr>
              <p:spPr>
                <a:xfrm flipH="1">
                  <a:off x="17062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2" name="Google Shape;1982;p17"/>
                <p:cNvSpPr/>
                <p:nvPr/>
              </p:nvSpPr>
              <p:spPr>
                <a:xfrm flipH="1">
                  <a:off x="17062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3" name="Google Shape;1983;p17"/>
                <p:cNvSpPr/>
                <p:nvPr/>
              </p:nvSpPr>
              <p:spPr>
                <a:xfrm flipH="1">
                  <a:off x="17062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4" name="Google Shape;1984;p17"/>
                <p:cNvSpPr/>
                <p:nvPr/>
              </p:nvSpPr>
              <p:spPr>
                <a:xfrm flipH="1">
                  <a:off x="17062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85" name="Google Shape;1985;p17"/>
                <p:cNvCxnSpPr/>
                <p:nvPr/>
              </p:nvCxnSpPr>
              <p:spPr>
                <a:xfrm>
                  <a:off x="238125" y="1295200"/>
                  <a:ext cx="0" cy="255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986" name="Google Shape;1986;p17"/>
                <p:cNvSpPr/>
                <p:nvPr/>
              </p:nvSpPr>
              <p:spPr>
                <a:xfrm flipH="1">
                  <a:off x="17062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7" name="Google Shape;1987;p17"/>
                <p:cNvSpPr/>
                <p:nvPr/>
              </p:nvSpPr>
              <p:spPr>
                <a:xfrm flipH="1">
                  <a:off x="17062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8" name="Google Shape;1988;p17"/>
                <p:cNvSpPr/>
                <p:nvPr/>
              </p:nvSpPr>
              <p:spPr>
                <a:xfrm flipH="1">
                  <a:off x="17062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9" name="Google Shape;1989;p17"/>
                <p:cNvSpPr/>
                <p:nvPr/>
              </p:nvSpPr>
              <p:spPr>
                <a:xfrm flipH="1">
                  <a:off x="17062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90" name="Google Shape;1990;p17"/>
              <p:cNvGrpSpPr/>
              <p:nvPr/>
            </p:nvGrpSpPr>
            <p:grpSpPr>
              <a:xfrm rot="10800000">
                <a:off x="434450" y="4843400"/>
                <a:ext cx="8271950" cy="227400"/>
                <a:chOff x="437225" y="66000"/>
                <a:chExt cx="8271950" cy="227400"/>
              </a:xfrm>
            </p:grpSpPr>
            <p:grpSp>
              <p:nvGrpSpPr>
                <p:cNvPr id="1991" name="Google Shape;1991;p17"/>
                <p:cNvGrpSpPr/>
                <p:nvPr/>
              </p:nvGrpSpPr>
              <p:grpSpPr>
                <a:xfrm>
                  <a:off x="3874150" y="66000"/>
                  <a:ext cx="4835025" cy="227400"/>
                  <a:chOff x="3874150" y="66000"/>
                  <a:chExt cx="4835025" cy="227400"/>
                </a:xfrm>
              </p:grpSpPr>
              <p:grpSp>
                <p:nvGrpSpPr>
                  <p:cNvPr id="1992" name="Google Shape;1992;p17"/>
                  <p:cNvGrpSpPr/>
                  <p:nvPr/>
                </p:nvGrpSpPr>
                <p:grpSpPr>
                  <a:xfrm>
                    <a:off x="3874150" y="66000"/>
                    <a:ext cx="4835025" cy="227400"/>
                    <a:chOff x="3874150" y="66000"/>
                    <a:chExt cx="4835025" cy="227400"/>
                  </a:xfrm>
                </p:grpSpPr>
                <p:grpSp>
                  <p:nvGrpSpPr>
                    <p:cNvPr id="1993" name="Google Shape;1993;p17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1994" name="Google Shape;1994;p17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95" name="Google Shape;1995;p17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96" name="Google Shape;1996;p17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97" name="Google Shape;1997;p17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98" name="Google Shape;1998;p17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99" name="Google Shape;1999;p17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0" name="Google Shape;2000;p17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1" name="Google Shape;2001;p17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2" name="Google Shape;2002;p17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3" name="Google Shape;2003;p17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4" name="Google Shape;2004;p17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5" name="Google Shape;2005;p17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6" name="Google Shape;2006;p17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7" name="Google Shape;2007;p17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8" name="Google Shape;2008;p17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9" name="Google Shape;2009;p17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010" name="Google Shape;2010;p17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011" name="Google Shape;2011;p17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2" name="Google Shape;2012;p17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3" name="Google Shape;2013;p17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4" name="Google Shape;2014;p17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5" name="Google Shape;2015;p17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6" name="Google Shape;2016;p17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7" name="Google Shape;2017;p17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8" name="Google Shape;2018;p17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9" name="Google Shape;2019;p17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0" name="Google Shape;2020;p17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1" name="Google Shape;2021;p17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2" name="Google Shape;2022;p17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3" name="Google Shape;2023;p17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4" name="Google Shape;2024;p17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5" name="Google Shape;2025;p17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6" name="Google Shape;2026;p17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027" name="Google Shape;2027;p17"/>
                    <p:cNvSpPr/>
                    <p:nvPr/>
                  </p:nvSpPr>
                  <p:spPr>
                    <a:xfrm>
                      <a:off x="4694808" y="66000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028" name="Google Shape;2028;p17"/>
                  <p:cNvGrpSpPr/>
                  <p:nvPr/>
                </p:nvGrpSpPr>
                <p:grpSpPr>
                  <a:xfrm>
                    <a:off x="5857627" y="112202"/>
                    <a:ext cx="868100" cy="135007"/>
                    <a:chOff x="7841075" y="66000"/>
                    <a:chExt cx="868100" cy="227400"/>
                  </a:xfrm>
                </p:grpSpPr>
                <p:sp>
                  <p:nvSpPr>
                    <p:cNvPr id="2029" name="Google Shape;2029;p17"/>
                    <p:cNvSpPr/>
                    <p:nvPr/>
                  </p:nvSpPr>
                  <p:spPr>
                    <a:xfrm>
                      <a:off x="78410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0" name="Google Shape;2030;p17"/>
                    <p:cNvSpPr/>
                    <p:nvPr/>
                  </p:nvSpPr>
                  <p:spPr>
                    <a:xfrm>
                      <a:off x="789148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1" name="Google Shape;2031;p17"/>
                    <p:cNvSpPr/>
                    <p:nvPr/>
                  </p:nvSpPr>
                  <p:spPr>
                    <a:xfrm>
                      <a:off x="794190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2" name="Google Shape;2032;p17"/>
                    <p:cNvSpPr/>
                    <p:nvPr/>
                  </p:nvSpPr>
                  <p:spPr>
                    <a:xfrm>
                      <a:off x="799231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3" name="Google Shape;2033;p17"/>
                    <p:cNvSpPr/>
                    <p:nvPr/>
                  </p:nvSpPr>
                  <p:spPr>
                    <a:xfrm>
                      <a:off x="804272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4" name="Google Shape;2034;p17"/>
                    <p:cNvSpPr/>
                    <p:nvPr/>
                  </p:nvSpPr>
                  <p:spPr>
                    <a:xfrm>
                      <a:off x="809314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5" name="Google Shape;2035;p17"/>
                    <p:cNvSpPr/>
                    <p:nvPr/>
                  </p:nvSpPr>
                  <p:spPr>
                    <a:xfrm>
                      <a:off x="814355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6" name="Google Shape;2036;p17"/>
                    <p:cNvSpPr/>
                    <p:nvPr/>
                  </p:nvSpPr>
                  <p:spPr>
                    <a:xfrm>
                      <a:off x="824438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7" name="Google Shape;2037;p17"/>
                    <p:cNvSpPr/>
                    <p:nvPr/>
                  </p:nvSpPr>
                  <p:spPr>
                    <a:xfrm>
                      <a:off x="839562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8" name="Google Shape;2038;p17"/>
                    <p:cNvSpPr/>
                    <p:nvPr/>
                  </p:nvSpPr>
                  <p:spPr>
                    <a:xfrm>
                      <a:off x="854686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9" name="Google Shape;2039;p17"/>
                    <p:cNvSpPr/>
                    <p:nvPr/>
                  </p:nvSpPr>
                  <p:spPr>
                    <a:xfrm>
                      <a:off x="85972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0" name="Google Shape;2040;p17"/>
                    <p:cNvSpPr/>
                    <p:nvPr/>
                  </p:nvSpPr>
                  <p:spPr>
                    <a:xfrm>
                      <a:off x="819396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1" name="Google Shape;2041;p17"/>
                    <p:cNvSpPr/>
                    <p:nvPr/>
                  </p:nvSpPr>
                  <p:spPr>
                    <a:xfrm>
                      <a:off x="829479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2" name="Google Shape;2042;p17"/>
                    <p:cNvSpPr/>
                    <p:nvPr/>
                  </p:nvSpPr>
                  <p:spPr>
                    <a:xfrm>
                      <a:off x="844603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3" name="Google Shape;2043;p17"/>
                    <p:cNvSpPr/>
                    <p:nvPr/>
                  </p:nvSpPr>
                  <p:spPr>
                    <a:xfrm>
                      <a:off x="834520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4" name="Google Shape;2044;p17"/>
                    <p:cNvSpPr/>
                    <p:nvPr/>
                  </p:nvSpPr>
                  <p:spPr>
                    <a:xfrm>
                      <a:off x="8496449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045" name="Google Shape;2045;p17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17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17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048" name="Google Shape;2048;p17"/>
                <p:cNvCxnSpPr/>
                <p:nvPr/>
              </p:nvCxnSpPr>
              <p:spPr>
                <a:xfrm>
                  <a:off x="437225" y="168225"/>
                  <a:ext cx="25335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049" name="Google Shape;2049;p17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50" name="Google Shape;2050;p17"/>
          <p:cNvSpPr txBox="1">
            <a:spLocks noGrp="1"/>
          </p:cNvSpPr>
          <p:nvPr>
            <p:ph type="subTitle" idx="1"/>
          </p:nvPr>
        </p:nvSpPr>
        <p:spPr>
          <a:xfrm>
            <a:off x="1065212" y="2439125"/>
            <a:ext cx="1998000" cy="48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51" name="Google Shape;2051;p17"/>
          <p:cNvSpPr txBox="1">
            <a:spLocks noGrp="1"/>
          </p:cNvSpPr>
          <p:nvPr>
            <p:ph type="subTitle" idx="2"/>
          </p:nvPr>
        </p:nvSpPr>
        <p:spPr>
          <a:xfrm>
            <a:off x="1065200" y="2806100"/>
            <a:ext cx="19980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52" name="Google Shape;2052;p17"/>
          <p:cNvSpPr txBox="1">
            <a:spLocks noGrp="1"/>
          </p:cNvSpPr>
          <p:nvPr>
            <p:ph type="subTitle" idx="3"/>
          </p:nvPr>
        </p:nvSpPr>
        <p:spPr>
          <a:xfrm>
            <a:off x="3572991" y="2806099"/>
            <a:ext cx="19980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53" name="Google Shape;2053;p17"/>
          <p:cNvSpPr txBox="1">
            <a:spLocks noGrp="1"/>
          </p:cNvSpPr>
          <p:nvPr>
            <p:ph type="subTitle" idx="4"/>
          </p:nvPr>
        </p:nvSpPr>
        <p:spPr>
          <a:xfrm>
            <a:off x="6086822" y="2806099"/>
            <a:ext cx="19980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54" name="Google Shape;2054;p17"/>
          <p:cNvSpPr txBox="1">
            <a:spLocks noGrp="1"/>
          </p:cNvSpPr>
          <p:nvPr>
            <p:ph type="subTitle" idx="5"/>
          </p:nvPr>
        </p:nvSpPr>
        <p:spPr>
          <a:xfrm>
            <a:off x="3573000" y="2439125"/>
            <a:ext cx="1998000" cy="48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55" name="Google Shape;2055;p17"/>
          <p:cNvSpPr txBox="1">
            <a:spLocks noGrp="1"/>
          </p:cNvSpPr>
          <p:nvPr>
            <p:ph type="subTitle" idx="6"/>
          </p:nvPr>
        </p:nvSpPr>
        <p:spPr>
          <a:xfrm>
            <a:off x="6086826" y="2439125"/>
            <a:ext cx="1998000" cy="48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56" name="Google Shape;2056;p17"/>
          <p:cNvSpPr txBox="1">
            <a:spLocks noGrp="1"/>
          </p:cNvSpPr>
          <p:nvPr>
            <p:ph type="title"/>
          </p:nvPr>
        </p:nvSpPr>
        <p:spPr>
          <a:xfrm>
            <a:off x="715100" y="471606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hrikhand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72591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8" name="Google Shape;2058;p18"/>
          <p:cNvGrpSpPr/>
          <p:nvPr/>
        </p:nvGrpSpPr>
        <p:grpSpPr>
          <a:xfrm>
            <a:off x="170625" y="72645"/>
            <a:ext cx="8802750" cy="4998155"/>
            <a:chOff x="170625" y="72645"/>
            <a:chExt cx="8802750" cy="4998155"/>
          </a:xfrm>
        </p:grpSpPr>
        <p:grpSp>
          <p:nvGrpSpPr>
            <p:cNvPr id="2059" name="Google Shape;2059;p18"/>
            <p:cNvGrpSpPr/>
            <p:nvPr/>
          </p:nvGrpSpPr>
          <p:grpSpPr>
            <a:xfrm>
              <a:off x="170625" y="72645"/>
              <a:ext cx="8802750" cy="4998155"/>
              <a:chOff x="170625" y="72645"/>
              <a:chExt cx="8802750" cy="4998155"/>
            </a:xfrm>
          </p:grpSpPr>
          <p:sp>
            <p:nvSpPr>
              <p:cNvPr id="2060" name="Google Shape;2060;p18"/>
              <p:cNvSpPr/>
              <p:nvPr/>
            </p:nvSpPr>
            <p:spPr>
              <a:xfrm>
                <a:off x="434525" y="293600"/>
                <a:ext cx="8274600" cy="45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61" name="Google Shape;2061;p18"/>
              <p:cNvGrpSpPr/>
              <p:nvPr/>
            </p:nvGrpSpPr>
            <p:grpSpPr>
              <a:xfrm>
                <a:off x="447825" y="72645"/>
                <a:ext cx="8261350" cy="227935"/>
                <a:chOff x="447825" y="66000"/>
                <a:chExt cx="8261350" cy="227935"/>
              </a:xfrm>
            </p:grpSpPr>
            <p:grpSp>
              <p:nvGrpSpPr>
                <p:cNvPr id="2062" name="Google Shape;2062;p18"/>
                <p:cNvGrpSpPr/>
                <p:nvPr/>
              </p:nvGrpSpPr>
              <p:grpSpPr>
                <a:xfrm>
                  <a:off x="3874150" y="66000"/>
                  <a:ext cx="4835025" cy="227935"/>
                  <a:chOff x="3874150" y="66000"/>
                  <a:chExt cx="4835025" cy="227935"/>
                </a:xfrm>
              </p:grpSpPr>
              <p:grpSp>
                <p:nvGrpSpPr>
                  <p:cNvPr id="2063" name="Google Shape;2063;p18"/>
                  <p:cNvGrpSpPr/>
                  <p:nvPr/>
                </p:nvGrpSpPr>
                <p:grpSpPr>
                  <a:xfrm>
                    <a:off x="3874150" y="66000"/>
                    <a:ext cx="4835025" cy="227935"/>
                    <a:chOff x="3874150" y="66000"/>
                    <a:chExt cx="4835025" cy="227935"/>
                  </a:xfrm>
                </p:grpSpPr>
                <p:grpSp>
                  <p:nvGrpSpPr>
                    <p:cNvPr id="2064" name="Google Shape;2064;p18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065" name="Google Shape;2065;p18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66" name="Google Shape;2066;p18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67" name="Google Shape;2067;p18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68" name="Google Shape;2068;p18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69" name="Google Shape;2069;p18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70" name="Google Shape;2070;p18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71" name="Google Shape;2071;p18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72" name="Google Shape;2072;p18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73" name="Google Shape;2073;p18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74" name="Google Shape;2074;p18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75" name="Google Shape;2075;p18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76" name="Google Shape;2076;p18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77" name="Google Shape;2077;p18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78" name="Google Shape;2078;p18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79" name="Google Shape;2079;p18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80" name="Google Shape;2080;p18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081" name="Google Shape;2081;p18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082" name="Google Shape;2082;p18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83" name="Google Shape;2083;p18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84" name="Google Shape;2084;p18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85" name="Google Shape;2085;p18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86" name="Google Shape;2086;p18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87" name="Google Shape;2087;p18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88" name="Google Shape;2088;p18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89" name="Google Shape;2089;p18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90" name="Google Shape;2090;p18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91" name="Google Shape;2091;p18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92" name="Google Shape;2092;p18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93" name="Google Shape;2093;p18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94" name="Google Shape;2094;p18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95" name="Google Shape;2095;p18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96" name="Google Shape;2096;p18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97" name="Google Shape;2097;p18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098" name="Google Shape;2098;p18"/>
                    <p:cNvSpPr/>
                    <p:nvPr/>
                  </p:nvSpPr>
                  <p:spPr>
                    <a:xfrm>
                      <a:off x="4694808" y="66535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099" name="Google Shape;2099;p18"/>
                  <p:cNvGrpSpPr/>
                  <p:nvPr/>
                </p:nvGrpSpPr>
                <p:grpSpPr>
                  <a:xfrm>
                    <a:off x="5857627" y="114513"/>
                    <a:ext cx="868100" cy="135007"/>
                    <a:chOff x="7841075" y="69893"/>
                    <a:chExt cx="868100" cy="227400"/>
                  </a:xfrm>
                </p:grpSpPr>
                <p:sp>
                  <p:nvSpPr>
                    <p:cNvPr id="2100" name="Google Shape;2100;p18"/>
                    <p:cNvSpPr/>
                    <p:nvPr/>
                  </p:nvSpPr>
                  <p:spPr>
                    <a:xfrm>
                      <a:off x="78410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01" name="Google Shape;2101;p18"/>
                    <p:cNvSpPr/>
                    <p:nvPr/>
                  </p:nvSpPr>
                  <p:spPr>
                    <a:xfrm>
                      <a:off x="789148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02" name="Google Shape;2102;p18"/>
                    <p:cNvSpPr/>
                    <p:nvPr/>
                  </p:nvSpPr>
                  <p:spPr>
                    <a:xfrm>
                      <a:off x="794190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03" name="Google Shape;2103;p18"/>
                    <p:cNvSpPr/>
                    <p:nvPr/>
                  </p:nvSpPr>
                  <p:spPr>
                    <a:xfrm>
                      <a:off x="799231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04" name="Google Shape;2104;p18"/>
                    <p:cNvSpPr/>
                    <p:nvPr/>
                  </p:nvSpPr>
                  <p:spPr>
                    <a:xfrm>
                      <a:off x="804272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05" name="Google Shape;2105;p18"/>
                    <p:cNvSpPr/>
                    <p:nvPr/>
                  </p:nvSpPr>
                  <p:spPr>
                    <a:xfrm>
                      <a:off x="809314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06" name="Google Shape;2106;p18"/>
                    <p:cNvSpPr/>
                    <p:nvPr/>
                  </p:nvSpPr>
                  <p:spPr>
                    <a:xfrm>
                      <a:off x="814355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07" name="Google Shape;2107;p18"/>
                    <p:cNvSpPr/>
                    <p:nvPr/>
                  </p:nvSpPr>
                  <p:spPr>
                    <a:xfrm>
                      <a:off x="824438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08" name="Google Shape;2108;p18"/>
                    <p:cNvSpPr/>
                    <p:nvPr/>
                  </p:nvSpPr>
                  <p:spPr>
                    <a:xfrm>
                      <a:off x="839562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09" name="Google Shape;2109;p18"/>
                    <p:cNvSpPr/>
                    <p:nvPr/>
                  </p:nvSpPr>
                  <p:spPr>
                    <a:xfrm>
                      <a:off x="854686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10" name="Google Shape;2110;p18"/>
                    <p:cNvSpPr/>
                    <p:nvPr/>
                  </p:nvSpPr>
                  <p:spPr>
                    <a:xfrm>
                      <a:off x="85972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11" name="Google Shape;2111;p18"/>
                    <p:cNvSpPr/>
                    <p:nvPr/>
                  </p:nvSpPr>
                  <p:spPr>
                    <a:xfrm>
                      <a:off x="819396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12" name="Google Shape;2112;p18"/>
                    <p:cNvSpPr/>
                    <p:nvPr/>
                  </p:nvSpPr>
                  <p:spPr>
                    <a:xfrm>
                      <a:off x="829479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13" name="Google Shape;2113;p18"/>
                    <p:cNvSpPr/>
                    <p:nvPr/>
                  </p:nvSpPr>
                  <p:spPr>
                    <a:xfrm>
                      <a:off x="844603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14" name="Google Shape;2114;p18"/>
                    <p:cNvSpPr/>
                    <p:nvPr/>
                  </p:nvSpPr>
                  <p:spPr>
                    <a:xfrm>
                      <a:off x="834520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15" name="Google Shape;2115;p18"/>
                    <p:cNvSpPr/>
                    <p:nvPr/>
                  </p:nvSpPr>
                  <p:spPr>
                    <a:xfrm>
                      <a:off x="8496449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116" name="Google Shape;2116;p18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7" name="Google Shape;2117;p18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8" name="Google Shape;2118;p18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119" name="Google Shape;2119;p18"/>
                <p:cNvCxnSpPr/>
                <p:nvPr/>
              </p:nvCxnSpPr>
              <p:spPr>
                <a:xfrm>
                  <a:off x="447825" y="168230"/>
                  <a:ext cx="2516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20" name="Google Shape;2120;p18"/>
              <p:cNvGrpSpPr/>
              <p:nvPr/>
            </p:nvGrpSpPr>
            <p:grpSpPr>
              <a:xfrm>
                <a:off x="8838375" y="293597"/>
                <a:ext cx="135000" cy="4556147"/>
                <a:chOff x="8838375" y="293597"/>
                <a:chExt cx="135000" cy="4556147"/>
              </a:xfrm>
            </p:grpSpPr>
            <p:sp>
              <p:nvSpPr>
                <p:cNvPr id="2121" name="Google Shape;2121;p18"/>
                <p:cNvSpPr/>
                <p:nvPr/>
              </p:nvSpPr>
              <p:spPr>
                <a:xfrm>
                  <a:off x="883837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2" name="Google Shape;2122;p18"/>
                <p:cNvSpPr/>
                <p:nvPr/>
              </p:nvSpPr>
              <p:spPr>
                <a:xfrm>
                  <a:off x="883837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3" name="Google Shape;2123;p18"/>
                <p:cNvSpPr/>
                <p:nvPr/>
              </p:nvSpPr>
              <p:spPr>
                <a:xfrm>
                  <a:off x="883837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4" name="Google Shape;2124;p18"/>
                <p:cNvSpPr/>
                <p:nvPr/>
              </p:nvSpPr>
              <p:spPr>
                <a:xfrm>
                  <a:off x="883837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5" name="Google Shape;2125;p18"/>
                <p:cNvSpPr/>
                <p:nvPr/>
              </p:nvSpPr>
              <p:spPr>
                <a:xfrm>
                  <a:off x="883837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6" name="Google Shape;2126;p18"/>
                <p:cNvSpPr/>
                <p:nvPr/>
              </p:nvSpPr>
              <p:spPr>
                <a:xfrm>
                  <a:off x="883837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7" name="Google Shape;2127;p18"/>
                <p:cNvSpPr/>
                <p:nvPr/>
              </p:nvSpPr>
              <p:spPr>
                <a:xfrm>
                  <a:off x="883837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8" name="Google Shape;2128;p18"/>
                <p:cNvSpPr/>
                <p:nvPr/>
              </p:nvSpPr>
              <p:spPr>
                <a:xfrm>
                  <a:off x="883837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29" name="Google Shape;2129;p18"/>
              <p:cNvGrpSpPr/>
              <p:nvPr/>
            </p:nvGrpSpPr>
            <p:grpSpPr>
              <a:xfrm>
                <a:off x="170625" y="293597"/>
                <a:ext cx="135000" cy="4556147"/>
                <a:chOff x="170625" y="293597"/>
                <a:chExt cx="135000" cy="4556147"/>
              </a:xfrm>
            </p:grpSpPr>
            <p:sp>
              <p:nvSpPr>
                <p:cNvPr id="2130" name="Google Shape;2130;p18"/>
                <p:cNvSpPr/>
                <p:nvPr/>
              </p:nvSpPr>
              <p:spPr>
                <a:xfrm flipH="1">
                  <a:off x="17062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1" name="Google Shape;2131;p18"/>
                <p:cNvSpPr/>
                <p:nvPr/>
              </p:nvSpPr>
              <p:spPr>
                <a:xfrm flipH="1">
                  <a:off x="17062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2" name="Google Shape;2132;p18"/>
                <p:cNvSpPr/>
                <p:nvPr/>
              </p:nvSpPr>
              <p:spPr>
                <a:xfrm flipH="1">
                  <a:off x="17062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3" name="Google Shape;2133;p18"/>
                <p:cNvSpPr/>
                <p:nvPr/>
              </p:nvSpPr>
              <p:spPr>
                <a:xfrm flipH="1">
                  <a:off x="17062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134" name="Google Shape;2134;p18"/>
                <p:cNvCxnSpPr/>
                <p:nvPr/>
              </p:nvCxnSpPr>
              <p:spPr>
                <a:xfrm>
                  <a:off x="238125" y="1295200"/>
                  <a:ext cx="0" cy="255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135" name="Google Shape;2135;p18"/>
                <p:cNvSpPr/>
                <p:nvPr/>
              </p:nvSpPr>
              <p:spPr>
                <a:xfrm flipH="1">
                  <a:off x="17062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6" name="Google Shape;2136;p18"/>
                <p:cNvSpPr/>
                <p:nvPr/>
              </p:nvSpPr>
              <p:spPr>
                <a:xfrm flipH="1">
                  <a:off x="17062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7" name="Google Shape;2137;p18"/>
                <p:cNvSpPr/>
                <p:nvPr/>
              </p:nvSpPr>
              <p:spPr>
                <a:xfrm flipH="1">
                  <a:off x="17062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8" name="Google Shape;2138;p18"/>
                <p:cNvSpPr/>
                <p:nvPr/>
              </p:nvSpPr>
              <p:spPr>
                <a:xfrm flipH="1">
                  <a:off x="17062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39" name="Google Shape;2139;p18"/>
              <p:cNvGrpSpPr/>
              <p:nvPr/>
            </p:nvGrpSpPr>
            <p:grpSpPr>
              <a:xfrm rot="10800000">
                <a:off x="434450" y="4843400"/>
                <a:ext cx="8271950" cy="227400"/>
                <a:chOff x="437225" y="66000"/>
                <a:chExt cx="8271950" cy="227400"/>
              </a:xfrm>
            </p:grpSpPr>
            <p:grpSp>
              <p:nvGrpSpPr>
                <p:cNvPr id="2140" name="Google Shape;2140;p18"/>
                <p:cNvGrpSpPr/>
                <p:nvPr/>
              </p:nvGrpSpPr>
              <p:grpSpPr>
                <a:xfrm>
                  <a:off x="3874150" y="66000"/>
                  <a:ext cx="4835025" cy="227400"/>
                  <a:chOff x="3874150" y="66000"/>
                  <a:chExt cx="4835025" cy="227400"/>
                </a:xfrm>
              </p:grpSpPr>
              <p:grpSp>
                <p:nvGrpSpPr>
                  <p:cNvPr id="2141" name="Google Shape;2141;p18"/>
                  <p:cNvGrpSpPr/>
                  <p:nvPr/>
                </p:nvGrpSpPr>
                <p:grpSpPr>
                  <a:xfrm>
                    <a:off x="3874150" y="66000"/>
                    <a:ext cx="4835025" cy="227400"/>
                    <a:chOff x="3874150" y="66000"/>
                    <a:chExt cx="4835025" cy="227400"/>
                  </a:xfrm>
                </p:grpSpPr>
                <p:grpSp>
                  <p:nvGrpSpPr>
                    <p:cNvPr id="2142" name="Google Shape;2142;p18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143" name="Google Shape;2143;p18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44" name="Google Shape;2144;p18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45" name="Google Shape;2145;p18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46" name="Google Shape;2146;p18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47" name="Google Shape;2147;p18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48" name="Google Shape;2148;p18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49" name="Google Shape;2149;p18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50" name="Google Shape;2150;p18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51" name="Google Shape;2151;p18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52" name="Google Shape;2152;p18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53" name="Google Shape;2153;p18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54" name="Google Shape;2154;p18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55" name="Google Shape;2155;p18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56" name="Google Shape;2156;p18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57" name="Google Shape;2157;p18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58" name="Google Shape;2158;p18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159" name="Google Shape;2159;p18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160" name="Google Shape;2160;p18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1" name="Google Shape;2161;p18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2" name="Google Shape;2162;p18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3" name="Google Shape;2163;p18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4" name="Google Shape;2164;p18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5" name="Google Shape;2165;p18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6" name="Google Shape;2166;p18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7" name="Google Shape;2167;p18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8" name="Google Shape;2168;p18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9" name="Google Shape;2169;p18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0" name="Google Shape;2170;p18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1" name="Google Shape;2171;p18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2" name="Google Shape;2172;p18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3" name="Google Shape;2173;p18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4" name="Google Shape;2174;p18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5" name="Google Shape;2175;p18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176" name="Google Shape;2176;p18"/>
                    <p:cNvSpPr/>
                    <p:nvPr/>
                  </p:nvSpPr>
                  <p:spPr>
                    <a:xfrm>
                      <a:off x="4694808" y="66000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177" name="Google Shape;2177;p18"/>
                  <p:cNvGrpSpPr/>
                  <p:nvPr/>
                </p:nvGrpSpPr>
                <p:grpSpPr>
                  <a:xfrm>
                    <a:off x="5857627" y="112202"/>
                    <a:ext cx="868100" cy="135007"/>
                    <a:chOff x="7841075" y="66000"/>
                    <a:chExt cx="868100" cy="227400"/>
                  </a:xfrm>
                </p:grpSpPr>
                <p:sp>
                  <p:nvSpPr>
                    <p:cNvPr id="2178" name="Google Shape;2178;p18"/>
                    <p:cNvSpPr/>
                    <p:nvPr/>
                  </p:nvSpPr>
                  <p:spPr>
                    <a:xfrm>
                      <a:off x="78410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79" name="Google Shape;2179;p18"/>
                    <p:cNvSpPr/>
                    <p:nvPr/>
                  </p:nvSpPr>
                  <p:spPr>
                    <a:xfrm>
                      <a:off x="789148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80" name="Google Shape;2180;p18"/>
                    <p:cNvSpPr/>
                    <p:nvPr/>
                  </p:nvSpPr>
                  <p:spPr>
                    <a:xfrm>
                      <a:off x="794190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81" name="Google Shape;2181;p18"/>
                    <p:cNvSpPr/>
                    <p:nvPr/>
                  </p:nvSpPr>
                  <p:spPr>
                    <a:xfrm>
                      <a:off x="799231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82" name="Google Shape;2182;p18"/>
                    <p:cNvSpPr/>
                    <p:nvPr/>
                  </p:nvSpPr>
                  <p:spPr>
                    <a:xfrm>
                      <a:off x="804272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83" name="Google Shape;2183;p18"/>
                    <p:cNvSpPr/>
                    <p:nvPr/>
                  </p:nvSpPr>
                  <p:spPr>
                    <a:xfrm>
                      <a:off x="809314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84" name="Google Shape;2184;p18"/>
                    <p:cNvSpPr/>
                    <p:nvPr/>
                  </p:nvSpPr>
                  <p:spPr>
                    <a:xfrm>
                      <a:off x="814355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85" name="Google Shape;2185;p18"/>
                    <p:cNvSpPr/>
                    <p:nvPr/>
                  </p:nvSpPr>
                  <p:spPr>
                    <a:xfrm>
                      <a:off x="824438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86" name="Google Shape;2186;p18"/>
                    <p:cNvSpPr/>
                    <p:nvPr/>
                  </p:nvSpPr>
                  <p:spPr>
                    <a:xfrm>
                      <a:off x="839562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87" name="Google Shape;2187;p18"/>
                    <p:cNvSpPr/>
                    <p:nvPr/>
                  </p:nvSpPr>
                  <p:spPr>
                    <a:xfrm>
                      <a:off x="854686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88" name="Google Shape;2188;p18"/>
                    <p:cNvSpPr/>
                    <p:nvPr/>
                  </p:nvSpPr>
                  <p:spPr>
                    <a:xfrm>
                      <a:off x="85972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89" name="Google Shape;2189;p18"/>
                    <p:cNvSpPr/>
                    <p:nvPr/>
                  </p:nvSpPr>
                  <p:spPr>
                    <a:xfrm>
                      <a:off x="819396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90" name="Google Shape;2190;p18"/>
                    <p:cNvSpPr/>
                    <p:nvPr/>
                  </p:nvSpPr>
                  <p:spPr>
                    <a:xfrm>
                      <a:off x="829479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91" name="Google Shape;2191;p18"/>
                    <p:cNvSpPr/>
                    <p:nvPr/>
                  </p:nvSpPr>
                  <p:spPr>
                    <a:xfrm>
                      <a:off x="844603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92" name="Google Shape;2192;p18"/>
                    <p:cNvSpPr/>
                    <p:nvPr/>
                  </p:nvSpPr>
                  <p:spPr>
                    <a:xfrm>
                      <a:off x="834520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93" name="Google Shape;2193;p18"/>
                    <p:cNvSpPr/>
                    <p:nvPr/>
                  </p:nvSpPr>
                  <p:spPr>
                    <a:xfrm>
                      <a:off x="8496449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194" name="Google Shape;2194;p18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5" name="Google Shape;2195;p18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6" name="Google Shape;2196;p18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197" name="Google Shape;2197;p18"/>
                <p:cNvCxnSpPr/>
                <p:nvPr/>
              </p:nvCxnSpPr>
              <p:spPr>
                <a:xfrm>
                  <a:off x="437225" y="168225"/>
                  <a:ext cx="25335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198" name="Google Shape;2198;p18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99" name="Google Shape;2199;p18"/>
          <p:cNvSpPr txBox="1">
            <a:spLocks noGrp="1"/>
          </p:cNvSpPr>
          <p:nvPr>
            <p:ph type="subTitle" idx="1"/>
          </p:nvPr>
        </p:nvSpPr>
        <p:spPr>
          <a:xfrm>
            <a:off x="715100" y="1295525"/>
            <a:ext cx="4042200" cy="52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00" name="Google Shape;2200;p18"/>
          <p:cNvSpPr txBox="1">
            <a:spLocks noGrp="1"/>
          </p:cNvSpPr>
          <p:nvPr>
            <p:ph type="subTitle" idx="2"/>
          </p:nvPr>
        </p:nvSpPr>
        <p:spPr>
          <a:xfrm>
            <a:off x="715100" y="2439021"/>
            <a:ext cx="4042200" cy="52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01" name="Google Shape;2201;p18"/>
          <p:cNvSpPr txBox="1">
            <a:spLocks noGrp="1"/>
          </p:cNvSpPr>
          <p:nvPr>
            <p:ph type="subTitle" idx="3"/>
          </p:nvPr>
        </p:nvSpPr>
        <p:spPr>
          <a:xfrm>
            <a:off x="715100" y="3582517"/>
            <a:ext cx="4042200" cy="52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02" name="Google Shape;2202;p18"/>
          <p:cNvSpPr txBox="1">
            <a:spLocks noGrp="1"/>
          </p:cNvSpPr>
          <p:nvPr>
            <p:ph type="subTitle" idx="4"/>
          </p:nvPr>
        </p:nvSpPr>
        <p:spPr>
          <a:xfrm>
            <a:off x="715100" y="1706160"/>
            <a:ext cx="4042200" cy="4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03" name="Google Shape;2203;p18"/>
          <p:cNvSpPr txBox="1">
            <a:spLocks noGrp="1"/>
          </p:cNvSpPr>
          <p:nvPr>
            <p:ph type="subTitle" idx="5"/>
          </p:nvPr>
        </p:nvSpPr>
        <p:spPr>
          <a:xfrm>
            <a:off x="715100" y="2849661"/>
            <a:ext cx="4042200" cy="4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04" name="Google Shape;2204;p18"/>
          <p:cNvSpPr txBox="1">
            <a:spLocks noGrp="1"/>
          </p:cNvSpPr>
          <p:nvPr>
            <p:ph type="subTitle" idx="6"/>
          </p:nvPr>
        </p:nvSpPr>
        <p:spPr>
          <a:xfrm>
            <a:off x="715100" y="3993162"/>
            <a:ext cx="4042200" cy="4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05" name="Google Shape;2205;p18"/>
          <p:cNvSpPr txBox="1">
            <a:spLocks noGrp="1"/>
          </p:cNvSpPr>
          <p:nvPr>
            <p:ph type="title"/>
          </p:nvPr>
        </p:nvSpPr>
        <p:spPr>
          <a:xfrm>
            <a:off x="715100" y="471606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hrikhand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06" name="Google Shape;2206;p18"/>
          <p:cNvSpPr>
            <a:spLocks noGrp="1"/>
          </p:cNvSpPr>
          <p:nvPr>
            <p:ph type="pic" idx="7"/>
          </p:nvPr>
        </p:nvSpPr>
        <p:spPr>
          <a:xfrm>
            <a:off x="5206350" y="1908650"/>
            <a:ext cx="3144900" cy="2474100"/>
          </a:xfrm>
          <a:prstGeom prst="roundRect">
            <a:avLst>
              <a:gd name="adj" fmla="val 4981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299479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8" name="Google Shape;2208;p19"/>
          <p:cNvGrpSpPr/>
          <p:nvPr/>
        </p:nvGrpSpPr>
        <p:grpSpPr>
          <a:xfrm>
            <a:off x="170625" y="72645"/>
            <a:ext cx="8802750" cy="4998155"/>
            <a:chOff x="170625" y="72645"/>
            <a:chExt cx="8802750" cy="4998155"/>
          </a:xfrm>
        </p:grpSpPr>
        <p:grpSp>
          <p:nvGrpSpPr>
            <p:cNvPr id="2209" name="Google Shape;2209;p19"/>
            <p:cNvGrpSpPr/>
            <p:nvPr/>
          </p:nvGrpSpPr>
          <p:grpSpPr>
            <a:xfrm>
              <a:off x="170625" y="72645"/>
              <a:ext cx="8802750" cy="4998155"/>
              <a:chOff x="170625" y="72645"/>
              <a:chExt cx="8802750" cy="4998155"/>
            </a:xfrm>
          </p:grpSpPr>
          <p:sp>
            <p:nvSpPr>
              <p:cNvPr id="2210" name="Google Shape;2210;p19"/>
              <p:cNvSpPr/>
              <p:nvPr/>
            </p:nvSpPr>
            <p:spPr>
              <a:xfrm>
                <a:off x="434525" y="293600"/>
                <a:ext cx="8274600" cy="45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11" name="Google Shape;2211;p19"/>
              <p:cNvGrpSpPr/>
              <p:nvPr/>
            </p:nvGrpSpPr>
            <p:grpSpPr>
              <a:xfrm>
                <a:off x="447825" y="72645"/>
                <a:ext cx="8261350" cy="227935"/>
                <a:chOff x="447825" y="66000"/>
                <a:chExt cx="8261350" cy="227935"/>
              </a:xfrm>
            </p:grpSpPr>
            <p:grpSp>
              <p:nvGrpSpPr>
                <p:cNvPr id="2212" name="Google Shape;2212;p19"/>
                <p:cNvGrpSpPr/>
                <p:nvPr/>
              </p:nvGrpSpPr>
              <p:grpSpPr>
                <a:xfrm>
                  <a:off x="3874150" y="66000"/>
                  <a:ext cx="4835025" cy="227935"/>
                  <a:chOff x="3874150" y="66000"/>
                  <a:chExt cx="4835025" cy="227935"/>
                </a:xfrm>
              </p:grpSpPr>
              <p:grpSp>
                <p:nvGrpSpPr>
                  <p:cNvPr id="2213" name="Google Shape;2213;p19"/>
                  <p:cNvGrpSpPr/>
                  <p:nvPr/>
                </p:nvGrpSpPr>
                <p:grpSpPr>
                  <a:xfrm>
                    <a:off x="3874150" y="66000"/>
                    <a:ext cx="4835025" cy="227935"/>
                    <a:chOff x="3874150" y="66000"/>
                    <a:chExt cx="4835025" cy="227935"/>
                  </a:xfrm>
                </p:grpSpPr>
                <p:grpSp>
                  <p:nvGrpSpPr>
                    <p:cNvPr id="2214" name="Google Shape;2214;p19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215" name="Google Shape;2215;p19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16" name="Google Shape;2216;p19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17" name="Google Shape;2217;p19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18" name="Google Shape;2218;p19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19" name="Google Shape;2219;p19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20" name="Google Shape;2220;p19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21" name="Google Shape;2221;p19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22" name="Google Shape;2222;p19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23" name="Google Shape;2223;p19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24" name="Google Shape;2224;p19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25" name="Google Shape;2225;p19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26" name="Google Shape;2226;p19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27" name="Google Shape;2227;p19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28" name="Google Shape;2228;p19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29" name="Google Shape;2229;p19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30" name="Google Shape;2230;p19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231" name="Google Shape;2231;p19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232" name="Google Shape;2232;p19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33" name="Google Shape;2233;p19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34" name="Google Shape;2234;p19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35" name="Google Shape;2235;p19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36" name="Google Shape;2236;p19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37" name="Google Shape;2237;p19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38" name="Google Shape;2238;p19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39" name="Google Shape;2239;p19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40" name="Google Shape;2240;p19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41" name="Google Shape;2241;p19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42" name="Google Shape;2242;p19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43" name="Google Shape;2243;p19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44" name="Google Shape;2244;p19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45" name="Google Shape;2245;p19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46" name="Google Shape;2246;p19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47" name="Google Shape;2247;p19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248" name="Google Shape;2248;p19"/>
                    <p:cNvSpPr/>
                    <p:nvPr/>
                  </p:nvSpPr>
                  <p:spPr>
                    <a:xfrm>
                      <a:off x="4694808" y="66535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249" name="Google Shape;2249;p19"/>
                  <p:cNvGrpSpPr/>
                  <p:nvPr/>
                </p:nvGrpSpPr>
                <p:grpSpPr>
                  <a:xfrm>
                    <a:off x="5857627" y="114513"/>
                    <a:ext cx="868100" cy="135007"/>
                    <a:chOff x="7841075" y="69893"/>
                    <a:chExt cx="868100" cy="227400"/>
                  </a:xfrm>
                </p:grpSpPr>
                <p:sp>
                  <p:nvSpPr>
                    <p:cNvPr id="2250" name="Google Shape;2250;p19"/>
                    <p:cNvSpPr/>
                    <p:nvPr/>
                  </p:nvSpPr>
                  <p:spPr>
                    <a:xfrm>
                      <a:off x="78410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51" name="Google Shape;2251;p19"/>
                    <p:cNvSpPr/>
                    <p:nvPr/>
                  </p:nvSpPr>
                  <p:spPr>
                    <a:xfrm>
                      <a:off x="789148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52" name="Google Shape;2252;p19"/>
                    <p:cNvSpPr/>
                    <p:nvPr/>
                  </p:nvSpPr>
                  <p:spPr>
                    <a:xfrm>
                      <a:off x="794190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53" name="Google Shape;2253;p19"/>
                    <p:cNvSpPr/>
                    <p:nvPr/>
                  </p:nvSpPr>
                  <p:spPr>
                    <a:xfrm>
                      <a:off x="799231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54" name="Google Shape;2254;p19"/>
                    <p:cNvSpPr/>
                    <p:nvPr/>
                  </p:nvSpPr>
                  <p:spPr>
                    <a:xfrm>
                      <a:off x="804272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55" name="Google Shape;2255;p19"/>
                    <p:cNvSpPr/>
                    <p:nvPr/>
                  </p:nvSpPr>
                  <p:spPr>
                    <a:xfrm>
                      <a:off x="809314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56" name="Google Shape;2256;p19"/>
                    <p:cNvSpPr/>
                    <p:nvPr/>
                  </p:nvSpPr>
                  <p:spPr>
                    <a:xfrm>
                      <a:off x="814355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57" name="Google Shape;2257;p19"/>
                    <p:cNvSpPr/>
                    <p:nvPr/>
                  </p:nvSpPr>
                  <p:spPr>
                    <a:xfrm>
                      <a:off x="824438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58" name="Google Shape;2258;p19"/>
                    <p:cNvSpPr/>
                    <p:nvPr/>
                  </p:nvSpPr>
                  <p:spPr>
                    <a:xfrm>
                      <a:off x="839562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59" name="Google Shape;2259;p19"/>
                    <p:cNvSpPr/>
                    <p:nvPr/>
                  </p:nvSpPr>
                  <p:spPr>
                    <a:xfrm>
                      <a:off x="854686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60" name="Google Shape;2260;p19"/>
                    <p:cNvSpPr/>
                    <p:nvPr/>
                  </p:nvSpPr>
                  <p:spPr>
                    <a:xfrm>
                      <a:off x="85972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61" name="Google Shape;2261;p19"/>
                    <p:cNvSpPr/>
                    <p:nvPr/>
                  </p:nvSpPr>
                  <p:spPr>
                    <a:xfrm>
                      <a:off x="819396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62" name="Google Shape;2262;p19"/>
                    <p:cNvSpPr/>
                    <p:nvPr/>
                  </p:nvSpPr>
                  <p:spPr>
                    <a:xfrm>
                      <a:off x="829479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63" name="Google Shape;2263;p19"/>
                    <p:cNvSpPr/>
                    <p:nvPr/>
                  </p:nvSpPr>
                  <p:spPr>
                    <a:xfrm>
                      <a:off x="844603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64" name="Google Shape;2264;p19"/>
                    <p:cNvSpPr/>
                    <p:nvPr/>
                  </p:nvSpPr>
                  <p:spPr>
                    <a:xfrm>
                      <a:off x="834520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65" name="Google Shape;2265;p19"/>
                    <p:cNvSpPr/>
                    <p:nvPr/>
                  </p:nvSpPr>
                  <p:spPr>
                    <a:xfrm>
                      <a:off x="8496449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266" name="Google Shape;2266;p19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7" name="Google Shape;2267;p19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8" name="Google Shape;2268;p19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269" name="Google Shape;2269;p19"/>
                <p:cNvCxnSpPr/>
                <p:nvPr/>
              </p:nvCxnSpPr>
              <p:spPr>
                <a:xfrm>
                  <a:off x="447825" y="168230"/>
                  <a:ext cx="2516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270" name="Google Shape;2270;p19"/>
              <p:cNvGrpSpPr/>
              <p:nvPr/>
            </p:nvGrpSpPr>
            <p:grpSpPr>
              <a:xfrm>
                <a:off x="8838375" y="293597"/>
                <a:ext cx="135000" cy="4556147"/>
                <a:chOff x="8838375" y="293597"/>
                <a:chExt cx="135000" cy="4556147"/>
              </a:xfrm>
            </p:grpSpPr>
            <p:sp>
              <p:nvSpPr>
                <p:cNvPr id="2271" name="Google Shape;2271;p19"/>
                <p:cNvSpPr/>
                <p:nvPr/>
              </p:nvSpPr>
              <p:spPr>
                <a:xfrm>
                  <a:off x="883837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2" name="Google Shape;2272;p19"/>
                <p:cNvSpPr/>
                <p:nvPr/>
              </p:nvSpPr>
              <p:spPr>
                <a:xfrm>
                  <a:off x="883837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3" name="Google Shape;2273;p19"/>
                <p:cNvSpPr/>
                <p:nvPr/>
              </p:nvSpPr>
              <p:spPr>
                <a:xfrm>
                  <a:off x="883837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4" name="Google Shape;2274;p19"/>
                <p:cNvSpPr/>
                <p:nvPr/>
              </p:nvSpPr>
              <p:spPr>
                <a:xfrm>
                  <a:off x="883837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5" name="Google Shape;2275;p19"/>
                <p:cNvSpPr/>
                <p:nvPr/>
              </p:nvSpPr>
              <p:spPr>
                <a:xfrm>
                  <a:off x="883837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6" name="Google Shape;2276;p19"/>
                <p:cNvSpPr/>
                <p:nvPr/>
              </p:nvSpPr>
              <p:spPr>
                <a:xfrm>
                  <a:off x="883837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7" name="Google Shape;2277;p19"/>
                <p:cNvSpPr/>
                <p:nvPr/>
              </p:nvSpPr>
              <p:spPr>
                <a:xfrm>
                  <a:off x="883837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8" name="Google Shape;2278;p19"/>
                <p:cNvSpPr/>
                <p:nvPr/>
              </p:nvSpPr>
              <p:spPr>
                <a:xfrm>
                  <a:off x="883837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79" name="Google Shape;2279;p19"/>
              <p:cNvGrpSpPr/>
              <p:nvPr/>
            </p:nvGrpSpPr>
            <p:grpSpPr>
              <a:xfrm>
                <a:off x="170625" y="293597"/>
                <a:ext cx="135000" cy="4556147"/>
                <a:chOff x="170625" y="293597"/>
                <a:chExt cx="135000" cy="4556147"/>
              </a:xfrm>
            </p:grpSpPr>
            <p:sp>
              <p:nvSpPr>
                <p:cNvPr id="2280" name="Google Shape;2280;p19"/>
                <p:cNvSpPr/>
                <p:nvPr/>
              </p:nvSpPr>
              <p:spPr>
                <a:xfrm flipH="1">
                  <a:off x="17062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1" name="Google Shape;2281;p19"/>
                <p:cNvSpPr/>
                <p:nvPr/>
              </p:nvSpPr>
              <p:spPr>
                <a:xfrm flipH="1">
                  <a:off x="17062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2" name="Google Shape;2282;p19"/>
                <p:cNvSpPr/>
                <p:nvPr/>
              </p:nvSpPr>
              <p:spPr>
                <a:xfrm flipH="1">
                  <a:off x="17062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3" name="Google Shape;2283;p19"/>
                <p:cNvSpPr/>
                <p:nvPr/>
              </p:nvSpPr>
              <p:spPr>
                <a:xfrm flipH="1">
                  <a:off x="17062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284" name="Google Shape;2284;p19"/>
                <p:cNvCxnSpPr/>
                <p:nvPr/>
              </p:nvCxnSpPr>
              <p:spPr>
                <a:xfrm>
                  <a:off x="238125" y="1295200"/>
                  <a:ext cx="0" cy="255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285" name="Google Shape;2285;p19"/>
                <p:cNvSpPr/>
                <p:nvPr/>
              </p:nvSpPr>
              <p:spPr>
                <a:xfrm flipH="1">
                  <a:off x="17062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6" name="Google Shape;2286;p19"/>
                <p:cNvSpPr/>
                <p:nvPr/>
              </p:nvSpPr>
              <p:spPr>
                <a:xfrm flipH="1">
                  <a:off x="17062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7" name="Google Shape;2287;p19"/>
                <p:cNvSpPr/>
                <p:nvPr/>
              </p:nvSpPr>
              <p:spPr>
                <a:xfrm flipH="1">
                  <a:off x="17062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8" name="Google Shape;2288;p19"/>
                <p:cNvSpPr/>
                <p:nvPr/>
              </p:nvSpPr>
              <p:spPr>
                <a:xfrm flipH="1">
                  <a:off x="17062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89" name="Google Shape;2289;p19"/>
              <p:cNvGrpSpPr/>
              <p:nvPr/>
            </p:nvGrpSpPr>
            <p:grpSpPr>
              <a:xfrm rot="10800000">
                <a:off x="434450" y="4843400"/>
                <a:ext cx="8271950" cy="227400"/>
                <a:chOff x="437225" y="66000"/>
                <a:chExt cx="8271950" cy="227400"/>
              </a:xfrm>
            </p:grpSpPr>
            <p:grpSp>
              <p:nvGrpSpPr>
                <p:cNvPr id="2290" name="Google Shape;2290;p19"/>
                <p:cNvGrpSpPr/>
                <p:nvPr/>
              </p:nvGrpSpPr>
              <p:grpSpPr>
                <a:xfrm>
                  <a:off x="3874150" y="66000"/>
                  <a:ext cx="4835025" cy="227400"/>
                  <a:chOff x="3874150" y="66000"/>
                  <a:chExt cx="4835025" cy="227400"/>
                </a:xfrm>
              </p:grpSpPr>
              <p:grpSp>
                <p:nvGrpSpPr>
                  <p:cNvPr id="2291" name="Google Shape;2291;p19"/>
                  <p:cNvGrpSpPr/>
                  <p:nvPr/>
                </p:nvGrpSpPr>
                <p:grpSpPr>
                  <a:xfrm>
                    <a:off x="3874150" y="66000"/>
                    <a:ext cx="4835025" cy="227400"/>
                    <a:chOff x="3874150" y="66000"/>
                    <a:chExt cx="4835025" cy="227400"/>
                  </a:xfrm>
                </p:grpSpPr>
                <p:grpSp>
                  <p:nvGrpSpPr>
                    <p:cNvPr id="2292" name="Google Shape;2292;p19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293" name="Google Shape;2293;p19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4" name="Google Shape;2294;p19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5" name="Google Shape;2295;p19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6" name="Google Shape;2296;p19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7" name="Google Shape;2297;p19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8" name="Google Shape;2298;p19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9" name="Google Shape;2299;p19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0" name="Google Shape;2300;p19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1" name="Google Shape;2301;p19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2" name="Google Shape;2302;p19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3" name="Google Shape;2303;p19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4" name="Google Shape;2304;p19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5" name="Google Shape;2305;p19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6" name="Google Shape;2306;p19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7" name="Google Shape;2307;p19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08" name="Google Shape;2308;p19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309" name="Google Shape;2309;p19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310" name="Google Shape;2310;p19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1" name="Google Shape;2311;p19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2" name="Google Shape;2312;p19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3" name="Google Shape;2313;p19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4" name="Google Shape;2314;p19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5" name="Google Shape;2315;p19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6" name="Google Shape;2316;p19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7" name="Google Shape;2317;p19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8" name="Google Shape;2318;p19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19" name="Google Shape;2319;p19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0" name="Google Shape;2320;p19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1" name="Google Shape;2321;p19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2" name="Google Shape;2322;p19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3" name="Google Shape;2323;p19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4" name="Google Shape;2324;p19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25" name="Google Shape;2325;p19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326" name="Google Shape;2326;p19"/>
                    <p:cNvSpPr/>
                    <p:nvPr/>
                  </p:nvSpPr>
                  <p:spPr>
                    <a:xfrm>
                      <a:off x="4694808" y="66000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327" name="Google Shape;2327;p19"/>
                  <p:cNvGrpSpPr/>
                  <p:nvPr/>
                </p:nvGrpSpPr>
                <p:grpSpPr>
                  <a:xfrm>
                    <a:off x="5857627" y="112202"/>
                    <a:ext cx="868100" cy="135007"/>
                    <a:chOff x="7841075" y="66000"/>
                    <a:chExt cx="868100" cy="227400"/>
                  </a:xfrm>
                </p:grpSpPr>
                <p:sp>
                  <p:nvSpPr>
                    <p:cNvPr id="2328" name="Google Shape;2328;p19"/>
                    <p:cNvSpPr/>
                    <p:nvPr/>
                  </p:nvSpPr>
                  <p:spPr>
                    <a:xfrm>
                      <a:off x="78410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9" name="Google Shape;2329;p19"/>
                    <p:cNvSpPr/>
                    <p:nvPr/>
                  </p:nvSpPr>
                  <p:spPr>
                    <a:xfrm>
                      <a:off x="789148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0" name="Google Shape;2330;p19"/>
                    <p:cNvSpPr/>
                    <p:nvPr/>
                  </p:nvSpPr>
                  <p:spPr>
                    <a:xfrm>
                      <a:off x="794190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1" name="Google Shape;2331;p19"/>
                    <p:cNvSpPr/>
                    <p:nvPr/>
                  </p:nvSpPr>
                  <p:spPr>
                    <a:xfrm>
                      <a:off x="799231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2" name="Google Shape;2332;p19"/>
                    <p:cNvSpPr/>
                    <p:nvPr/>
                  </p:nvSpPr>
                  <p:spPr>
                    <a:xfrm>
                      <a:off x="804272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3" name="Google Shape;2333;p19"/>
                    <p:cNvSpPr/>
                    <p:nvPr/>
                  </p:nvSpPr>
                  <p:spPr>
                    <a:xfrm>
                      <a:off x="809314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4" name="Google Shape;2334;p19"/>
                    <p:cNvSpPr/>
                    <p:nvPr/>
                  </p:nvSpPr>
                  <p:spPr>
                    <a:xfrm>
                      <a:off x="814355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5" name="Google Shape;2335;p19"/>
                    <p:cNvSpPr/>
                    <p:nvPr/>
                  </p:nvSpPr>
                  <p:spPr>
                    <a:xfrm>
                      <a:off x="824438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6" name="Google Shape;2336;p19"/>
                    <p:cNvSpPr/>
                    <p:nvPr/>
                  </p:nvSpPr>
                  <p:spPr>
                    <a:xfrm>
                      <a:off x="839562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7" name="Google Shape;2337;p19"/>
                    <p:cNvSpPr/>
                    <p:nvPr/>
                  </p:nvSpPr>
                  <p:spPr>
                    <a:xfrm>
                      <a:off x="854686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8" name="Google Shape;2338;p19"/>
                    <p:cNvSpPr/>
                    <p:nvPr/>
                  </p:nvSpPr>
                  <p:spPr>
                    <a:xfrm>
                      <a:off x="85972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9" name="Google Shape;2339;p19"/>
                    <p:cNvSpPr/>
                    <p:nvPr/>
                  </p:nvSpPr>
                  <p:spPr>
                    <a:xfrm>
                      <a:off x="819396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0" name="Google Shape;2340;p19"/>
                    <p:cNvSpPr/>
                    <p:nvPr/>
                  </p:nvSpPr>
                  <p:spPr>
                    <a:xfrm>
                      <a:off x="829479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1" name="Google Shape;2341;p19"/>
                    <p:cNvSpPr/>
                    <p:nvPr/>
                  </p:nvSpPr>
                  <p:spPr>
                    <a:xfrm>
                      <a:off x="844603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2" name="Google Shape;2342;p19"/>
                    <p:cNvSpPr/>
                    <p:nvPr/>
                  </p:nvSpPr>
                  <p:spPr>
                    <a:xfrm>
                      <a:off x="834520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3" name="Google Shape;2343;p19"/>
                    <p:cNvSpPr/>
                    <p:nvPr/>
                  </p:nvSpPr>
                  <p:spPr>
                    <a:xfrm>
                      <a:off x="8496449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344" name="Google Shape;2344;p19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5" name="Google Shape;2345;p19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6" name="Google Shape;2346;p19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347" name="Google Shape;2347;p19"/>
                <p:cNvCxnSpPr/>
                <p:nvPr/>
              </p:nvCxnSpPr>
              <p:spPr>
                <a:xfrm>
                  <a:off x="437225" y="168225"/>
                  <a:ext cx="25335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348" name="Google Shape;2348;p19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49" name="Google Shape;2349;p19"/>
          <p:cNvSpPr txBox="1">
            <a:spLocks noGrp="1"/>
          </p:cNvSpPr>
          <p:nvPr>
            <p:ph type="subTitle" idx="1"/>
          </p:nvPr>
        </p:nvSpPr>
        <p:spPr>
          <a:xfrm>
            <a:off x="4310825" y="1559704"/>
            <a:ext cx="37590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50" name="Google Shape;2350;p19"/>
          <p:cNvSpPr txBox="1">
            <a:spLocks noGrp="1"/>
          </p:cNvSpPr>
          <p:nvPr>
            <p:ph type="subTitle" idx="2"/>
          </p:nvPr>
        </p:nvSpPr>
        <p:spPr>
          <a:xfrm>
            <a:off x="4310825" y="1192200"/>
            <a:ext cx="37590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51" name="Google Shape;2351;p19"/>
          <p:cNvSpPr txBox="1">
            <a:spLocks noGrp="1"/>
          </p:cNvSpPr>
          <p:nvPr>
            <p:ph type="subTitle" idx="3"/>
          </p:nvPr>
        </p:nvSpPr>
        <p:spPr>
          <a:xfrm>
            <a:off x="4310825" y="2681903"/>
            <a:ext cx="37590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52" name="Google Shape;2352;p19"/>
          <p:cNvSpPr txBox="1">
            <a:spLocks noGrp="1"/>
          </p:cNvSpPr>
          <p:nvPr>
            <p:ph type="subTitle" idx="4"/>
          </p:nvPr>
        </p:nvSpPr>
        <p:spPr>
          <a:xfrm>
            <a:off x="4310825" y="2314398"/>
            <a:ext cx="37590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53" name="Google Shape;2353;p19"/>
          <p:cNvSpPr txBox="1">
            <a:spLocks noGrp="1"/>
          </p:cNvSpPr>
          <p:nvPr>
            <p:ph type="subTitle" idx="5"/>
          </p:nvPr>
        </p:nvSpPr>
        <p:spPr>
          <a:xfrm>
            <a:off x="4310825" y="3804101"/>
            <a:ext cx="37590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54" name="Google Shape;2354;p19"/>
          <p:cNvSpPr txBox="1">
            <a:spLocks noGrp="1"/>
          </p:cNvSpPr>
          <p:nvPr>
            <p:ph type="subTitle" idx="6"/>
          </p:nvPr>
        </p:nvSpPr>
        <p:spPr>
          <a:xfrm>
            <a:off x="4310825" y="3436597"/>
            <a:ext cx="37590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55" name="Google Shape;2355;p19"/>
          <p:cNvSpPr txBox="1">
            <a:spLocks noGrp="1"/>
          </p:cNvSpPr>
          <p:nvPr>
            <p:ph type="title"/>
          </p:nvPr>
        </p:nvSpPr>
        <p:spPr>
          <a:xfrm>
            <a:off x="715100" y="471606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hrikhand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2369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7" name="Google Shape;2357;p20"/>
          <p:cNvGrpSpPr/>
          <p:nvPr/>
        </p:nvGrpSpPr>
        <p:grpSpPr>
          <a:xfrm>
            <a:off x="170625" y="72645"/>
            <a:ext cx="8802750" cy="4998155"/>
            <a:chOff x="170625" y="72645"/>
            <a:chExt cx="8802750" cy="4998155"/>
          </a:xfrm>
        </p:grpSpPr>
        <p:grpSp>
          <p:nvGrpSpPr>
            <p:cNvPr id="2358" name="Google Shape;2358;p20"/>
            <p:cNvGrpSpPr/>
            <p:nvPr/>
          </p:nvGrpSpPr>
          <p:grpSpPr>
            <a:xfrm>
              <a:off x="170625" y="72645"/>
              <a:ext cx="8802750" cy="4998155"/>
              <a:chOff x="170625" y="72645"/>
              <a:chExt cx="8802750" cy="4998155"/>
            </a:xfrm>
          </p:grpSpPr>
          <p:sp>
            <p:nvSpPr>
              <p:cNvPr id="2359" name="Google Shape;2359;p20"/>
              <p:cNvSpPr/>
              <p:nvPr/>
            </p:nvSpPr>
            <p:spPr>
              <a:xfrm>
                <a:off x="434525" y="293600"/>
                <a:ext cx="8274600" cy="45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60" name="Google Shape;2360;p20"/>
              <p:cNvGrpSpPr/>
              <p:nvPr/>
            </p:nvGrpSpPr>
            <p:grpSpPr>
              <a:xfrm>
                <a:off x="447825" y="72645"/>
                <a:ext cx="8261350" cy="227935"/>
                <a:chOff x="447825" y="66000"/>
                <a:chExt cx="8261350" cy="227935"/>
              </a:xfrm>
            </p:grpSpPr>
            <p:grpSp>
              <p:nvGrpSpPr>
                <p:cNvPr id="2361" name="Google Shape;2361;p20"/>
                <p:cNvGrpSpPr/>
                <p:nvPr/>
              </p:nvGrpSpPr>
              <p:grpSpPr>
                <a:xfrm>
                  <a:off x="3874150" y="66000"/>
                  <a:ext cx="4835025" cy="227935"/>
                  <a:chOff x="3874150" y="66000"/>
                  <a:chExt cx="4835025" cy="227935"/>
                </a:xfrm>
              </p:grpSpPr>
              <p:grpSp>
                <p:nvGrpSpPr>
                  <p:cNvPr id="2362" name="Google Shape;2362;p20"/>
                  <p:cNvGrpSpPr/>
                  <p:nvPr/>
                </p:nvGrpSpPr>
                <p:grpSpPr>
                  <a:xfrm>
                    <a:off x="3874150" y="66000"/>
                    <a:ext cx="4835025" cy="227935"/>
                    <a:chOff x="3874150" y="66000"/>
                    <a:chExt cx="4835025" cy="227935"/>
                  </a:xfrm>
                </p:grpSpPr>
                <p:grpSp>
                  <p:nvGrpSpPr>
                    <p:cNvPr id="2363" name="Google Shape;2363;p20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364" name="Google Shape;2364;p20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65" name="Google Shape;2365;p20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66" name="Google Shape;2366;p20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67" name="Google Shape;2367;p20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68" name="Google Shape;2368;p20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69" name="Google Shape;2369;p20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0" name="Google Shape;2370;p20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1" name="Google Shape;2371;p20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2" name="Google Shape;2372;p20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3" name="Google Shape;2373;p20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4" name="Google Shape;2374;p20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5" name="Google Shape;2375;p20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6" name="Google Shape;2376;p20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7" name="Google Shape;2377;p20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8" name="Google Shape;2378;p20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9" name="Google Shape;2379;p20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380" name="Google Shape;2380;p20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381" name="Google Shape;2381;p20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82" name="Google Shape;2382;p20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83" name="Google Shape;2383;p20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84" name="Google Shape;2384;p20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85" name="Google Shape;2385;p20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86" name="Google Shape;2386;p20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87" name="Google Shape;2387;p20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88" name="Google Shape;2388;p20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89" name="Google Shape;2389;p20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90" name="Google Shape;2390;p20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91" name="Google Shape;2391;p20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92" name="Google Shape;2392;p20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93" name="Google Shape;2393;p20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94" name="Google Shape;2394;p20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95" name="Google Shape;2395;p20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96" name="Google Shape;2396;p20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397" name="Google Shape;2397;p20"/>
                    <p:cNvSpPr/>
                    <p:nvPr/>
                  </p:nvSpPr>
                  <p:spPr>
                    <a:xfrm>
                      <a:off x="4694808" y="66535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398" name="Google Shape;2398;p20"/>
                  <p:cNvGrpSpPr/>
                  <p:nvPr/>
                </p:nvGrpSpPr>
                <p:grpSpPr>
                  <a:xfrm>
                    <a:off x="5857627" y="114513"/>
                    <a:ext cx="868100" cy="135007"/>
                    <a:chOff x="7841075" y="69893"/>
                    <a:chExt cx="868100" cy="227400"/>
                  </a:xfrm>
                </p:grpSpPr>
                <p:sp>
                  <p:nvSpPr>
                    <p:cNvPr id="2399" name="Google Shape;2399;p20"/>
                    <p:cNvSpPr/>
                    <p:nvPr/>
                  </p:nvSpPr>
                  <p:spPr>
                    <a:xfrm>
                      <a:off x="78410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0" name="Google Shape;2400;p20"/>
                    <p:cNvSpPr/>
                    <p:nvPr/>
                  </p:nvSpPr>
                  <p:spPr>
                    <a:xfrm>
                      <a:off x="789148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1" name="Google Shape;2401;p20"/>
                    <p:cNvSpPr/>
                    <p:nvPr/>
                  </p:nvSpPr>
                  <p:spPr>
                    <a:xfrm>
                      <a:off x="794190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2" name="Google Shape;2402;p20"/>
                    <p:cNvSpPr/>
                    <p:nvPr/>
                  </p:nvSpPr>
                  <p:spPr>
                    <a:xfrm>
                      <a:off x="799231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3" name="Google Shape;2403;p20"/>
                    <p:cNvSpPr/>
                    <p:nvPr/>
                  </p:nvSpPr>
                  <p:spPr>
                    <a:xfrm>
                      <a:off x="804272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4" name="Google Shape;2404;p20"/>
                    <p:cNvSpPr/>
                    <p:nvPr/>
                  </p:nvSpPr>
                  <p:spPr>
                    <a:xfrm>
                      <a:off x="809314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5" name="Google Shape;2405;p20"/>
                    <p:cNvSpPr/>
                    <p:nvPr/>
                  </p:nvSpPr>
                  <p:spPr>
                    <a:xfrm>
                      <a:off x="814355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6" name="Google Shape;2406;p20"/>
                    <p:cNvSpPr/>
                    <p:nvPr/>
                  </p:nvSpPr>
                  <p:spPr>
                    <a:xfrm>
                      <a:off x="824438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7" name="Google Shape;2407;p20"/>
                    <p:cNvSpPr/>
                    <p:nvPr/>
                  </p:nvSpPr>
                  <p:spPr>
                    <a:xfrm>
                      <a:off x="839562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8" name="Google Shape;2408;p20"/>
                    <p:cNvSpPr/>
                    <p:nvPr/>
                  </p:nvSpPr>
                  <p:spPr>
                    <a:xfrm>
                      <a:off x="854686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9" name="Google Shape;2409;p20"/>
                    <p:cNvSpPr/>
                    <p:nvPr/>
                  </p:nvSpPr>
                  <p:spPr>
                    <a:xfrm>
                      <a:off x="85972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10" name="Google Shape;2410;p20"/>
                    <p:cNvSpPr/>
                    <p:nvPr/>
                  </p:nvSpPr>
                  <p:spPr>
                    <a:xfrm>
                      <a:off x="819396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11" name="Google Shape;2411;p20"/>
                    <p:cNvSpPr/>
                    <p:nvPr/>
                  </p:nvSpPr>
                  <p:spPr>
                    <a:xfrm>
                      <a:off x="829479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12" name="Google Shape;2412;p20"/>
                    <p:cNvSpPr/>
                    <p:nvPr/>
                  </p:nvSpPr>
                  <p:spPr>
                    <a:xfrm>
                      <a:off x="844603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13" name="Google Shape;2413;p20"/>
                    <p:cNvSpPr/>
                    <p:nvPr/>
                  </p:nvSpPr>
                  <p:spPr>
                    <a:xfrm>
                      <a:off x="834520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14" name="Google Shape;2414;p20"/>
                    <p:cNvSpPr/>
                    <p:nvPr/>
                  </p:nvSpPr>
                  <p:spPr>
                    <a:xfrm>
                      <a:off x="8496449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415" name="Google Shape;2415;p20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6" name="Google Shape;2416;p20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7" name="Google Shape;2417;p20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418" name="Google Shape;2418;p20"/>
                <p:cNvCxnSpPr/>
                <p:nvPr/>
              </p:nvCxnSpPr>
              <p:spPr>
                <a:xfrm>
                  <a:off x="447825" y="168230"/>
                  <a:ext cx="2516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419" name="Google Shape;2419;p20"/>
              <p:cNvGrpSpPr/>
              <p:nvPr/>
            </p:nvGrpSpPr>
            <p:grpSpPr>
              <a:xfrm>
                <a:off x="8838375" y="293597"/>
                <a:ext cx="135000" cy="4556147"/>
                <a:chOff x="8838375" y="293597"/>
                <a:chExt cx="135000" cy="4556147"/>
              </a:xfrm>
            </p:grpSpPr>
            <p:sp>
              <p:nvSpPr>
                <p:cNvPr id="2420" name="Google Shape;2420;p20"/>
                <p:cNvSpPr/>
                <p:nvPr/>
              </p:nvSpPr>
              <p:spPr>
                <a:xfrm>
                  <a:off x="883837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" name="Google Shape;2421;p20"/>
                <p:cNvSpPr/>
                <p:nvPr/>
              </p:nvSpPr>
              <p:spPr>
                <a:xfrm>
                  <a:off x="883837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" name="Google Shape;2422;p20"/>
                <p:cNvSpPr/>
                <p:nvPr/>
              </p:nvSpPr>
              <p:spPr>
                <a:xfrm>
                  <a:off x="883837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3" name="Google Shape;2423;p20"/>
                <p:cNvSpPr/>
                <p:nvPr/>
              </p:nvSpPr>
              <p:spPr>
                <a:xfrm>
                  <a:off x="883837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4" name="Google Shape;2424;p20"/>
                <p:cNvSpPr/>
                <p:nvPr/>
              </p:nvSpPr>
              <p:spPr>
                <a:xfrm>
                  <a:off x="883837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5" name="Google Shape;2425;p20"/>
                <p:cNvSpPr/>
                <p:nvPr/>
              </p:nvSpPr>
              <p:spPr>
                <a:xfrm>
                  <a:off x="883837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6" name="Google Shape;2426;p20"/>
                <p:cNvSpPr/>
                <p:nvPr/>
              </p:nvSpPr>
              <p:spPr>
                <a:xfrm>
                  <a:off x="883837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" name="Google Shape;2427;p20"/>
                <p:cNvSpPr/>
                <p:nvPr/>
              </p:nvSpPr>
              <p:spPr>
                <a:xfrm>
                  <a:off x="883837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28" name="Google Shape;2428;p20"/>
              <p:cNvGrpSpPr/>
              <p:nvPr/>
            </p:nvGrpSpPr>
            <p:grpSpPr>
              <a:xfrm>
                <a:off x="170625" y="293597"/>
                <a:ext cx="135000" cy="4556147"/>
                <a:chOff x="170625" y="293597"/>
                <a:chExt cx="135000" cy="4556147"/>
              </a:xfrm>
            </p:grpSpPr>
            <p:sp>
              <p:nvSpPr>
                <p:cNvPr id="2429" name="Google Shape;2429;p20"/>
                <p:cNvSpPr/>
                <p:nvPr/>
              </p:nvSpPr>
              <p:spPr>
                <a:xfrm flipH="1">
                  <a:off x="17062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0" name="Google Shape;2430;p20"/>
                <p:cNvSpPr/>
                <p:nvPr/>
              </p:nvSpPr>
              <p:spPr>
                <a:xfrm flipH="1">
                  <a:off x="17062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1" name="Google Shape;2431;p20"/>
                <p:cNvSpPr/>
                <p:nvPr/>
              </p:nvSpPr>
              <p:spPr>
                <a:xfrm flipH="1">
                  <a:off x="17062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2" name="Google Shape;2432;p20"/>
                <p:cNvSpPr/>
                <p:nvPr/>
              </p:nvSpPr>
              <p:spPr>
                <a:xfrm flipH="1">
                  <a:off x="17062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433" name="Google Shape;2433;p20"/>
                <p:cNvCxnSpPr/>
                <p:nvPr/>
              </p:nvCxnSpPr>
              <p:spPr>
                <a:xfrm>
                  <a:off x="238125" y="1295200"/>
                  <a:ext cx="0" cy="255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434" name="Google Shape;2434;p20"/>
                <p:cNvSpPr/>
                <p:nvPr/>
              </p:nvSpPr>
              <p:spPr>
                <a:xfrm flipH="1">
                  <a:off x="17062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5" name="Google Shape;2435;p20"/>
                <p:cNvSpPr/>
                <p:nvPr/>
              </p:nvSpPr>
              <p:spPr>
                <a:xfrm flipH="1">
                  <a:off x="17062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6" name="Google Shape;2436;p20"/>
                <p:cNvSpPr/>
                <p:nvPr/>
              </p:nvSpPr>
              <p:spPr>
                <a:xfrm flipH="1">
                  <a:off x="17062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7" name="Google Shape;2437;p20"/>
                <p:cNvSpPr/>
                <p:nvPr/>
              </p:nvSpPr>
              <p:spPr>
                <a:xfrm flipH="1">
                  <a:off x="17062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38" name="Google Shape;2438;p20"/>
              <p:cNvGrpSpPr/>
              <p:nvPr/>
            </p:nvGrpSpPr>
            <p:grpSpPr>
              <a:xfrm rot="10800000">
                <a:off x="434450" y="4843400"/>
                <a:ext cx="8271950" cy="227400"/>
                <a:chOff x="437225" y="66000"/>
                <a:chExt cx="8271950" cy="227400"/>
              </a:xfrm>
            </p:grpSpPr>
            <p:grpSp>
              <p:nvGrpSpPr>
                <p:cNvPr id="2439" name="Google Shape;2439;p20"/>
                <p:cNvGrpSpPr/>
                <p:nvPr/>
              </p:nvGrpSpPr>
              <p:grpSpPr>
                <a:xfrm>
                  <a:off x="3874150" y="66000"/>
                  <a:ext cx="4835025" cy="227400"/>
                  <a:chOff x="3874150" y="66000"/>
                  <a:chExt cx="4835025" cy="227400"/>
                </a:xfrm>
              </p:grpSpPr>
              <p:grpSp>
                <p:nvGrpSpPr>
                  <p:cNvPr id="2440" name="Google Shape;2440;p20"/>
                  <p:cNvGrpSpPr/>
                  <p:nvPr/>
                </p:nvGrpSpPr>
                <p:grpSpPr>
                  <a:xfrm>
                    <a:off x="3874150" y="66000"/>
                    <a:ext cx="4835025" cy="227400"/>
                    <a:chOff x="3874150" y="66000"/>
                    <a:chExt cx="4835025" cy="227400"/>
                  </a:xfrm>
                </p:grpSpPr>
                <p:grpSp>
                  <p:nvGrpSpPr>
                    <p:cNvPr id="2441" name="Google Shape;2441;p20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442" name="Google Shape;2442;p20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43" name="Google Shape;2443;p20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44" name="Google Shape;2444;p20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45" name="Google Shape;2445;p20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46" name="Google Shape;2446;p20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47" name="Google Shape;2447;p20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48" name="Google Shape;2448;p20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49" name="Google Shape;2449;p20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50" name="Google Shape;2450;p20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51" name="Google Shape;2451;p20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52" name="Google Shape;2452;p20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53" name="Google Shape;2453;p20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54" name="Google Shape;2454;p20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55" name="Google Shape;2455;p20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56" name="Google Shape;2456;p20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57" name="Google Shape;2457;p20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458" name="Google Shape;2458;p20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459" name="Google Shape;2459;p20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60" name="Google Shape;2460;p20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61" name="Google Shape;2461;p20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62" name="Google Shape;2462;p20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63" name="Google Shape;2463;p20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64" name="Google Shape;2464;p20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65" name="Google Shape;2465;p20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66" name="Google Shape;2466;p20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67" name="Google Shape;2467;p20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68" name="Google Shape;2468;p20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69" name="Google Shape;2469;p20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70" name="Google Shape;2470;p20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71" name="Google Shape;2471;p20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72" name="Google Shape;2472;p20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73" name="Google Shape;2473;p20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74" name="Google Shape;2474;p20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475" name="Google Shape;2475;p20"/>
                    <p:cNvSpPr/>
                    <p:nvPr/>
                  </p:nvSpPr>
                  <p:spPr>
                    <a:xfrm>
                      <a:off x="4694808" y="66000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476" name="Google Shape;2476;p20"/>
                  <p:cNvGrpSpPr/>
                  <p:nvPr/>
                </p:nvGrpSpPr>
                <p:grpSpPr>
                  <a:xfrm>
                    <a:off x="5857627" y="112202"/>
                    <a:ext cx="868100" cy="135007"/>
                    <a:chOff x="7841075" y="66000"/>
                    <a:chExt cx="868100" cy="227400"/>
                  </a:xfrm>
                </p:grpSpPr>
                <p:sp>
                  <p:nvSpPr>
                    <p:cNvPr id="2477" name="Google Shape;2477;p20"/>
                    <p:cNvSpPr/>
                    <p:nvPr/>
                  </p:nvSpPr>
                  <p:spPr>
                    <a:xfrm>
                      <a:off x="78410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8" name="Google Shape;2478;p20"/>
                    <p:cNvSpPr/>
                    <p:nvPr/>
                  </p:nvSpPr>
                  <p:spPr>
                    <a:xfrm>
                      <a:off x="789148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9" name="Google Shape;2479;p20"/>
                    <p:cNvSpPr/>
                    <p:nvPr/>
                  </p:nvSpPr>
                  <p:spPr>
                    <a:xfrm>
                      <a:off x="794190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80" name="Google Shape;2480;p20"/>
                    <p:cNvSpPr/>
                    <p:nvPr/>
                  </p:nvSpPr>
                  <p:spPr>
                    <a:xfrm>
                      <a:off x="799231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81" name="Google Shape;2481;p20"/>
                    <p:cNvSpPr/>
                    <p:nvPr/>
                  </p:nvSpPr>
                  <p:spPr>
                    <a:xfrm>
                      <a:off x="804272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82" name="Google Shape;2482;p20"/>
                    <p:cNvSpPr/>
                    <p:nvPr/>
                  </p:nvSpPr>
                  <p:spPr>
                    <a:xfrm>
                      <a:off x="809314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83" name="Google Shape;2483;p20"/>
                    <p:cNvSpPr/>
                    <p:nvPr/>
                  </p:nvSpPr>
                  <p:spPr>
                    <a:xfrm>
                      <a:off x="814355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84" name="Google Shape;2484;p20"/>
                    <p:cNvSpPr/>
                    <p:nvPr/>
                  </p:nvSpPr>
                  <p:spPr>
                    <a:xfrm>
                      <a:off x="824438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85" name="Google Shape;2485;p20"/>
                    <p:cNvSpPr/>
                    <p:nvPr/>
                  </p:nvSpPr>
                  <p:spPr>
                    <a:xfrm>
                      <a:off x="839562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86" name="Google Shape;2486;p20"/>
                    <p:cNvSpPr/>
                    <p:nvPr/>
                  </p:nvSpPr>
                  <p:spPr>
                    <a:xfrm>
                      <a:off x="854686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87" name="Google Shape;2487;p20"/>
                    <p:cNvSpPr/>
                    <p:nvPr/>
                  </p:nvSpPr>
                  <p:spPr>
                    <a:xfrm>
                      <a:off x="85972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88" name="Google Shape;2488;p20"/>
                    <p:cNvSpPr/>
                    <p:nvPr/>
                  </p:nvSpPr>
                  <p:spPr>
                    <a:xfrm>
                      <a:off x="819396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89" name="Google Shape;2489;p20"/>
                    <p:cNvSpPr/>
                    <p:nvPr/>
                  </p:nvSpPr>
                  <p:spPr>
                    <a:xfrm>
                      <a:off x="829479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90" name="Google Shape;2490;p20"/>
                    <p:cNvSpPr/>
                    <p:nvPr/>
                  </p:nvSpPr>
                  <p:spPr>
                    <a:xfrm>
                      <a:off x="844603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91" name="Google Shape;2491;p20"/>
                    <p:cNvSpPr/>
                    <p:nvPr/>
                  </p:nvSpPr>
                  <p:spPr>
                    <a:xfrm>
                      <a:off x="834520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92" name="Google Shape;2492;p20"/>
                    <p:cNvSpPr/>
                    <p:nvPr/>
                  </p:nvSpPr>
                  <p:spPr>
                    <a:xfrm>
                      <a:off x="8496449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493" name="Google Shape;2493;p20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4" name="Google Shape;2494;p20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5" name="Google Shape;2495;p20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496" name="Google Shape;2496;p20"/>
                <p:cNvCxnSpPr/>
                <p:nvPr/>
              </p:nvCxnSpPr>
              <p:spPr>
                <a:xfrm>
                  <a:off x="437225" y="168225"/>
                  <a:ext cx="25335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497" name="Google Shape;2497;p20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98" name="Google Shape;2498;p20"/>
          <p:cNvSpPr txBox="1">
            <a:spLocks noGrp="1"/>
          </p:cNvSpPr>
          <p:nvPr>
            <p:ph type="subTitle" idx="1"/>
          </p:nvPr>
        </p:nvSpPr>
        <p:spPr>
          <a:xfrm>
            <a:off x="715108" y="1239200"/>
            <a:ext cx="40467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99" name="Google Shape;2499;p20"/>
          <p:cNvSpPr txBox="1">
            <a:spLocks noGrp="1"/>
          </p:cNvSpPr>
          <p:nvPr>
            <p:ph type="subTitle" idx="2"/>
          </p:nvPr>
        </p:nvSpPr>
        <p:spPr>
          <a:xfrm>
            <a:off x="715216" y="1591182"/>
            <a:ext cx="4046700" cy="36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00" name="Google Shape;2500;p20"/>
          <p:cNvSpPr txBox="1">
            <a:spLocks noGrp="1"/>
          </p:cNvSpPr>
          <p:nvPr>
            <p:ph type="subTitle" idx="3"/>
          </p:nvPr>
        </p:nvSpPr>
        <p:spPr>
          <a:xfrm>
            <a:off x="715114" y="2465680"/>
            <a:ext cx="4046700" cy="36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01" name="Google Shape;2501;p20"/>
          <p:cNvSpPr txBox="1">
            <a:spLocks noGrp="1"/>
          </p:cNvSpPr>
          <p:nvPr>
            <p:ph type="subTitle" idx="4"/>
          </p:nvPr>
        </p:nvSpPr>
        <p:spPr>
          <a:xfrm>
            <a:off x="715216" y="3340178"/>
            <a:ext cx="4046700" cy="36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02" name="Google Shape;2502;p20"/>
          <p:cNvSpPr txBox="1">
            <a:spLocks noGrp="1"/>
          </p:cNvSpPr>
          <p:nvPr>
            <p:ph type="subTitle" idx="5"/>
          </p:nvPr>
        </p:nvSpPr>
        <p:spPr>
          <a:xfrm>
            <a:off x="715223" y="4214676"/>
            <a:ext cx="4046700" cy="36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03" name="Google Shape;2503;p20"/>
          <p:cNvSpPr txBox="1">
            <a:spLocks noGrp="1"/>
          </p:cNvSpPr>
          <p:nvPr>
            <p:ph type="subTitle" idx="6"/>
          </p:nvPr>
        </p:nvSpPr>
        <p:spPr>
          <a:xfrm>
            <a:off x="715214" y="2988196"/>
            <a:ext cx="40467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04" name="Google Shape;2504;p20"/>
          <p:cNvSpPr txBox="1">
            <a:spLocks noGrp="1"/>
          </p:cNvSpPr>
          <p:nvPr>
            <p:ph type="subTitle" idx="7"/>
          </p:nvPr>
        </p:nvSpPr>
        <p:spPr>
          <a:xfrm>
            <a:off x="715100" y="2113698"/>
            <a:ext cx="40467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05" name="Google Shape;2505;p20"/>
          <p:cNvSpPr txBox="1">
            <a:spLocks noGrp="1"/>
          </p:cNvSpPr>
          <p:nvPr>
            <p:ph type="subTitle" idx="8"/>
          </p:nvPr>
        </p:nvSpPr>
        <p:spPr>
          <a:xfrm>
            <a:off x="715208" y="3862694"/>
            <a:ext cx="40467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06" name="Google Shape;2506;p20"/>
          <p:cNvSpPr txBox="1">
            <a:spLocks noGrp="1"/>
          </p:cNvSpPr>
          <p:nvPr>
            <p:ph type="title"/>
          </p:nvPr>
        </p:nvSpPr>
        <p:spPr>
          <a:xfrm>
            <a:off x="715100" y="471606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hrikhand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07" name="Google Shape;2507;p20"/>
          <p:cNvSpPr>
            <a:spLocks noGrp="1"/>
          </p:cNvSpPr>
          <p:nvPr>
            <p:ph type="pic" idx="9"/>
          </p:nvPr>
        </p:nvSpPr>
        <p:spPr>
          <a:xfrm>
            <a:off x="5078775" y="1541875"/>
            <a:ext cx="3221100" cy="2925900"/>
          </a:xfrm>
          <a:prstGeom prst="roundRect">
            <a:avLst>
              <a:gd name="adj" fmla="val 4981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698457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9" name="Google Shape;2509;p21"/>
          <p:cNvGrpSpPr/>
          <p:nvPr/>
        </p:nvGrpSpPr>
        <p:grpSpPr>
          <a:xfrm>
            <a:off x="170625" y="72645"/>
            <a:ext cx="8802750" cy="4998155"/>
            <a:chOff x="170625" y="72645"/>
            <a:chExt cx="8802750" cy="4998155"/>
          </a:xfrm>
        </p:grpSpPr>
        <p:grpSp>
          <p:nvGrpSpPr>
            <p:cNvPr id="2510" name="Google Shape;2510;p21"/>
            <p:cNvGrpSpPr/>
            <p:nvPr/>
          </p:nvGrpSpPr>
          <p:grpSpPr>
            <a:xfrm>
              <a:off x="170625" y="72645"/>
              <a:ext cx="8802750" cy="4998155"/>
              <a:chOff x="170625" y="72645"/>
              <a:chExt cx="8802750" cy="4998155"/>
            </a:xfrm>
          </p:grpSpPr>
          <p:sp>
            <p:nvSpPr>
              <p:cNvPr id="2511" name="Google Shape;2511;p21"/>
              <p:cNvSpPr/>
              <p:nvPr/>
            </p:nvSpPr>
            <p:spPr>
              <a:xfrm>
                <a:off x="434525" y="293600"/>
                <a:ext cx="8274600" cy="45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12" name="Google Shape;2512;p21"/>
              <p:cNvGrpSpPr/>
              <p:nvPr/>
            </p:nvGrpSpPr>
            <p:grpSpPr>
              <a:xfrm>
                <a:off x="447825" y="72645"/>
                <a:ext cx="8261350" cy="227935"/>
                <a:chOff x="447825" y="66000"/>
                <a:chExt cx="8261350" cy="227935"/>
              </a:xfrm>
            </p:grpSpPr>
            <p:grpSp>
              <p:nvGrpSpPr>
                <p:cNvPr id="2513" name="Google Shape;2513;p21"/>
                <p:cNvGrpSpPr/>
                <p:nvPr/>
              </p:nvGrpSpPr>
              <p:grpSpPr>
                <a:xfrm>
                  <a:off x="3874150" y="66000"/>
                  <a:ext cx="4835025" cy="227935"/>
                  <a:chOff x="3874150" y="66000"/>
                  <a:chExt cx="4835025" cy="227935"/>
                </a:xfrm>
              </p:grpSpPr>
              <p:grpSp>
                <p:nvGrpSpPr>
                  <p:cNvPr id="2514" name="Google Shape;2514;p21"/>
                  <p:cNvGrpSpPr/>
                  <p:nvPr/>
                </p:nvGrpSpPr>
                <p:grpSpPr>
                  <a:xfrm>
                    <a:off x="3874150" y="66000"/>
                    <a:ext cx="4835025" cy="227935"/>
                    <a:chOff x="3874150" y="66000"/>
                    <a:chExt cx="4835025" cy="227935"/>
                  </a:xfrm>
                </p:grpSpPr>
                <p:grpSp>
                  <p:nvGrpSpPr>
                    <p:cNvPr id="2515" name="Google Shape;2515;p21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516" name="Google Shape;2516;p21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17" name="Google Shape;2517;p21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18" name="Google Shape;2518;p21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19" name="Google Shape;2519;p21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20" name="Google Shape;2520;p21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21" name="Google Shape;2521;p21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22" name="Google Shape;2522;p21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23" name="Google Shape;2523;p21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24" name="Google Shape;2524;p21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25" name="Google Shape;2525;p21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26" name="Google Shape;2526;p21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27" name="Google Shape;2527;p21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28" name="Google Shape;2528;p21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29" name="Google Shape;2529;p21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30" name="Google Shape;2530;p21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31" name="Google Shape;2531;p21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532" name="Google Shape;2532;p21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533" name="Google Shape;2533;p21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34" name="Google Shape;2534;p21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35" name="Google Shape;2535;p21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36" name="Google Shape;2536;p21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37" name="Google Shape;2537;p21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38" name="Google Shape;2538;p21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39" name="Google Shape;2539;p21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40" name="Google Shape;2540;p21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41" name="Google Shape;2541;p21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42" name="Google Shape;2542;p21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43" name="Google Shape;2543;p21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44" name="Google Shape;2544;p21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45" name="Google Shape;2545;p21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46" name="Google Shape;2546;p21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47" name="Google Shape;2547;p21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48" name="Google Shape;2548;p21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549" name="Google Shape;2549;p21"/>
                    <p:cNvSpPr/>
                    <p:nvPr/>
                  </p:nvSpPr>
                  <p:spPr>
                    <a:xfrm>
                      <a:off x="4694808" y="66535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550" name="Google Shape;2550;p21"/>
                  <p:cNvGrpSpPr/>
                  <p:nvPr/>
                </p:nvGrpSpPr>
                <p:grpSpPr>
                  <a:xfrm>
                    <a:off x="5857627" y="114513"/>
                    <a:ext cx="868100" cy="135007"/>
                    <a:chOff x="7841075" y="69893"/>
                    <a:chExt cx="868100" cy="227400"/>
                  </a:xfrm>
                </p:grpSpPr>
                <p:sp>
                  <p:nvSpPr>
                    <p:cNvPr id="2551" name="Google Shape;2551;p21"/>
                    <p:cNvSpPr/>
                    <p:nvPr/>
                  </p:nvSpPr>
                  <p:spPr>
                    <a:xfrm>
                      <a:off x="78410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52" name="Google Shape;2552;p21"/>
                    <p:cNvSpPr/>
                    <p:nvPr/>
                  </p:nvSpPr>
                  <p:spPr>
                    <a:xfrm>
                      <a:off x="789148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53" name="Google Shape;2553;p21"/>
                    <p:cNvSpPr/>
                    <p:nvPr/>
                  </p:nvSpPr>
                  <p:spPr>
                    <a:xfrm>
                      <a:off x="794190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54" name="Google Shape;2554;p21"/>
                    <p:cNvSpPr/>
                    <p:nvPr/>
                  </p:nvSpPr>
                  <p:spPr>
                    <a:xfrm>
                      <a:off x="799231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55" name="Google Shape;2555;p21"/>
                    <p:cNvSpPr/>
                    <p:nvPr/>
                  </p:nvSpPr>
                  <p:spPr>
                    <a:xfrm>
                      <a:off x="804272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56" name="Google Shape;2556;p21"/>
                    <p:cNvSpPr/>
                    <p:nvPr/>
                  </p:nvSpPr>
                  <p:spPr>
                    <a:xfrm>
                      <a:off x="809314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57" name="Google Shape;2557;p21"/>
                    <p:cNvSpPr/>
                    <p:nvPr/>
                  </p:nvSpPr>
                  <p:spPr>
                    <a:xfrm>
                      <a:off x="814355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58" name="Google Shape;2558;p21"/>
                    <p:cNvSpPr/>
                    <p:nvPr/>
                  </p:nvSpPr>
                  <p:spPr>
                    <a:xfrm>
                      <a:off x="824438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59" name="Google Shape;2559;p21"/>
                    <p:cNvSpPr/>
                    <p:nvPr/>
                  </p:nvSpPr>
                  <p:spPr>
                    <a:xfrm>
                      <a:off x="839562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60" name="Google Shape;2560;p21"/>
                    <p:cNvSpPr/>
                    <p:nvPr/>
                  </p:nvSpPr>
                  <p:spPr>
                    <a:xfrm>
                      <a:off x="854686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61" name="Google Shape;2561;p21"/>
                    <p:cNvSpPr/>
                    <p:nvPr/>
                  </p:nvSpPr>
                  <p:spPr>
                    <a:xfrm>
                      <a:off x="85972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62" name="Google Shape;2562;p21"/>
                    <p:cNvSpPr/>
                    <p:nvPr/>
                  </p:nvSpPr>
                  <p:spPr>
                    <a:xfrm>
                      <a:off x="819396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63" name="Google Shape;2563;p21"/>
                    <p:cNvSpPr/>
                    <p:nvPr/>
                  </p:nvSpPr>
                  <p:spPr>
                    <a:xfrm>
                      <a:off x="829479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64" name="Google Shape;2564;p21"/>
                    <p:cNvSpPr/>
                    <p:nvPr/>
                  </p:nvSpPr>
                  <p:spPr>
                    <a:xfrm>
                      <a:off x="844603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65" name="Google Shape;2565;p21"/>
                    <p:cNvSpPr/>
                    <p:nvPr/>
                  </p:nvSpPr>
                  <p:spPr>
                    <a:xfrm>
                      <a:off x="834520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66" name="Google Shape;2566;p21"/>
                    <p:cNvSpPr/>
                    <p:nvPr/>
                  </p:nvSpPr>
                  <p:spPr>
                    <a:xfrm>
                      <a:off x="8496449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567" name="Google Shape;2567;p21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8" name="Google Shape;2568;p21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9" name="Google Shape;2569;p21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570" name="Google Shape;2570;p21"/>
                <p:cNvCxnSpPr/>
                <p:nvPr/>
              </p:nvCxnSpPr>
              <p:spPr>
                <a:xfrm>
                  <a:off x="447825" y="168230"/>
                  <a:ext cx="2516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571" name="Google Shape;2571;p21"/>
              <p:cNvGrpSpPr/>
              <p:nvPr/>
            </p:nvGrpSpPr>
            <p:grpSpPr>
              <a:xfrm>
                <a:off x="8838375" y="293597"/>
                <a:ext cx="135000" cy="4556147"/>
                <a:chOff x="8838375" y="293597"/>
                <a:chExt cx="135000" cy="4556147"/>
              </a:xfrm>
            </p:grpSpPr>
            <p:sp>
              <p:nvSpPr>
                <p:cNvPr id="2572" name="Google Shape;2572;p21"/>
                <p:cNvSpPr/>
                <p:nvPr/>
              </p:nvSpPr>
              <p:spPr>
                <a:xfrm>
                  <a:off x="883837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3" name="Google Shape;2573;p21"/>
                <p:cNvSpPr/>
                <p:nvPr/>
              </p:nvSpPr>
              <p:spPr>
                <a:xfrm>
                  <a:off x="883837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4" name="Google Shape;2574;p21"/>
                <p:cNvSpPr/>
                <p:nvPr/>
              </p:nvSpPr>
              <p:spPr>
                <a:xfrm>
                  <a:off x="883837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5" name="Google Shape;2575;p21"/>
                <p:cNvSpPr/>
                <p:nvPr/>
              </p:nvSpPr>
              <p:spPr>
                <a:xfrm>
                  <a:off x="883837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6" name="Google Shape;2576;p21"/>
                <p:cNvSpPr/>
                <p:nvPr/>
              </p:nvSpPr>
              <p:spPr>
                <a:xfrm>
                  <a:off x="883837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7" name="Google Shape;2577;p21"/>
                <p:cNvSpPr/>
                <p:nvPr/>
              </p:nvSpPr>
              <p:spPr>
                <a:xfrm>
                  <a:off x="883837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8" name="Google Shape;2578;p21"/>
                <p:cNvSpPr/>
                <p:nvPr/>
              </p:nvSpPr>
              <p:spPr>
                <a:xfrm>
                  <a:off x="883837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9" name="Google Shape;2579;p21"/>
                <p:cNvSpPr/>
                <p:nvPr/>
              </p:nvSpPr>
              <p:spPr>
                <a:xfrm>
                  <a:off x="883837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80" name="Google Shape;2580;p21"/>
              <p:cNvGrpSpPr/>
              <p:nvPr/>
            </p:nvGrpSpPr>
            <p:grpSpPr>
              <a:xfrm>
                <a:off x="170625" y="293597"/>
                <a:ext cx="135000" cy="4556147"/>
                <a:chOff x="170625" y="293597"/>
                <a:chExt cx="135000" cy="4556147"/>
              </a:xfrm>
            </p:grpSpPr>
            <p:sp>
              <p:nvSpPr>
                <p:cNvPr id="2581" name="Google Shape;2581;p21"/>
                <p:cNvSpPr/>
                <p:nvPr/>
              </p:nvSpPr>
              <p:spPr>
                <a:xfrm flipH="1">
                  <a:off x="17062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2" name="Google Shape;2582;p21"/>
                <p:cNvSpPr/>
                <p:nvPr/>
              </p:nvSpPr>
              <p:spPr>
                <a:xfrm flipH="1">
                  <a:off x="17062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3" name="Google Shape;2583;p21"/>
                <p:cNvSpPr/>
                <p:nvPr/>
              </p:nvSpPr>
              <p:spPr>
                <a:xfrm flipH="1">
                  <a:off x="17062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4" name="Google Shape;2584;p21"/>
                <p:cNvSpPr/>
                <p:nvPr/>
              </p:nvSpPr>
              <p:spPr>
                <a:xfrm flipH="1">
                  <a:off x="17062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585" name="Google Shape;2585;p21"/>
                <p:cNvCxnSpPr/>
                <p:nvPr/>
              </p:nvCxnSpPr>
              <p:spPr>
                <a:xfrm>
                  <a:off x="238125" y="1295200"/>
                  <a:ext cx="0" cy="255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586" name="Google Shape;2586;p21"/>
                <p:cNvSpPr/>
                <p:nvPr/>
              </p:nvSpPr>
              <p:spPr>
                <a:xfrm flipH="1">
                  <a:off x="17062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7" name="Google Shape;2587;p21"/>
                <p:cNvSpPr/>
                <p:nvPr/>
              </p:nvSpPr>
              <p:spPr>
                <a:xfrm flipH="1">
                  <a:off x="17062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8" name="Google Shape;2588;p21"/>
                <p:cNvSpPr/>
                <p:nvPr/>
              </p:nvSpPr>
              <p:spPr>
                <a:xfrm flipH="1">
                  <a:off x="17062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9" name="Google Shape;2589;p21"/>
                <p:cNvSpPr/>
                <p:nvPr/>
              </p:nvSpPr>
              <p:spPr>
                <a:xfrm flipH="1">
                  <a:off x="17062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90" name="Google Shape;2590;p21"/>
              <p:cNvGrpSpPr/>
              <p:nvPr/>
            </p:nvGrpSpPr>
            <p:grpSpPr>
              <a:xfrm rot="10800000">
                <a:off x="434450" y="4843400"/>
                <a:ext cx="8271950" cy="227400"/>
                <a:chOff x="437225" y="66000"/>
                <a:chExt cx="8271950" cy="227400"/>
              </a:xfrm>
            </p:grpSpPr>
            <p:grpSp>
              <p:nvGrpSpPr>
                <p:cNvPr id="2591" name="Google Shape;2591;p21"/>
                <p:cNvGrpSpPr/>
                <p:nvPr/>
              </p:nvGrpSpPr>
              <p:grpSpPr>
                <a:xfrm>
                  <a:off x="3874150" y="66000"/>
                  <a:ext cx="4835025" cy="227400"/>
                  <a:chOff x="3874150" y="66000"/>
                  <a:chExt cx="4835025" cy="227400"/>
                </a:xfrm>
              </p:grpSpPr>
              <p:grpSp>
                <p:nvGrpSpPr>
                  <p:cNvPr id="2592" name="Google Shape;2592;p21"/>
                  <p:cNvGrpSpPr/>
                  <p:nvPr/>
                </p:nvGrpSpPr>
                <p:grpSpPr>
                  <a:xfrm>
                    <a:off x="3874150" y="66000"/>
                    <a:ext cx="4835025" cy="227400"/>
                    <a:chOff x="3874150" y="66000"/>
                    <a:chExt cx="4835025" cy="227400"/>
                  </a:xfrm>
                </p:grpSpPr>
                <p:grpSp>
                  <p:nvGrpSpPr>
                    <p:cNvPr id="2593" name="Google Shape;2593;p21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594" name="Google Shape;2594;p21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95" name="Google Shape;2595;p21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96" name="Google Shape;2596;p21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97" name="Google Shape;2597;p21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98" name="Google Shape;2598;p21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99" name="Google Shape;2599;p21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00" name="Google Shape;2600;p21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01" name="Google Shape;2601;p21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02" name="Google Shape;2602;p21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03" name="Google Shape;2603;p21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04" name="Google Shape;2604;p21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05" name="Google Shape;2605;p21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06" name="Google Shape;2606;p21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07" name="Google Shape;2607;p21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08" name="Google Shape;2608;p21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09" name="Google Shape;2609;p21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610" name="Google Shape;2610;p21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611" name="Google Shape;2611;p21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12" name="Google Shape;2612;p21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13" name="Google Shape;2613;p21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14" name="Google Shape;2614;p21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15" name="Google Shape;2615;p21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16" name="Google Shape;2616;p21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17" name="Google Shape;2617;p21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18" name="Google Shape;2618;p21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19" name="Google Shape;2619;p21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20" name="Google Shape;2620;p21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21" name="Google Shape;2621;p21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22" name="Google Shape;2622;p21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23" name="Google Shape;2623;p21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24" name="Google Shape;2624;p21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25" name="Google Shape;2625;p21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26" name="Google Shape;2626;p21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627" name="Google Shape;2627;p21"/>
                    <p:cNvSpPr/>
                    <p:nvPr/>
                  </p:nvSpPr>
                  <p:spPr>
                    <a:xfrm>
                      <a:off x="4694808" y="66000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628" name="Google Shape;2628;p21"/>
                  <p:cNvGrpSpPr/>
                  <p:nvPr/>
                </p:nvGrpSpPr>
                <p:grpSpPr>
                  <a:xfrm>
                    <a:off x="5857627" y="112202"/>
                    <a:ext cx="868100" cy="135007"/>
                    <a:chOff x="7841075" y="66000"/>
                    <a:chExt cx="868100" cy="227400"/>
                  </a:xfrm>
                </p:grpSpPr>
                <p:sp>
                  <p:nvSpPr>
                    <p:cNvPr id="2629" name="Google Shape;2629;p21"/>
                    <p:cNvSpPr/>
                    <p:nvPr/>
                  </p:nvSpPr>
                  <p:spPr>
                    <a:xfrm>
                      <a:off x="78410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30" name="Google Shape;2630;p21"/>
                    <p:cNvSpPr/>
                    <p:nvPr/>
                  </p:nvSpPr>
                  <p:spPr>
                    <a:xfrm>
                      <a:off x="789148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31" name="Google Shape;2631;p21"/>
                    <p:cNvSpPr/>
                    <p:nvPr/>
                  </p:nvSpPr>
                  <p:spPr>
                    <a:xfrm>
                      <a:off x="794190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32" name="Google Shape;2632;p21"/>
                    <p:cNvSpPr/>
                    <p:nvPr/>
                  </p:nvSpPr>
                  <p:spPr>
                    <a:xfrm>
                      <a:off x="799231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33" name="Google Shape;2633;p21"/>
                    <p:cNvSpPr/>
                    <p:nvPr/>
                  </p:nvSpPr>
                  <p:spPr>
                    <a:xfrm>
                      <a:off x="804272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34" name="Google Shape;2634;p21"/>
                    <p:cNvSpPr/>
                    <p:nvPr/>
                  </p:nvSpPr>
                  <p:spPr>
                    <a:xfrm>
                      <a:off x="809314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35" name="Google Shape;2635;p21"/>
                    <p:cNvSpPr/>
                    <p:nvPr/>
                  </p:nvSpPr>
                  <p:spPr>
                    <a:xfrm>
                      <a:off x="814355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36" name="Google Shape;2636;p21"/>
                    <p:cNvSpPr/>
                    <p:nvPr/>
                  </p:nvSpPr>
                  <p:spPr>
                    <a:xfrm>
                      <a:off x="824438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37" name="Google Shape;2637;p21"/>
                    <p:cNvSpPr/>
                    <p:nvPr/>
                  </p:nvSpPr>
                  <p:spPr>
                    <a:xfrm>
                      <a:off x="839562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38" name="Google Shape;2638;p21"/>
                    <p:cNvSpPr/>
                    <p:nvPr/>
                  </p:nvSpPr>
                  <p:spPr>
                    <a:xfrm>
                      <a:off x="854686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39" name="Google Shape;2639;p21"/>
                    <p:cNvSpPr/>
                    <p:nvPr/>
                  </p:nvSpPr>
                  <p:spPr>
                    <a:xfrm>
                      <a:off x="85972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40" name="Google Shape;2640;p21"/>
                    <p:cNvSpPr/>
                    <p:nvPr/>
                  </p:nvSpPr>
                  <p:spPr>
                    <a:xfrm>
                      <a:off x="819396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41" name="Google Shape;2641;p21"/>
                    <p:cNvSpPr/>
                    <p:nvPr/>
                  </p:nvSpPr>
                  <p:spPr>
                    <a:xfrm>
                      <a:off x="829479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42" name="Google Shape;2642;p21"/>
                    <p:cNvSpPr/>
                    <p:nvPr/>
                  </p:nvSpPr>
                  <p:spPr>
                    <a:xfrm>
                      <a:off x="844603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43" name="Google Shape;2643;p21"/>
                    <p:cNvSpPr/>
                    <p:nvPr/>
                  </p:nvSpPr>
                  <p:spPr>
                    <a:xfrm>
                      <a:off x="834520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44" name="Google Shape;2644;p21"/>
                    <p:cNvSpPr/>
                    <p:nvPr/>
                  </p:nvSpPr>
                  <p:spPr>
                    <a:xfrm>
                      <a:off x="8496449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645" name="Google Shape;2645;p21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1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1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648" name="Google Shape;2648;p21"/>
                <p:cNvCxnSpPr/>
                <p:nvPr/>
              </p:nvCxnSpPr>
              <p:spPr>
                <a:xfrm>
                  <a:off x="437225" y="168225"/>
                  <a:ext cx="25335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649" name="Google Shape;2649;p21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50" name="Google Shape;2650;p21"/>
          <p:cNvSpPr txBox="1">
            <a:spLocks noGrp="1"/>
          </p:cNvSpPr>
          <p:nvPr>
            <p:ph type="subTitle" idx="1"/>
          </p:nvPr>
        </p:nvSpPr>
        <p:spPr>
          <a:xfrm>
            <a:off x="829125" y="2178418"/>
            <a:ext cx="2112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51" name="Google Shape;2651;p21"/>
          <p:cNvSpPr txBox="1">
            <a:spLocks noGrp="1"/>
          </p:cNvSpPr>
          <p:nvPr>
            <p:ph type="subTitle" idx="2"/>
          </p:nvPr>
        </p:nvSpPr>
        <p:spPr>
          <a:xfrm>
            <a:off x="3517125" y="2178418"/>
            <a:ext cx="2112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52" name="Google Shape;2652;p21"/>
          <p:cNvSpPr txBox="1">
            <a:spLocks noGrp="1"/>
          </p:cNvSpPr>
          <p:nvPr>
            <p:ph type="subTitle" idx="3"/>
          </p:nvPr>
        </p:nvSpPr>
        <p:spPr>
          <a:xfrm>
            <a:off x="6205125" y="2178418"/>
            <a:ext cx="2107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53" name="Google Shape;2653;p21"/>
          <p:cNvSpPr txBox="1">
            <a:spLocks noGrp="1"/>
          </p:cNvSpPr>
          <p:nvPr>
            <p:ph type="subTitle" idx="4"/>
          </p:nvPr>
        </p:nvSpPr>
        <p:spPr>
          <a:xfrm>
            <a:off x="829125" y="3920816"/>
            <a:ext cx="2112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54" name="Google Shape;2654;p21"/>
          <p:cNvSpPr txBox="1">
            <a:spLocks noGrp="1"/>
          </p:cNvSpPr>
          <p:nvPr>
            <p:ph type="subTitle" idx="5"/>
          </p:nvPr>
        </p:nvSpPr>
        <p:spPr>
          <a:xfrm>
            <a:off x="3517125" y="3920816"/>
            <a:ext cx="2112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55" name="Google Shape;2655;p21"/>
          <p:cNvSpPr txBox="1">
            <a:spLocks noGrp="1"/>
          </p:cNvSpPr>
          <p:nvPr>
            <p:ph type="subTitle" idx="6"/>
          </p:nvPr>
        </p:nvSpPr>
        <p:spPr>
          <a:xfrm>
            <a:off x="6205125" y="3920816"/>
            <a:ext cx="2107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56" name="Google Shape;2656;p21"/>
          <p:cNvSpPr txBox="1">
            <a:spLocks noGrp="1"/>
          </p:cNvSpPr>
          <p:nvPr>
            <p:ph type="subTitle" idx="7"/>
          </p:nvPr>
        </p:nvSpPr>
        <p:spPr>
          <a:xfrm>
            <a:off x="829125" y="1804275"/>
            <a:ext cx="2112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57" name="Google Shape;2657;p21"/>
          <p:cNvSpPr txBox="1">
            <a:spLocks noGrp="1"/>
          </p:cNvSpPr>
          <p:nvPr>
            <p:ph type="subTitle" idx="8"/>
          </p:nvPr>
        </p:nvSpPr>
        <p:spPr>
          <a:xfrm>
            <a:off x="3517125" y="1804275"/>
            <a:ext cx="2112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58" name="Google Shape;2658;p21"/>
          <p:cNvSpPr txBox="1">
            <a:spLocks noGrp="1"/>
          </p:cNvSpPr>
          <p:nvPr>
            <p:ph type="subTitle" idx="9"/>
          </p:nvPr>
        </p:nvSpPr>
        <p:spPr>
          <a:xfrm>
            <a:off x="6202875" y="1804275"/>
            <a:ext cx="2112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59" name="Google Shape;2659;p21"/>
          <p:cNvSpPr txBox="1">
            <a:spLocks noGrp="1"/>
          </p:cNvSpPr>
          <p:nvPr>
            <p:ph type="subTitle" idx="13"/>
          </p:nvPr>
        </p:nvSpPr>
        <p:spPr>
          <a:xfrm>
            <a:off x="829125" y="3546672"/>
            <a:ext cx="2112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60" name="Google Shape;2660;p21"/>
          <p:cNvSpPr txBox="1">
            <a:spLocks noGrp="1"/>
          </p:cNvSpPr>
          <p:nvPr>
            <p:ph type="subTitle" idx="14"/>
          </p:nvPr>
        </p:nvSpPr>
        <p:spPr>
          <a:xfrm>
            <a:off x="3517125" y="3546672"/>
            <a:ext cx="2112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61" name="Google Shape;2661;p21"/>
          <p:cNvSpPr txBox="1">
            <a:spLocks noGrp="1"/>
          </p:cNvSpPr>
          <p:nvPr>
            <p:ph type="subTitle" idx="15"/>
          </p:nvPr>
        </p:nvSpPr>
        <p:spPr>
          <a:xfrm>
            <a:off x="6202875" y="3546672"/>
            <a:ext cx="2112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62" name="Google Shape;2662;p21"/>
          <p:cNvSpPr txBox="1">
            <a:spLocks noGrp="1"/>
          </p:cNvSpPr>
          <p:nvPr>
            <p:ph type="title"/>
          </p:nvPr>
        </p:nvSpPr>
        <p:spPr>
          <a:xfrm>
            <a:off x="715100" y="471606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hrikhand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107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"/>
          <p:cNvSpPr/>
          <p:nvPr/>
        </p:nvSpPr>
        <p:spPr>
          <a:xfrm>
            <a:off x="434525" y="293600"/>
            <a:ext cx="8274600" cy="455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3" name="Google Shape;593;p6"/>
          <p:cNvGrpSpPr/>
          <p:nvPr/>
        </p:nvGrpSpPr>
        <p:grpSpPr>
          <a:xfrm>
            <a:off x="447825" y="72645"/>
            <a:ext cx="8261350" cy="227935"/>
            <a:chOff x="447825" y="66000"/>
            <a:chExt cx="8261350" cy="227935"/>
          </a:xfrm>
        </p:grpSpPr>
        <p:grpSp>
          <p:nvGrpSpPr>
            <p:cNvPr id="594" name="Google Shape;594;p6"/>
            <p:cNvGrpSpPr/>
            <p:nvPr/>
          </p:nvGrpSpPr>
          <p:grpSpPr>
            <a:xfrm>
              <a:off x="3874150" y="66000"/>
              <a:ext cx="4835025" cy="227935"/>
              <a:chOff x="3874150" y="66000"/>
              <a:chExt cx="4835025" cy="227935"/>
            </a:xfrm>
          </p:grpSpPr>
          <p:grpSp>
            <p:nvGrpSpPr>
              <p:cNvPr id="595" name="Google Shape;595;p6"/>
              <p:cNvGrpSpPr/>
              <p:nvPr/>
            </p:nvGrpSpPr>
            <p:grpSpPr>
              <a:xfrm>
                <a:off x="3874150" y="66000"/>
                <a:ext cx="4835025" cy="227935"/>
                <a:chOff x="3874150" y="66000"/>
                <a:chExt cx="4835025" cy="227935"/>
              </a:xfrm>
            </p:grpSpPr>
            <p:grpSp>
              <p:nvGrpSpPr>
                <p:cNvPr id="596" name="Google Shape;596;p6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597" name="Google Shape;597;p6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" name="Google Shape;598;p6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9" name="Google Shape;599;p6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0" name="Google Shape;600;p6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1" name="Google Shape;601;p6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2" name="Google Shape;602;p6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6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6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6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6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7" name="Google Shape;607;p6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8" name="Google Shape;608;p6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" name="Google Shape;609;p6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0" name="Google Shape;610;p6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1" name="Google Shape;611;p6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2" name="Google Shape;612;p6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13" name="Google Shape;613;p6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614" name="Google Shape;614;p6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5" name="Google Shape;615;p6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6" name="Google Shape;616;p6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7" name="Google Shape;617;p6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8" name="Google Shape;618;p6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9" name="Google Shape;619;p6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0" name="Google Shape;620;p6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1" name="Google Shape;621;p6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2" name="Google Shape;622;p6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3" name="Google Shape;623;p6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4" name="Google Shape;624;p6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5" name="Google Shape;625;p6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6" name="Google Shape;626;p6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7" name="Google Shape;627;p6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8" name="Google Shape;628;p6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9" name="Google Shape;629;p6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30" name="Google Shape;630;p6"/>
                <p:cNvSpPr/>
                <p:nvPr/>
              </p:nvSpPr>
              <p:spPr>
                <a:xfrm>
                  <a:off x="4694808" y="66535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1" name="Google Shape;631;p6"/>
              <p:cNvGrpSpPr/>
              <p:nvPr/>
            </p:nvGrpSpPr>
            <p:grpSpPr>
              <a:xfrm>
                <a:off x="5857627" y="114513"/>
                <a:ext cx="868100" cy="135007"/>
                <a:chOff x="7841075" y="69893"/>
                <a:chExt cx="868100" cy="227400"/>
              </a:xfrm>
            </p:grpSpPr>
            <p:sp>
              <p:nvSpPr>
                <p:cNvPr id="632" name="Google Shape;632;p6"/>
                <p:cNvSpPr/>
                <p:nvPr/>
              </p:nvSpPr>
              <p:spPr>
                <a:xfrm>
                  <a:off x="78410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6"/>
                <p:cNvSpPr/>
                <p:nvPr/>
              </p:nvSpPr>
              <p:spPr>
                <a:xfrm>
                  <a:off x="789148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6"/>
                <p:cNvSpPr/>
                <p:nvPr/>
              </p:nvSpPr>
              <p:spPr>
                <a:xfrm>
                  <a:off x="794190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6"/>
                <p:cNvSpPr/>
                <p:nvPr/>
              </p:nvSpPr>
              <p:spPr>
                <a:xfrm>
                  <a:off x="799231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6"/>
                <p:cNvSpPr/>
                <p:nvPr/>
              </p:nvSpPr>
              <p:spPr>
                <a:xfrm>
                  <a:off x="804272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6"/>
                <p:cNvSpPr/>
                <p:nvPr/>
              </p:nvSpPr>
              <p:spPr>
                <a:xfrm>
                  <a:off x="809314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6"/>
                <p:cNvSpPr/>
                <p:nvPr/>
              </p:nvSpPr>
              <p:spPr>
                <a:xfrm>
                  <a:off x="814355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6"/>
                <p:cNvSpPr/>
                <p:nvPr/>
              </p:nvSpPr>
              <p:spPr>
                <a:xfrm>
                  <a:off x="824438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6"/>
                <p:cNvSpPr/>
                <p:nvPr/>
              </p:nvSpPr>
              <p:spPr>
                <a:xfrm>
                  <a:off x="839562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6"/>
                <p:cNvSpPr/>
                <p:nvPr/>
              </p:nvSpPr>
              <p:spPr>
                <a:xfrm>
                  <a:off x="854686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6"/>
                <p:cNvSpPr/>
                <p:nvPr/>
              </p:nvSpPr>
              <p:spPr>
                <a:xfrm>
                  <a:off x="85972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6"/>
                <p:cNvSpPr/>
                <p:nvPr/>
              </p:nvSpPr>
              <p:spPr>
                <a:xfrm>
                  <a:off x="819396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6"/>
                <p:cNvSpPr/>
                <p:nvPr/>
              </p:nvSpPr>
              <p:spPr>
                <a:xfrm>
                  <a:off x="829479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6"/>
                <p:cNvSpPr/>
                <p:nvPr/>
              </p:nvSpPr>
              <p:spPr>
                <a:xfrm>
                  <a:off x="844603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6"/>
                <p:cNvSpPr/>
                <p:nvPr/>
              </p:nvSpPr>
              <p:spPr>
                <a:xfrm>
                  <a:off x="834520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6"/>
                <p:cNvSpPr/>
                <p:nvPr/>
              </p:nvSpPr>
              <p:spPr>
                <a:xfrm>
                  <a:off x="8496449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48" name="Google Shape;648;p6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51" name="Google Shape;651;p6"/>
            <p:cNvCxnSpPr/>
            <p:nvPr/>
          </p:nvCxnSpPr>
          <p:spPr>
            <a:xfrm>
              <a:off x="447825" y="168230"/>
              <a:ext cx="2516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52" name="Google Shape;652;p6"/>
          <p:cNvGrpSpPr/>
          <p:nvPr/>
        </p:nvGrpSpPr>
        <p:grpSpPr>
          <a:xfrm>
            <a:off x="170625" y="293597"/>
            <a:ext cx="135000" cy="4556147"/>
            <a:chOff x="170625" y="293597"/>
            <a:chExt cx="135000" cy="4556147"/>
          </a:xfrm>
        </p:grpSpPr>
        <p:sp>
          <p:nvSpPr>
            <p:cNvPr id="653" name="Google Shape;653;p6"/>
            <p:cNvSpPr/>
            <p:nvPr/>
          </p:nvSpPr>
          <p:spPr>
            <a:xfrm flipH="1">
              <a:off x="170625" y="29359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6"/>
            <p:cNvSpPr/>
            <p:nvPr/>
          </p:nvSpPr>
          <p:spPr>
            <a:xfrm flipH="1">
              <a:off x="170625" y="52166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6"/>
            <p:cNvSpPr/>
            <p:nvPr/>
          </p:nvSpPr>
          <p:spPr>
            <a:xfrm flipH="1">
              <a:off x="170625" y="74972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6"/>
            <p:cNvSpPr/>
            <p:nvPr/>
          </p:nvSpPr>
          <p:spPr>
            <a:xfrm flipH="1">
              <a:off x="170625" y="97779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57" name="Google Shape;657;p6"/>
            <p:cNvCxnSpPr/>
            <p:nvPr/>
          </p:nvCxnSpPr>
          <p:spPr>
            <a:xfrm>
              <a:off x="238125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8" name="Google Shape;658;p6"/>
            <p:cNvSpPr/>
            <p:nvPr/>
          </p:nvSpPr>
          <p:spPr>
            <a:xfrm flipH="1">
              <a:off x="170625" y="40305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6"/>
            <p:cNvSpPr/>
            <p:nvPr/>
          </p:nvSpPr>
          <p:spPr>
            <a:xfrm flipH="1">
              <a:off x="170625" y="425861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6"/>
            <p:cNvSpPr/>
            <p:nvPr/>
          </p:nvSpPr>
          <p:spPr>
            <a:xfrm flipH="1">
              <a:off x="170625" y="448667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6"/>
            <p:cNvSpPr/>
            <p:nvPr/>
          </p:nvSpPr>
          <p:spPr>
            <a:xfrm flipH="1">
              <a:off x="170625" y="471474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6"/>
          <p:cNvGrpSpPr/>
          <p:nvPr/>
        </p:nvGrpSpPr>
        <p:grpSpPr>
          <a:xfrm rot="10800000">
            <a:off x="434450" y="4843400"/>
            <a:ext cx="8271950" cy="227400"/>
            <a:chOff x="437225" y="66000"/>
            <a:chExt cx="8271950" cy="227400"/>
          </a:xfrm>
        </p:grpSpPr>
        <p:grpSp>
          <p:nvGrpSpPr>
            <p:cNvPr id="663" name="Google Shape;663;p6"/>
            <p:cNvGrpSpPr/>
            <p:nvPr/>
          </p:nvGrpSpPr>
          <p:grpSpPr>
            <a:xfrm>
              <a:off x="3874150" y="66000"/>
              <a:ext cx="4835025" cy="227400"/>
              <a:chOff x="3874150" y="66000"/>
              <a:chExt cx="4835025" cy="227400"/>
            </a:xfrm>
          </p:grpSpPr>
          <p:grpSp>
            <p:nvGrpSpPr>
              <p:cNvPr id="664" name="Google Shape;664;p6"/>
              <p:cNvGrpSpPr/>
              <p:nvPr/>
            </p:nvGrpSpPr>
            <p:grpSpPr>
              <a:xfrm>
                <a:off x="3874150" y="66000"/>
                <a:ext cx="4835025" cy="227400"/>
                <a:chOff x="3874150" y="66000"/>
                <a:chExt cx="4835025" cy="227400"/>
              </a:xfrm>
            </p:grpSpPr>
            <p:grpSp>
              <p:nvGrpSpPr>
                <p:cNvPr id="665" name="Google Shape;665;p6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666" name="Google Shape;666;p6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7" name="Google Shape;667;p6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8" name="Google Shape;668;p6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9" name="Google Shape;669;p6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0" name="Google Shape;670;p6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1" name="Google Shape;671;p6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2" name="Google Shape;672;p6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3" name="Google Shape;673;p6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4" name="Google Shape;674;p6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5" name="Google Shape;675;p6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6" name="Google Shape;676;p6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7" name="Google Shape;677;p6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8" name="Google Shape;678;p6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9" name="Google Shape;679;p6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0" name="Google Shape;680;p6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1" name="Google Shape;681;p6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82" name="Google Shape;682;p6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683" name="Google Shape;683;p6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4" name="Google Shape;684;p6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5" name="Google Shape;685;p6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6" name="Google Shape;686;p6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7" name="Google Shape;687;p6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8" name="Google Shape;688;p6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9" name="Google Shape;689;p6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0" name="Google Shape;690;p6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1" name="Google Shape;691;p6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2" name="Google Shape;692;p6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3" name="Google Shape;693;p6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4" name="Google Shape;694;p6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5" name="Google Shape;695;p6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6" name="Google Shape;696;p6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7" name="Google Shape;697;p6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8" name="Google Shape;698;p6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99" name="Google Shape;699;p6"/>
                <p:cNvSpPr/>
                <p:nvPr/>
              </p:nvSpPr>
              <p:spPr>
                <a:xfrm>
                  <a:off x="4694808" y="66000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0" name="Google Shape;700;p6"/>
              <p:cNvGrpSpPr/>
              <p:nvPr/>
            </p:nvGrpSpPr>
            <p:grpSpPr>
              <a:xfrm>
                <a:off x="5857627" y="112202"/>
                <a:ext cx="868100" cy="135007"/>
                <a:chOff x="7841075" y="66000"/>
                <a:chExt cx="868100" cy="227400"/>
              </a:xfrm>
            </p:grpSpPr>
            <p:sp>
              <p:nvSpPr>
                <p:cNvPr id="701" name="Google Shape;701;p6"/>
                <p:cNvSpPr/>
                <p:nvPr/>
              </p:nvSpPr>
              <p:spPr>
                <a:xfrm>
                  <a:off x="78410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6"/>
                <p:cNvSpPr/>
                <p:nvPr/>
              </p:nvSpPr>
              <p:spPr>
                <a:xfrm>
                  <a:off x="789148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6"/>
                <p:cNvSpPr/>
                <p:nvPr/>
              </p:nvSpPr>
              <p:spPr>
                <a:xfrm>
                  <a:off x="794190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6"/>
                <p:cNvSpPr/>
                <p:nvPr/>
              </p:nvSpPr>
              <p:spPr>
                <a:xfrm>
                  <a:off x="799231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6"/>
                <p:cNvSpPr/>
                <p:nvPr/>
              </p:nvSpPr>
              <p:spPr>
                <a:xfrm>
                  <a:off x="804272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6"/>
                <p:cNvSpPr/>
                <p:nvPr/>
              </p:nvSpPr>
              <p:spPr>
                <a:xfrm>
                  <a:off x="809314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6"/>
                <p:cNvSpPr/>
                <p:nvPr/>
              </p:nvSpPr>
              <p:spPr>
                <a:xfrm>
                  <a:off x="814355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6"/>
                <p:cNvSpPr/>
                <p:nvPr/>
              </p:nvSpPr>
              <p:spPr>
                <a:xfrm>
                  <a:off x="824438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6"/>
                <p:cNvSpPr/>
                <p:nvPr/>
              </p:nvSpPr>
              <p:spPr>
                <a:xfrm>
                  <a:off x="839562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6"/>
                <p:cNvSpPr/>
                <p:nvPr/>
              </p:nvSpPr>
              <p:spPr>
                <a:xfrm>
                  <a:off x="854686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6"/>
                <p:cNvSpPr/>
                <p:nvPr/>
              </p:nvSpPr>
              <p:spPr>
                <a:xfrm>
                  <a:off x="85972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6"/>
                <p:cNvSpPr/>
                <p:nvPr/>
              </p:nvSpPr>
              <p:spPr>
                <a:xfrm>
                  <a:off x="819396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6"/>
                <p:cNvSpPr/>
                <p:nvPr/>
              </p:nvSpPr>
              <p:spPr>
                <a:xfrm>
                  <a:off x="829479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6"/>
                <p:cNvSpPr/>
                <p:nvPr/>
              </p:nvSpPr>
              <p:spPr>
                <a:xfrm>
                  <a:off x="844603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6"/>
                <p:cNvSpPr/>
                <p:nvPr/>
              </p:nvSpPr>
              <p:spPr>
                <a:xfrm>
                  <a:off x="834520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6"/>
                <p:cNvSpPr/>
                <p:nvPr/>
              </p:nvSpPr>
              <p:spPr>
                <a:xfrm>
                  <a:off x="8496449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17" name="Google Shape;717;p6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6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6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0" name="Google Shape;720;p6"/>
            <p:cNvCxnSpPr/>
            <p:nvPr/>
          </p:nvCxnSpPr>
          <p:spPr>
            <a:xfrm>
              <a:off x="437225" y="168225"/>
              <a:ext cx="253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1" name="Google Shape;721;p6"/>
          <p:cNvGrpSpPr/>
          <p:nvPr/>
        </p:nvGrpSpPr>
        <p:grpSpPr>
          <a:xfrm>
            <a:off x="8838375" y="293597"/>
            <a:ext cx="135000" cy="4556147"/>
            <a:chOff x="8838375" y="293597"/>
            <a:chExt cx="135000" cy="4556147"/>
          </a:xfrm>
        </p:grpSpPr>
        <p:grpSp>
          <p:nvGrpSpPr>
            <p:cNvPr id="722" name="Google Shape;722;p6"/>
            <p:cNvGrpSpPr/>
            <p:nvPr/>
          </p:nvGrpSpPr>
          <p:grpSpPr>
            <a:xfrm>
              <a:off x="8838375" y="293597"/>
              <a:ext cx="135000" cy="4556147"/>
              <a:chOff x="8838375" y="293597"/>
              <a:chExt cx="135000" cy="4556147"/>
            </a:xfrm>
          </p:grpSpPr>
          <p:sp>
            <p:nvSpPr>
              <p:cNvPr id="723" name="Google Shape;723;p6"/>
              <p:cNvSpPr/>
              <p:nvPr/>
            </p:nvSpPr>
            <p:spPr>
              <a:xfrm>
                <a:off x="8838375" y="29359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6"/>
              <p:cNvSpPr/>
              <p:nvPr/>
            </p:nvSpPr>
            <p:spPr>
              <a:xfrm>
                <a:off x="8838375" y="52166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6"/>
              <p:cNvSpPr/>
              <p:nvPr/>
            </p:nvSpPr>
            <p:spPr>
              <a:xfrm>
                <a:off x="8838375" y="74972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6"/>
              <p:cNvSpPr/>
              <p:nvPr/>
            </p:nvSpPr>
            <p:spPr>
              <a:xfrm>
                <a:off x="8838375" y="97779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6"/>
              <p:cNvSpPr/>
              <p:nvPr/>
            </p:nvSpPr>
            <p:spPr>
              <a:xfrm>
                <a:off x="8838375" y="403054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6"/>
              <p:cNvSpPr/>
              <p:nvPr/>
            </p:nvSpPr>
            <p:spPr>
              <a:xfrm>
                <a:off x="8838375" y="425861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6"/>
              <p:cNvSpPr/>
              <p:nvPr/>
            </p:nvSpPr>
            <p:spPr>
              <a:xfrm>
                <a:off x="8838375" y="448667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6"/>
              <p:cNvSpPr/>
              <p:nvPr/>
            </p:nvSpPr>
            <p:spPr>
              <a:xfrm>
                <a:off x="8838375" y="471474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731" name="Google Shape;731;p6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32" name="Google Shape;732;p6"/>
          <p:cNvSpPr txBox="1">
            <a:spLocks noGrp="1"/>
          </p:cNvSpPr>
          <p:nvPr>
            <p:ph type="title"/>
          </p:nvPr>
        </p:nvSpPr>
        <p:spPr>
          <a:xfrm>
            <a:off x="715100" y="471606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hrikhand"/>
              <a:buNone/>
              <a:defRPr sz="3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733" name="Google Shape;733;p6"/>
          <p:cNvCxnSpPr/>
          <p:nvPr/>
        </p:nvCxnSpPr>
        <p:spPr>
          <a:xfrm>
            <a:off x="8912550" y="1295200"/>
            <a:ext cx="0" cy="255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4" name="Google Shape;2664;p22"/>
          <p:cNvGrpSpPr/>
          <p:nvPr/>
        </p:nvGrpSpPr>
        <p:grpSpPr>
          <a:xfrm>
            <a:off x="170625" y="72645"/>
            <a:ext cx="8802750" cy="4998155"/>
            <a:chOff x="170625" y="72645"/>
            <a:chExt cx="8802750" cy="4998155"/>
          </a:xfrm>
        </p:grpSpPr>
        <p:grpSp>
          <p:nvGrpSpPr>
            <p:cNvPr id="2665" name="Google Shape;2665;p22"/>
            <p:cNvGrpSpPr/>
            <p:nvPr/>
          </p:nvGrpSpPr>
          <p:grpSpPr>
            <a:xfrm>
              <a:off x="170625" y="72645"/>
              <a:ext cx="8802750" cy="4998155"/>
              <a:chOff x="170625" y="72645"/>
              <a:chExt cx="8802750" cy="4998155"/>
            </a:xfrm>
          </p:grpSpPr>
          <p:sp>
            <p:nvSpPr>
              <p:cNvPr id="2666" name="Google Shape;2666;p22"/>
              <p:cNvSpPr/>
              <p:nvPr/>
            </p:nvSpPr>
            <p:spPr>
              <a:xfrm>
                <a:off x="434525" y="293600"/>
                <a:ext cx="8274600" cy="45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67" name="Google Shape;2667;p22"/>
              <p:cNvGrpSpPr/>
              <p:nvPr/>
            </p:nvGrpSpPr>
            <p:grpSpPr>
              <a:xfrm>
                <a:off x="447825" y="72645"/>
                <a:ext cx="8261350" cy="227935"/>
                <a:chOff x="447825" y="66000"/>
                <a:chExt cx="8261350" cy="227935"/>
              </a:xfrm>
            </p:grpSpPr>
            <p:grpSp>
              <p:nvGrpSpPr>
                <p:cNvPr id="2668" name="Google Shape;2668;p22"/>
                <p:cNvGrpSpPr/>
                <p:nvPr/>
              </p:nvGrpSpPr>
              <p:grpSpPr>
                <a:xfrm>
                  <a:off x="3874150" y="66000"/>
                  <a:ext cx="4835025" cy="227935"/>
                  <a:chOff x="3874150" y="66000"/>
                  <a:chExt cx="4835025" cy="227935"/>
                </a:xfrm>
              </p:grpSpPr>
              <p:grpSp>
                <p:nvGrpSpPr>
                  <p:cNvPr id="2669" name="Google Shape;2669;p22"/>
                  <p:cNvGrpSpPr/>
                  <p:nvPr/>
                </p:nvGrpSpPr>
                <p:grpSpPr>
                  <a:xfrm>
                    <a:off x="3874150" y="66000"/>
                    <a:ext cx="4835025" cy="227935"/>
                    <a:chOff x="3874150" y="66000"/>
                    <a:chExt cx="4835025" cy="227935"/>
                  </a:xfrm>
                </p:grpSpPr>
                <p:grpSp>
                  <p:nvGrpSpPr>
                    <p:cNvPr id="2670" name="Google Shape;2670;p22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671" name="Google Shape;2671;p22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72" name="Google Shape;2672;p22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73" name="Google Shape;2673;p22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74" name="Google Shape;2674;p22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75" name="Google Shape;2675;p22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76" name="Google Shape;2676;p22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77" name="Google Shape;2677;p22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78" name="Google Shape;2678;p22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79" name="Google Shape;2679;p22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80" name="Google Shape;2680;p22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81" name="Google Shape;2681;p22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82" name="Google Shape;2682;p22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83" name="Google Shape;2683;p22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84" name="Google Shape;2684;p22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85" name="Google Shape;2685;p22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86" name="Google Shape;2686;p22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687" name="Google Shape;2687;p22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688" name="Google Shape;2688;p22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89" name="Google Shape;2689;p22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90" name="Google Shape;2690;p22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91" name="Google Shape;2691;p22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92" name="Google Shape;2692;p22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93" name="Google Shape;2693;p22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94" name="Google Shape;2694;p22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95" name="Google Shape;2695;p22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96" name="Google Shape;2696;p22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97" name="Google Shape;2697;p22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98" name="Google Shape;2698;p22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99" name="Google Shape;2699;p22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00" name="Google Shape;2700;p22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01" name="Google Shape;2701;p22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02" name="Google Shape;2702;p22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03" name="Google Shape;2703;p22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704" name="Google Shape;2704;p22"/>
                    <p:cNvSpPr/>
                    <p:nvPr/>
                  </p:nvSpPr>
                  <p:spPr>
                    <a:xfrm>
                      <a:off x="4694808" y="66535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705" name="Google Shape;2705;p22"/>
                  <p:cNvGrpSpPr/>
                  <p:nvPr/>
                </p:nvGrpSpPr>
                <p:grpSpPr>
                  <a:xfrm>
                    <a:off x="5857627" y="114513"/>
                    <a:ext cx="868100" cy="135007"/>
                    <a:chOff x="7841075" y="69893"/>
                    <a:chExt cx="868100" cy="227400"/>
                  </a:xfrm>
                </p:grpSpPr>
                <p:sp>
                  <p:nvSpPr>
                    <p:cNvPr id="2706" name="Google Shape;2706;p22"/>
                    <p:cNvSpPr/>
                    <p:nvPr/>
                  </p:nvSpPr>
                  <p:spPr>
                    <a:xfrm>
                      <a:off x="78410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07" name="Google Shape;2707;p22"/>
                    <p:cNvSpPr/>
                    <p:nvPr/>
                  </p:nvSpPr>
                  <p:spPr>
                    <a:xfrm>
                      <a:off x="789148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08" name="Google Shape;2708;p22"/>
                    <p:cNvSpPr/>
                    <p:nvPr/>
                  </p:nvSpPr>
                  <p:spPr>
                    <a:xfrm>
                      <a:off x="794190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09" name="Google Shape;2709;p22"/>
                    <p:cNvSpPr/>
                    <p:nvPr/>
                  </p:nvSpPr>
                  <p:spPr>
                    <a:xfrm>
                      <a:off x="799231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10" name="Google Shape;2710;p22"/>
                    <p:cNvSpPr/>
                    <p:nvPr/>
                  </p:nvSpPr>
                  <p:spPr>
                    <a:xfrm>
                      <a:off x="804272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11" name="Google Shape;2711;p22"/>
                    <p:cNvSpPr/>
                    <p:nvPr/>
                  </p:nvSpPr>
                  <p:spPr>
                    <a:xfrm>
                      <a:off x="809314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12" name="Google Shape;2712;p22"/>
                    <p:cNvSpPr/>
                    <p:nvPr/>
                  </p:nvSpPr>
                  <p:spPr>
                    <a:xfrm>
                      <a:off x="814355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13" name="Google Shape;2713;p22"/>
                    <p:cNvSpPr/>
                    <p:nvPr/>
                  </p:nvSpPr>
                  <p:spPr>
                    <a:xfrm>
                      <a:off x="824438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14" name="Google Shape;2714;p22"/>
                    <p:cNvSpPr/>
                    <p:nvPr/>
                  </p:nvSpPr>
                  <p:spPr>
                    <a:xfrm>
                      <a:off x="839562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15" name="Google Shape;2715;p22"/>
                    <p:cNvSpPr/>
                    <p:nvPr/>
                  </p:nvSpPr>
                  <p:spPr>
                    <a:xfrm>
                      <a:off x="854686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16" name="Google Shape;2716;p22"/>
                    <p:cNvSpPr/>
                    <p:nvPr/>
                  </p:nvSpPr>
                  <p:spPr>
                    <a:xfrm>
                      <a:off x="85972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17" name="Google Shape;2717;p22"/>
                    <p:cNvSpPr/>
                    <p:nvPr/>
                  </p:nvSpPr>
                  <p:spPr>
                    <a:xfrm>
                      <a:off x="819396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18" name="Google Shape;2718;p22"/>
                    <p:cNvSpPr/>
                    <p:nvPr/>
                  </p:nvSpPr>
                  <p:spPr>
                    <a:xfrm>
                      <a:off x="829479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19" name="Google Shape;2719;p22"/>
                    <p:cNvSpPr/>
                    <p:nvPr/>
                  </p:nvSpPr>
                  <p:spPr>
                    <a:xfrm>
                      <a:off x="844603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0" name="Google Shape;2720;p22"/>
                    <p:cNvSpPr/>
                    <p:nvPr/>
                  </p:nvSpPr>
                  <p:spPr>
                    <a:xfrm>
                      <a:off x="834520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1" name="Google Shape;2721;p22"/>
                    <p:cNvSpPr/>
                    <p:nvPr/>
                  </p:nvSpPr>
                  <p:spPr>
                    <a:xfrm>
                      <a:off x="8496449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722" name="Google Shape;2722;p22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3" name="Google Shape;2723;p22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4" name="Google Shape;2724;p22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725" name="Google Shape;2725;p22"/>
                <p:cNvCxnSpPr/>
                <p:nvPr/>
              </p:nvCxnSpPr>
              <p:spPr>
                <a:xfrm>
                  <a:off x="447825" y="168230"/>
                  <a:ext cx="2516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726" name="Google Shape;2726;p22"/>
              <p:cNvGrpSpPr/>
              <p:nvPr/>
            </p:nvGrpSpPr>
            <p:grpSpPr>
              <a:xfrm>
                <a:off x="8838375" y="293597"/>
                <a:ext cx="135000" cy="4556147"/>
                <a:chOff x="8838375" y="293597"/>
                <a:chExt cx="135000" cy="4556147"/>
              </a:xfrm>
            </p:grpSpPr>
            <p:sp>
              <p:nvSpPr>
                <p:cNvPr id="2727" name="Google Shape;2727;p22"/>
                <p:cNvSpPr/>
                <p:nvPr/>
              </p:nvSpPr>
              <p:spPr>
                <a:xfrm>
                  <a:off x="883837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8" name="Google Shape;2728;p22"/>
                <p:cNvSpPr/>
                <p:nvPr/>
              </p:nvSpPr>
              <p:spPr>
                <a:xfrm>
                  <a:off x="883837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9" name="Google Shape;2729;p22"/>
                <p:cNvSpPr/>
                <p:nvPr/>
              </p:nvSpPr>
              <p:spPr>
                <a:xfrm>
                  <a:off x="883837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0" name="Google Shape;2730;p22"/>
                <p:cNvSpPr/>
                <p:nvPr/>
              </p:nvSpPr>
              <p:spPr>
                <a:xfrm>
                  <a:off x="883837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1" name="Google Shape;2731;p22"/>
                <p:cNvSpPr/>
                <p:nvPr/>
              </p:nvSpPr>
              <p:spPr>
                <a:xfrm>
                  <a:off x="883837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2" name="Google Shape;2732;p22"/>
                <p:cNvSpPr/>
                <p:nvPr/>
              </p:nvSpPr>
              <p:spPr>
                <a:xfrm>
                  <a:off x="883837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3" name="Google Shape;2733;p22"/>
                <p:cNvSpPr/>
                <p:nvPr/>
              </p:nvSpPr>
              <p:spPr>
                <a:xfrm>
                  <a:off x="883837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4" name="Google Shape;2734;p22"/>
                <p:cNvSpPr/>
                <p:nvPr/>
              </p:nvSpPr>
              <p:spPr>
                <a:xfrm>
                  <a:off x="883837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35" name="Google Shape;2735;p22"/>
              <p:cNvGrpSpPr/>
              <p:nvPr/>
            </p:nvGrpSpPr>
            <p:grpSpPr>
              <a:xfrm>
                <a:off x="170625" y="293597"/>
                <a:ext cx="135000" cy="4556147"/>
                <a:chOff x="170625" y="293597"/>
                <a:chExt cx="135000" cy="4556147"/>
              </a:xfrm>
            </p:grpSpPr>
            <p:sp>
              <p:nvSpPr>
                <p:cNvPr id="2736" name="Google Shape;2736;p22"/>
                <p:cNvSpPr/>
                <p:nvPr/>
              </p:nvSpPr>
              <p:spPr>
                <a:xfrm flipH="1">
                  <a:off x="17062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7" name="Google Shape;2737;p22"/>
                <p:cNvSpPr/>
                <p:nvPr/>
              </p:nvSpPr>
              <p:spPr>
                <a:xfrm flipH="1">
                  <a:off x="17062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8" name="Google Shape;2738;p22"/>
                <p:cNvSpPr/>
                <p:nvPr/>
              </p:nvSpPr>
              <p:spPr>
                <a:xfrm flipH="1">
                  <a:off x="17062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9" name="Google Shape;2739;p22"/>
                <p:cNvSpPr/>
                <p:nvPr/>
              </p:nvSpPr>
              <p:spPr>
                <a:xfrm flipH="1">
                  <a:off x="17062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740" name="Google Shape;2740;p22"/>
                <p:cNvCxnSpPr/>
                <p:nvPr/>
              </p:nvCxnSpPr>
              <p:spPr>
                <a:xfrm>
                  <a:off x="238125" y="1295200"/>
                  <a:ext cx="0" cy="255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741" name="Google Shape;2741;p22"/>
                <p:cNvSpPr/>
                <p:nvPr/>
              </p:nvSpPr>
              <p:spPr>
                <a:xfrm flipH="1">
                  <a:off x="17062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2" name="Google Shape;2742;p22"/>
                <p:cNvSpPr/>
                <p:nvPr/>
              </p:nvSpPr>
              <p:spPr>
                <a:xfrm flipH="1">
                  <a:off x="17062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3" name="Google Shape;2743;p22"/>
                <p:cNvSpPr/>
                <p:nvPr/>
              </p:nvSpPr>
              <p:spPr>
                <a:xfrm flipH="1">
                  <a:off x="17062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4" name="Google Shape;2744;p22"/>
                <p:cNvSpPr/>
                <p:nvPr/>
              </p:nvSpPr>
              <p:spPr>
                <a:xfrm flipH="1">
                  <a:off x="17062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45" name="Google Shape;2745;p22"/>
              <p:cNvGrpSpPr/>
              <p:nvPr/>
            </p:nvGrpSpPr>
            <p:grpSpPr>
              <a:xfrm rot="10800000">
                <a:off x="434450" y="4843400"/>
                <a:ext cx="8271950" cy="227400"/>
                <a:chOff x="437225" y="66000"/>
                <a:chExt cx="8271950" cy="227400"/>
              </a:xfrm>
            </p:grpSpPr>
            <p:grpSp>
              <p:nvGrpSpPr>
                <p:cNvPr id="2746" name="Google Shape;2746;p22"/>
                <p:cNvGrpSpPr/>
                <p:nvPr/>
              </p:nvGrpSpPr>
              <p:grpSpPr>
                <a:xfrm>
                  <a:off x="3874150" y="66000"/>
                  <a:ext cx="4835025" cy="227400"/>
                  <a:chOff x="3874150" y="66000"/>
                  <a:chExt cx="4835025" cy="227400"/>
                </a:xfrm>
              </p:grpSpPr>
              <p:grpSp>
                <p:nvGrpSpPr>
                  <p:cNvPr id="2747" name="Google Shape;2747;p22"/>
                  <p:cNvGrpSpPr/>
                  <p:nvPr/>
                </p:nvGrpSpPr>
                <p:grpSpPr>
                  <a:xfrm>
                    <a:off x="3874150" y="66000"/>
                    <a:ext cx="4835025" cy="227400"/>
                    <a:chOff x="3874150" y="66000"/>
                    <a:chExt cx="4835025" cy="227400"/>
                  </a:xfrm>
                </p:grpSpPr>
                <p:grpSp>
                  <p:nvGrpSpPr>
                    <p:cNvPr id="2748" name="Google Shape;2748;p22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749" name="Google Shape;2749;p22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50" name="Google Shape;2750;p22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51" name="Google Shape;2751;p22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52" name="Google Shape;2752;p22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53" name="Google Shape;2753;p22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54" name="Google Shape;2754;p22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55" name="Google Shape;2755;p22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56" name="Google Shape;2756;p22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57" name="Google Shape;2757;p22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58" name="Google Shape;2758;p22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59" name="Google Shape;2759;p22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60" name="Google Shape;2760;p22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61" name="Google Shape;2761;p22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62" name="Google Shape;2762;p22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63" name="Google Shape;2763;p22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64" name="Google Shape;2764;p22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765" name="Google Shape;2765;p22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766" name="Google Shape;2766;p22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67" name="Google Shape;2767;p22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68" name="Google Shape;2768;p22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69" name="Google Shape;2769;p22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0" name="Google Shape;2770;p22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1" name="Google Shape;2771;p22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2" name="Google Shape;2772;p22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3" name="Google Shape;2773;p22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4" name="Google Shape;2774;p22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5" name="Google Shape;2775;p22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6" name="Google Shape;2776;p22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7" name="Google Shape;2777;p22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8" name="Google Shape;2778;p22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9" name="Google Shape;2779;p22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80" name="Google Shape;2780;p22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81" name="Google Shape;2781;p22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782" name="Google Shape;2782;p22"/>
                    <p:cNvSpPr/>
                    <p:nvPr/>
                  </p:nvSpPr>
                  <p:spPr>
                    <a:xfrm>
                      <a:off x="4694808" y="66000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783" name="Google Shape;2783;p22"/>
                  <p:cNvGrpSpPr/>
                  <p:nvPr/>
                </p:nvGrpSpPr>
                <p:grpSpPr>
                  <a:xfrm>
                    <a:off x="5857627" y="112202"/>
                    <a:ext cx="868100" cy="135007"/>
                    <a:chOff x="7841075" y="66000"/>
                    <a:chExt cx="868100" cy="227400"/>
                  </a:xfrm>
                </p:grpSpPr>
                <p:sp>
                  <p:nvSpPr>
                    <p:cNvPr id="2784" name="Google Shape;2784;p22"/>
                    <p:cNvSpPr/>
                    <p:nvPr/>
                  </p:nvSpPr>
                  <p:spPr>
                    <a:xfrm>
                      <a:off x="78410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85" name="Google Shape;2785;p22"/>
                    <p:cNvSpPr/>
                    <p:nvPr/>
                  </p:nvSpPr>
                  <p:spPr>
                    <a:xfrm>
                      <a:off x="789148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86" name="Google Shape;2786;p22"/>
                    <p:cNvSpPr/>
                    <p:nvPr/>
                  </p:nvSpPr>
                  <p:spPr>
                    <a:xfrm>
                      <a:off x="794190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87" name="Google Shape;2787;p22"/>
                    <p:cNvSpPr/>
                    <p:nvPr/>
                  </p:nvSpPr>
                  <p:spPr>
                    <a:xfrm>
                      <a:off x="799231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88" name="Google Shape;2788;p22"/>
                    <p:cNvSpPr/>
                    <p:nvPr/>
                  </p:nvSpPr>
                  <p:spPr>
                    <a:xfrm>
                      <a:off x="804272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89" name="Google Shape;2789;p22"/>
                    <p:cNvSpPr/>
                    <p:nvPr/>
                  </p:nvSpPr>
                  <p:spPr>
                    <a:xfrm>
                      <a:off x="809314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90" name="Google Shape;2790;p22"/>
                    <p:cNvSpPr/>
                    <p:nvPr/>
                  </p:nvSpPr>
                  <p:spPr>
                    <a:xfrm>
                      <a:off x="814355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91" name="Google Shape;2791;p22"/>
                    <p:cNvSpPr/>
                    <p:nvPr/>
                  </p:nvSpPr>
                  <p:spPr>
                    <a:xfrm>
                      <a:off x="824438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92" name="Google Shape;2792;p22"/>
                    <p:cNvSpPr/>
                    <p:nvPr/>
                  </p:nvSpPr>
                  <p:spPr>
                    <a:xfrm>
                      <a:off x="839562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93" name="Google Shape;2793;p22"/>
                    <p:cNvSpPr/>
                    <p:nvPr/>
                  </p:nvSpPr>
                  <p:spPr>
                    <a:xfrm>
                      <a:off x="854686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94" name="Google Shape;2794;p22"/>
                    <p:cNvSpPr/>
                    <p:nvPr/>
                  </p:nvSpPr>
                  <p:spPr>
                    <a:xfrm>
                      <a:off x="85972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95" name="Google Shape;2795;p22"/>
                    <p:cNvSpPr/>
                    <p:nvPr/>
                  </p:nvSpPr>
                  <p:spPr>
                    <a:xfrm>
                      <a:off x="819396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96" name="Google Shape;2796;p22"/>
                    <p:cNvSpPr/>
                    <p:nvPr/>
                  </p:nvSpPr>
                  <p:spPr>
                    <a:xfrm>
                      <a:off x="829479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97" name="Google Shape;2797;p22"/>
                    <p:cNvSpPr/>
                    <p:nvPr/>
                  </p:nvSpPr>
                  <p:spPr>
                    <a:xfrm>
                      <a:off x="844603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98" name="Google Shape;2798;p22"/>
                    <p:cNvSpPr/>
                    <p:nvPr/>
                  </p:nvSpPr>
                  <p:spPr>
                    <a:xfrm>
                      <a:off x="834520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99" name="Google Shape;2799;p22"/>
                    <p:cNvSpPr/>
                    <p:nvPr/>
                  </p:nvSpPr>
                  <p:spPr>
                    <a:xfrm>
                      <a:off x="8496449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800" name="Google Shape;2800;p22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1" name="Google Shape;2801;p22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2" name="Google Shape;2802;p22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803" name="Google Shape;2803;p22"/>
                <p:cNvCxnSpPr/>
                <p:nvPr/>
              </p:nvCxnSpPr>
              <p:spPr>
                <a:xfrm>
                  <a:off x="437225" y="168225"/>
                  <a:ext cx="25335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804" name="Google Shape;2804;p22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05" name="Google Shape;2805;p22"/>
          <p:cNvSpPr txBox="1">
            <a:spLocks noGrp="1"/>
          </p:cNvSpPr>
          <p:nvPr>
            <p:ph type="title" hasCustomPrompt="1"/>
          </p:nvPr>
        </p:nvSpPr>
        <p:spPr>
          <a:xfrm>
            <a:off x="3430613" y="1603438"/>
            <a:ext cx="2280600" cy="8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806" name="Google Shape;2806;p22"/>
          <p:cNvSpPr txBox="1">
            <a:spLocks noGrp="1"/>
          </p:cNvSpPr>
          <p:nvPr>
            <p:ph type="subTitle" idx="1"/>
          </p:nvPr>
        </p:nvSpPr>
        <p:spPr>
          <a:xfrm flipH="1">
            <a:off x="3430612" y="2828875"/>
            <a:ext cx="22806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9pPr>
          </a:lstStyle>
          <a:p>
            <a:endParaRPr/>
          </a:p>
        </p:txBody>
      </p:sp>
      <p:sp>
        <p:nvSpPr>
          <p:cNvPr id="2807" name="Google Shape;2807;p22"/>
          <p:cNvSpPr txBox="1">
            <a:spLocks noGrp="1"/>
          </p:cNvSpPr>
          <p:nvPr>
            <p:ph type="title" idx="2" hasCustomPrompt="1"/>
          </p:nvPr>
        </p:nvSpPr>
        <p:spPr>
          <a:xfrm>
            <a:off x="871320" y="1603438"/>
            <a:ext cx="2280600" cy="8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808" name="Google Shape;2808;p22"/>
          <p:cNvSpPr txBox="1">
            <a:spLocks noGrp="1"/>
          </p:cNvSpPr>
          <p:nvPr>
            <p:ph type="subTitle" idx="3"/>
          </p:nvPr>
        </p:nvSpPr>
        <p:spPr>
          <a:xfrm flipH="1">
            <a:off x="871330" y="2828875"/>
            <a:ext cx="22806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9pPr>
          </a:lstStyle>
          <a:p>
            <a:endParaRPr/>
          </a:p>
        </p:txBody>
      </p:sp>
      <p:sp>
        <p:nvSpPr>
          <p:cNvPr id="2809" name="Google Shape;2809;p22"/>
          <p:cNvSpPr txBox="1">
            <a:spLocks noGrp="1"/>
          </p:cNvSpPr>
          <p:nvPr>
            <p:ph type="title" idx="4" hasCustomPrompt="1"/>
          </p:nvPr>
        </p:nvSpPr>
        <p:spPr>
          <a:xfrm>
            <a:off x="5992200" y="1603438"/>
            <a:ext cx="2280600" cy="8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810" name="Google Shape;2810;p22"/>
          <p:cNvSpPr txBox="1">
            <a:spLocks noGrp="1"/>
          </p:cNvSpPr>
          <p:nvPr>
            <p:ph type="subTitle" idx="5"/>
          </p:nvPr>
        </p:nvSpPr>
        <p:spPr>
          <a:xfrm flipH="1">
            <a:off x="5992200" y="2828875"/>
            <a:ext cx="22806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B612 Mono"/>
                <a:ea typeface="B612 Mono"/>
                <a:cs typeface="B612 Mono"/>
                <a:sym typeface="B612 Mono"/>
              </a:defRPr>
            </a:lvl9pPr>
          </a:lstStyle>
          <a:p>
            <a:endParaRPr/>
          </a:p>
        </p:txBody>
      </p:sp>
      <p:sp>
        <p:nvSpPr>
          <p:cNvPr id="2811" name="Google Shape;2811;p22"/>
          <p:cNvSpPr txBox="1">
            <a:spLocks noGrp="1"/>
          </p:cNvSpPr>
          <p:nvPr>
            <p:ph type="subTitle" idx="6"/>
          </p:nvPr>
        </p:nvSpPr>
        <p:spPr>
          <a:xfrm>
            <a:off x="871338" y="3127737"/>
            <a:ext cx="2280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12" name="Google Shape;2812;p22"/>
          <p:cNvSpPr txBox="1">
            <a:spLocks noGrp="1"/>
          </p:cNvSpPr>
          <p:nvPr>
            <p:ph type="subTitle" idx="7"/>
          </p:nvPr>
        </p:nvSpPr>
        <p:spPr>
          <a:xfrm>
            <a:off x="3430613" y="3127737"/>
            <a:ext cx="2280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13" name="Google Shape;2813;p22"/>
          <p:cNvSpPr txBox="1">
            <a:spLocks noGrp="1"/>
          </p:cNvSpPr>
          <p:nvPr>
            <p:ph type="subTitle" idx="8"/>
          </p:nvPr>
        </p:nvSpPr>
        <p:spPr>
          <a:xfrm>
            <a:off x="5989888" y="3127737"/>
            <a:ext cx="2280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50066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5" name="Google Shape;2815;p23"/>
          <p:cNvGrpSpPr/>
          <p:nvPr/>
        </p:nvGrpSpPr>
        <p:grpSpPr>
          <a:xfrm>
            <a:off x="170625" y="72645"/>
            <a:ext cx="8802750" cy="4998155"/>
            <a:chOff x="170625" y="72645"/>
            <a:chExt cx="8802750" cy="4998155"/>
          </a:xfrm>
        </p:grpSpPr>
        <p:grpSp>
          <p:nvGrpSpPr>
            <p:cNvPr id="2816" name="Google Shape;2816;p23"/>
            <p:cNvGrpSpPr/>
            <p:nvPr/>
          </p:nvGrpSpPr>
          <p:grpSpPr>
            <a:xfrm>
              <a:off x="170625" y="72645"/>
              <a:ext cx="8802750" cy="4998155"/>
              <a:chOff x="170625" y="72645"/>
              <a:chExt cx="8802750" cy="4998155"/>
            </a:xfrm>
          </p:grpSpPr>
          <p:sp>
            <p:nvSpPr>
              <p:cNvPr id="2817" name="Google Shape;2817;p23"/>
              <p:cNvSpPr/>
              <p:nvPr/>
            </p:nvSpPr>
            <p:spPr>
              <a:xfrm>
                <a:off x="434525" y="293600"/>
                <a:ext cx="8274600" cy="45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18" name="Google Shape;2818;p23"/>
              <p:cNvGrpSpPr/>
              <p:nvPr/>
            </p:nvGrpSpPr>
            <p:grpSpPr>
              <a:xfrm>
                <a:off x="447825" y="72645"/>
                <a:ext cx="8261350" cy="227935"/>
                <a:chOff x="447825" y="66000"/>
                <a:chExt cx="8261350" cy="227935"/>
              </a:xfrm>
            </p:grpSpPr>
            <p:grpSp>
              <p:nvGrpSpPr>
                <p:cNvPr id="2819" name="Google Shape;2819;p23"/>
                <p:cNvGrpSpPr/>
                <p:nvPr/>
              </p:nvGrpSpPr>
              <p:grpSpPr>
                <a:xfrm>
                  <a:off x="3874150" y="66000"/>
                  <a:ext cx="4835025" cy="227935"/>
                  <a:chOff x="3874150" y="66000"/>
                  <a:chExt cx="4835025" cy="227935"/>
                </a:xfrm>
              </p:grpSpPr>
              <p:grpSp>
                <p:nvGrpSpPr>
                  <p:cNvPr id="2820" name="Google Shape;2820;p23"/>
                  <p:cNvGrpSpPr/>
                  <p:nvPr/>
                </p:nvGrpSpPr>
                <p:grpSpPr>
                  <a:xfrm>
                    <a:off x="3874150" y="66000"/>
                    <a:ext cx="4835025" cy="227935"/>
                    <a:chOff x="3874150" y="66000"/>
                    <a:chExt cx="4835025" cy="227935"/>
                  </a:xfrm>
                </p:grpSpPr>
                <p:grpSp>
                  <p:nvGrpSpPr>
                    <p:cNvPr id="2821" name="Google Shape;2821;p23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822" name="Google Shape;2822;p23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3" name="Google Shape;2823;p23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4" name="Google Shape;2824;p23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5" name="Google Shape;2825;p23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6" name="Google Shape;2826;p23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7" name="Google Shape;2827;p23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8" name="Google Shape;2828;p23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9" name="Google Shape;2829;p23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0" name="Google Shape;2830;p23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1" name="Google Shape;2831;p23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2" name="Google Shape;2832;p23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3" name="Google Shape;2833;p23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4" name="Google Shape;2834;p23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5" name="Google Shape;2835;p23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6" name="Google Shape;2836;p23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7" name="Google Shape;2837;p23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838" name="Google Shape;2838;p23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839" name="Google Shape;2839;p23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0" name="Google Shape;2840;p23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1" name="Google Shape;2841;p23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2" name="Google Shape;2842;p23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3" name="Google Shape;2843;p23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4" name="Google Shape;2844;p23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5" name="Google Shape;2845;p23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6" name="Google Shape;2846;p23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7" name="Google Shape;2847;p23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8" name="Google Shape;2848;p23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9" name="Google Shape;2849;p23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0" name="Google Shape;2850;p23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1" name="Google Shape;2851;p23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2" name="Google Shape;2852;p23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3" name="Google Shape;2853;p23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4" name="Google Shape;2854;p23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55" name="Google Shape;2855;p23"/>
                    <p:cNvSpPr/>
                    <p:nvPr/>
                  </p:nvSpPr>
                  <p:spPr>
                    <a:xfrm>
                      <a:off x="4694808" y="66535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56" name="Google Shape;2856;p23"/>
                  <p:cNvGrpSpPr/>
                  <p:nvPr/>
                </p:nvGrpSpPr>
                <p:grpSpPr>
                  <a:xfrm>
                    <a:off x="5857627" y="114513"/>
                    <a:ext cx="868100" cy="135007"/>
                    <a:chOff x="7841075" y="69893"/>
                    <a:chExt cx="868100" cy="227400"/>
                  </a:xfrm>
                </p:grpSpPr>
                <p:sp>
                  <p:nvSpPr>
                    <p:cNvPr id="2857" name="Google Shape;2857;p23"/>
                    <p:cNvSpPr/>
                    <p:nvPr/>
                  </p:nvSpPr>
                  <p:spPr>
                    <a:xfrm>
                      <a:off x="78410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58" name="Google Shape;2858;p23"/>
                    <p:cNvSpPr/>
                    <p:nvPr/>
                  </p:nvSpPr>
                  <p:spPr>
                    <a:xfrm>
                      <a:off x="789148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59" name="Google Shape;2859;p23"/>
                    <p:cNvSpPr/>
                    <p:nvPr/>
                  </p:nvSpPr>
                  <p:spPr>
                    <a:xfrm>
                      <a:off x="794190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0" name="Google Shape;2860;p23"/>
                    <p:cNvSpPr/>
                    <p:nvPr/>
                  </p:nvSpPr>
                  <p:spPr>
                    <a:xfrm>
                      <a:off x="799231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1" name="Google Shape;2861;p23"/>
                    <p:cNvSpPr/>
                    <p:nvPr/>
                  </p:nvSpPr>
                  <p:spPr>
                    <a:xfrm>
                      <a:off x="804272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2" name="Google Shape;2862;p23"/>
                    <p:cNvSpPr/>
                    <p:nvPr/>
                  </p:nvSpPr>
                  <p:spPr>
                    <a:xfrm>
                      <a:off x="809314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3" name="Google Shape;2863;p23"/>
                    <p:cNvSpPr/>
                    <p:nvPr/>
                  </p:nvSpPr>
                  <p:spPr>
                    <a:xfrm>
                      <a:off x="814355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4" name="Google Shape;2864;p23"/>
                    <p:cNvSpPr/>
                    <p:nvPr/>
                  </p:nvSpPr>
                  <p:spPr>
                    <a:xfrm>
                      <a:off x="824438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5" name="Google Shape;2865;p23"/>
                    <p:cNvSpPr/>
                    <p:nvPr/>
                  </p:nvSpPr>
                  <p:spPr>
                    <a:xfrm>
                      <a:off x="839562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6" name="Google Shape;2866;p23"/>
                    <p:cNvSpPr/>
                    <p:nvPr/>
                  </p:nvSpPr>
                  <p:spPr>
                    <a:xfrm>
                      <a:off x="854686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7" name="Google Shape;2867;p23"/>
                    <p:cNvSpPr/>
                    <p:nvPr/>
                  </p:nvSpPr>
                  <p:spPr>
                    <a:xfrm>
                      <a:off x="85972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8" name="Google Shape;2868;p23"/>
                    <p:cNvSpPr/>
                    <p:nvPr/>
                  </p:nvSpPr>
                  <p:spPr>
                    <a:xfrm>
                      <a:off x="819396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9" name="Google Shape;2869;p23"/>
                    <p:cNvSpPr/>
                    <p:nvPr/>
                  </p:nvSpPr>
                  <p:spPr>
                    <a:xfrm>
                      <a:off x="829479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70" name="Google Shape;2870;p23"/>
                    <p:cNvSpPr/>
                    <p:nvPr/>
                  </p:nvSpPr>
                  <p:spPr>
                    <a:xfrm>
                      <a:off x="844603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71" name="Google Shape;2871;p23"/>
                    <p:cNvSpPr/>
                    <p:nvPr/>
                  </p:nvSpPr>
                  <p:spPr>
                    <a:xfrm>
                      <a:off x="834520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72" name="Google Shape;2872;p23"/>
                    <p:cNvSpPr/>
                    <p:nvPr/>
                  </p:nvSpPr>
                  <p:spPr>
                    <a:xfrm>
                      <a:off x="8496449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873" name="Google Shape;2873;p23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4" name="Google Shape;2874;p23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5" name="Google Shape;2875;p23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876" name="Google Shape;2876;p23"/>
                <p:cNvCxnSpPr/>
                <p:nvPr/>
              </p:nvCxnSpPr>
              <p:spPr>
                <a:xfrm>
                  <a:off x="447825" y="168230"/>
                  <a:ext cx="2516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877" name="Google Shape;2877;p23"/>
              <p:cNvGrpSpPr/>
              <p:nvPr/>
            </p:nvGrpSpPr>
            <p:grpSpPr>
              <a:xfrm>
                <a:off x="8838375" y="293597"/>
                <a:ext cx="135000" cy="4556147"/>
                <a:chOff x="8838375" y="293597"/>
                <a:chExt cx="135000" cy="4556147"/>
              </a:xfrm>
            </p:grpSpPr>
            <p:sp>
              <p:nvSpPr>
                <p:cNvPr id="2878" name="Google Shape;2878;p23"/>
                <p:cNvSpPr/>
                <p:nvPr/>
              </p:nvSpPr>
              <p:spPr>
                <a:xfrm>
                  <a:off x="883837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9" name="Google Shape;2879;p23"/>
                <p:cNvSpPr/>
                <p:nvPr/>
              </p:nvSpPr>
              <p:spPr>
                <a:xfrm>
                  <a:off x="883837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0" name="Google Shape;2880;p23"/>
                <p:cNvSpPr/>
                <p:nvPr/>
              </p:nvSpPr>
              <p:spPr>
                <a:xfrm>
                  <a:off x="883837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1" name="Google Shape;2881;p23"/>
                <p:cNvSpPr/>
                <p:nvPr/>
              </p:nvSpPr>
              <p:spPr>
                <a:xfrm>
                  <a:off x="883837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2" name="Google Shape;2882;p23"/>
                <p:cNvSpPr/>
                <p:nvPr/>
              </p:nvSpPr>
              <p:spPr>
                <a:xfrm>
                  <a:off x="883837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3" name="Google Shape;2883;p23"/>
                <p:cNvSpPr/>
                <p:nvPr/>
              </p:nvSpPr>
              <p:spPr>
                <a:xfrm>
                  <a:off x="883837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4" name="Google Shape;2884;p23"/>
                <p:cNvSpPr/>
                <p:nvPr/>
              </p:nvSpPr>
              <p:spPr>
                <a:xfrm>
                  <a:off x="883837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5" name="Google Shape;2885;p23"/>
                <p:cNvSpPr/>
                <p:nvPr/>
              </p:nvSpPr>
              <p:spPr>
                <a:xfrm>
                  <a:off x="883837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86" name="Google Shape;2886;p23"/>
              <p:cNvGrpSpPr/>
              <p:nvPr/>
            </p:nvGrpSpPr>
            <p:grpSpPr>
              <a:xfrm>
                <a:off x="170625" y="293597"/>
                <a:ext cx="135000" cy="4556147"/>
                <a:chOff x="170625" y="293597"/>
                <a:chExt cx="135000" cy="4556147"/>
              </a:xfrm>
            </p:grpSpPr>
            <p:sp>
              <p:nvSpPr>
                <p:cNvPr id="2887" name="Google Shape;2887;p23"/>
                <p:cNvSpPr/>
                <p:nvPr/>
              </p:nvSpPr>
              <p:spPr>
                <a:xfrm flipH="1">
                  <a:off x="17062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8" name="Google Shape;2888;p23"/>
                <p:cNvSpPr/>
                <p:nvPr/>
              </p:nvSpPr>
              <p:spPr>
                <a:xfrm flipH="1">
                  <a:off x="17062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9" name="Google Shape;2889;p23"/>
                <p:cNvSpPr/>
                <p:nvPr/>
              </p:nvSpPr>
              <p:spPr>
                <a:xfrm flipH="1">
                  <a:off x="17062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0" name="Google Shape;2890;p23"/>
                <p:cNvSpPr/>
                <p:nvPr/>
              </p:nvSpPr>
              <p:spPr>
                <a:xfrm flipH="1">
                  <a:off x="17062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891" name="Google Shape;2891;p23"/>
                <p:cNvCxnSpPr/>
                <p:nvPr/>
              </p:nvCxnSpPr>
              <p:spPr>
                <a:xfrm>
                  <a:off x="238125" y="1295200"/>
                  <a:ext cx="0" cy="255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892" name="Google Shape;2892;p23"/>
                <p:cNvSpPr/>
                <p:nvPr/>
              </p:nvSpPr>
              <p:spPr>
                <a:xfrm flipH="1">
                  <a:off x="17062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3" name="Google Shape;2893;p23"/>
                <p:cNvSpPr/>
                <p:nvPr/>
              </p:nvSpPr>
              <p:spPr>
                <a:xfrm flipH="1">
                  <a:off x="17062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4" name="Google Shape;2894;p23"/>
                <p:cNvSpPr/>
                <p:nvPr/>
              </p:nvSpPr>
              <p:spPr>
                <a:xfrm flipH="1">
                  <a:off x="17062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5" name="Google Shape;2895;p23"/>
                <p:cNvSpPr/>
                <p:nvPr/>
              </p:nvSpPr>
              <p:spPr>
                <a:xfrm flipH="1">
                  <a:off x="17062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96" name="Google Shape;2896;p23"/>
              <p:cNvGrpSpPr/>
              <p:nvPr/>
            </p:nvGrpSpPr>
            <p:grpSpPr>
              <a:xfrm rot="10800000">
                <a:off x="434450" y="4843400"/>
                <a:ext cx="8271950" cy="227400"/>
                <a:chOff x="437225" y="66000"/>
                <a:chExt cx="8271950" cy="227400"/>
              </a:xfrm>
            </p:grpSpPr>
            <p:grpSp>
              <p:nvGrpSpPr>
                <p:cNvPr id="2897" name="Google Shape;2897;p23"/>
                <p:cNvGrpSpPr/>
                <p:nvPr/>
              </p:nvGrpSpPr>
              <p:grpSpPr>
                <a:xfrm>
                  <a:off x="3874150" y="66000"/>
                  <a:ext cx="4835025" cy="227400"/>
                  <a:chOff x="3874150" y="66000"/>
                  <a:chExt cx="4835025" cy="227400"/>
                </a:xfrm>
              </p:grpSpPr>
              <p:grpSp>
                <p:nvGrpSpPr>
                  <p:cNvPr id="2898" name="Google Shape;2898;p23"/>
                  <p:cNvGrpSpPr/>
                  <p:nvPr/>
                </p:nvGrpSpPr>
                <p:grpSpPr>
                  <a:xfrm>
                    <a:off x="3874150" y="66000"/>
                    <a:ext cx="4835025" cy="227400"/>
                    <a:chOff x="3874150" y="66000"/>
                    <a:chExt cx="4835025" cy="227400"/>
                  </a:xfrm>
                </p:grpSpPr>
                <p:grpSp>
                  <p:nvGrpSpPr>
                    <p:cNvPr id="2899" name="Google Shape;2899;p23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900" name="Google Shape;2900;p23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1" name="Google Shape;2901;p23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2" name="Google Shape;2902;p23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3" name="Google Shape;2903;p23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4" name="Google Shape;2904;p23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5" name="Google Shape;2905;p23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6" name="Google Shape;2906;p23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7" name="Google Shape;2907;p23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8" name="Google Shape;2908;p23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9" name="Google Shape;2909;p23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0" name="Google Shape;2910;p23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1" name="Google Shape;2911;p23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2" name="Google Shape;2912;p23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3" name="Google Shape;2913;p23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4" name="Google Shape;2914;p23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5" name="Google Shape;2915;p23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916" name="Google Shape;2916;p23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917" name="Google Shape;2917;p23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8" name="Google Shape;2918;p23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9" name="Google Shape;2919;p23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20" name="Google Shape;2920;p23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21" name="Google Shape;2921;p23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22" name="Google Shape;2922;p23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23" name="Google Shape;2923;p23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24" name="Google Shape;2924;p23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25" name="Google Shape;2925;p23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26" name="Google Shape;2926;p23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27" name="Google Shape;2927;p23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28" name="Google Shape;2928;p23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29" name="Google Shape;2929;p23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30" name="Google Shape;2930;p23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31" name="Google Shape;2931;p23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32" name="Google Shape;2932;p23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933" name="Google Shape;2933;p23"/>
                    <p:cNvSpPr/>
                    <p:nvPr/>
                  </p:nvSpPr>
                  <p:spPr>
                    <a:xfrm>
                      <a:off x="4694808" y="66000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934" name="Google Shape;2934;p23"/>
                  <p:cNvGrpSpPr/>
                  <p:nvPr/>
                </p:nvGrpSpPr>
                <p:grpSpPr>
                  <a:xfrm>
                    <a:off x="5857627" y="112202"/>
                    <a:ext cx="868100" cy="135007"/>
                    <a:chOff x="7841075" y="66000"/>
                    <a:chExt cx="868100" cy="227400"/>
                  </a:xfrm>
                </p:grpSpPr>
                <p:sp>
                  <p:nvSpPr>
                    <p:cNvPr id="2935" name="Google Shape;2935;p23"/>
                    <p:cNvSpPr/>
                    <p:nvPr/>
                  </p:nvSpPr>
                  <p:spPr>
                    <a:xfrm>
                      <a:off x="78410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36" name="Google Shape;2936;p23"/>
                    <p:cNvSpPr/>
                    <p:nvPr/>
                  </p:nvSpPr>
                  <p:spPr>
                    <a:xfrm>
                      <a:off x="789148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37" name="Google Shape;2937;p23"/>
                    <p:cNvSpPr/>
                    <p:nvPr/>
                  </p:nvSpPr>
                  <p:spPr>
                    <a:xfrm>
                      <a:off x="794190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38" name="Google Shape;2938;p23"/>
                    <p:cNvSpPr/>
                    <p:nvPr/>
                  </p:nvSpPr>
                  <p:spPr>
                    <a:xfrm>
                      <a:off x="799231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39" name="Google Shape;2939;p23"/>
                    <p:cNvSpPr/>
                    <p:nvPr/>
                  </p:nvSpPr>
                  <p:spPr>
                    <a:xfrm>
                      <a:off x="804272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0" name="Google Shape;2940;p23"/>
                    <p:cNvSpPr/>
                    <p:nvPr/>
                  </p:nvSpPr>
                  <p:spPr>
                    <a:xfrm>
                      <a:off x="809314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1" name="Google Shape;2941;p23"/>
                    <p:cNvSpPr/>
                    <p:nvPr/>
                  </p:nvSpPr>
                  <p:spPr>
                    <a:xfrm>
                      <a:off x="814355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2" name="Google Shape;2942;p23"/>
                    <p:cNvSpPr/>
                    <p:nvPr/>
                  </p:nvSpPr>
                  <p:spPr>
                    <a:xfrm>
                      <a:off x="824438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3" name="Google Shape;2943;p23"/>
                    <p:cNvSpPr/>
                    <p:nvPr/>
                  </p:nvSpPr>
                  <p:spPr>
                    <a:xfrm>
                      <a:off x="839562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4" name="Google Shape;2944;p23"/>
                    <p:cNvSpPr/>
                    <p:nvPr/>
                  </p:nvSpPr>
                  <p:spPr>
                    <a:xfrm>
                      <a:off x="854686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5" name="Google Shape;2945;p23"/>
                    <p:cNvSpPr/>
                    <p:nvPr/>
                  </p:nvSpPr>
                  <p:spPr>
                    <a:xfrm>
                      <a:off x="85972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6" name="Google Shape;2946;p23"/>
                    <p:cNvSpPr/>
                    <p:nvPr/>
                  </p:nvSpPr>
                  <p:spPr>
                    <a:xfrm>
                      <a:off x="819396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7" name="Google Shape;2947;p23"/>
                    <p:cNvSpPr/>
                    <p:nvPr/>
                  </p:nvSpPr>
                  <p:spPr>
                    <a:xfrm>
                      <a:off x="829479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8" name="Google Shape;2948;p23"/>
                    <p:cNvSpPr/>
                    <p:nvPr/>
                  </p:nvSpPr>
                  <p:spPr>
                    <a:xfrm>
                      <a:off x="844603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9" name="Google Shape;2949;p23"/>
                    <p:cNvSpPr/>
                    <p:nvPr/>
                  </p:nvSpPr>
                  <p:spPr>
                    <a:xfrm>
                      <a:off x="834520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50" name="Google Shape;2950;p23"/>
                    <p:cNvSpPr/>
                    <p:nvPr/>
                  </p:nvSpPr>
                  <p:spPr>
                    <a:xfrm>
                      <a:off x="8496449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951" name="Google Shape;2951;p23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2" name="Google Shape;2952;p23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3" name="Google Shape;2953;p23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954" name="Google Shape;2954;p23"/>
                <p:cNvCxnSpPr/>
                <p:nvPr/>
              </p:nvCxnSpPr>
              <p:spPr>
                <a:xfrm>
                  <a:off x="437225" y="168225"/>
                  <a:ext cx="25335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955" name="Google Shape;2955;p23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56" name="Google Shape;2956;p23"/>
          <p:cNvSpPr txBox="1">
            <a:spLocks noGrp="1"/>
          </p:cNvSpPr>
          <p:nvPr>
            <p:ph type="ctrTitle"/>
          </p:nvPr>
        </p:nvSpPr>
        <p:spPr>
          <a:xfrm>
            <a:off x="4572086" y="751325"/>
            <a:ext cx="38568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57" name="Google Shape;2957;p23"/>
          <p:cNvSpPr txBox="1">
            <a:spLocks noGrp="1"/>
          </p:cNvSpPr>
          <p:nvPr>
            <p:ph type="subTitle" idx="1"/>
          </p:nvPr>
        </p:nvSpPr>
        <p:spPr>
          <a:xfrm>
            <a:off x="4572075" y="1688775"/>
            <a:ext cx="3856800" cy="9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58" name="Google Shape;2958;p23"/>
          <p:cNvSpPr txBox="1"/>
          <p:nvPr/>
        </p:nvSpPr>
        <p:spPr>
          <a:xfrm>
            <a:off x="4572050" y="3418025"/>
            <a:ext cx="3856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</a:t>
            </a: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and includes icons by </a:t>
            </a:r>
            <a:r>
              <a:rPr lang="en" sz="1200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and infographics &amp; images by </a:t>
            </a:r>
            <a:r>
              <a:rPr lang="en" sz="1200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dk1"/>
              </a:solidFill>
              <a:highlight>
                <a:srgbClr val="DFDEFC"/>
              </a:highlight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2959" name="Google Shape;2959;p23"/>
          <p:cNvSpPr>
            <a:spLocks noGrp="1"/>
          </p:cNvSpPr>
          <p:nvPr>
            <p:ph type="pic" idx="2"/>
          </p:nvPr>
        </p:nvSpPr>
        <p:spPr>
          <a:xfrm>
            <a:off x="1068750" y="1703500"/>
            <a:ext cx="3144900" cy="2474100"/>
          </a:xfrm>
          <a:prstGeom prst="roundRect">
            <a:avLst>
              <a:gd name="adj" fmla="val 4981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325605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1" name="Google Shape;2961;p24"/>
          <p:cNvGrpSpPr/>
          <p:nvPr/>
        </p:nvGrpSpPr>
        <p:grpSpPr>
          <a:xfrm>
            <a:off x="223113" y="107370"/>
            <a:ext cx="8697772" cy="4952875"/>
            <a:chOff x="223113" y="107370"/>
            <a:chExt cx="8697772" cy="4952875"/>
          </a:xfrm>
        </p:grpSpPr>
        <p:sp>
          <p:nvSpPr>
            <p:cNvPr id="2962" name="Google Shape;2962;p24"/>
            <p:cNvSpPr/>
            <p:nvPr/>
          </p:nvSpPr>
          <p:spPr>
            <a:xfrm>
              <a:off x="434525" y="293600"/>
              <a:ext cx="8274600" cy="4556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63" name="Google Shape;2963;p24"/>
            <p:cNvGrpSpPr/>
            <p:nvPr/>
          </p:nvGrpSpPr>
          <p:grpSpPr>
            <a:xfrm rot="5400000">
              <a:off x="6533242" y="2461196"/>
              <a:ext cx="4555077" cy="220208"/>
              <a:chOff x="3874150" y="66000"/>
              <a:chExt cx="4835025" cy="227935"/>
            </a:xfrm>
          </p:grpSpPr>
          <p:grpSp>
            <p:nvGrpSpPr>
              <p:cNvPr id="2964" name="Google Shape;2964;p24"/>
              <p:cNvGrpSpPr/>
              <p:nvPr/>
            </p:nvGrpSpPr>
            <p:grpSpPr>
              <a:xfrm>
                <a:off x="3874150" y="66000"/>
                <a:ext cx="4835025" cy="227935"/>
                <a:chOff x="3874150" y="66000"/>
                <a:chExt cx="4835025" cy="227935"/>
              </a:xfrm>
            </p:grpSpPr>
            <p:grpSp>
              <p:nvGrpSpPr>
                <p:cNvPr id="2965" name="Google Shape;2965;p24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2966" name="Google Shape;2966;p24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7" name="Google Shape;2967;p24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8" name="Google Shape;2968;p24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9" name="Google Shape;2969;p24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0" name="Google Shape;2970;p24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1" name="Google Shape;2971;p24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2" name="Google Shape;2972;p24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3" name="Google Shape;2973;p24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4" name="Google Shape;2974;p24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5" name="Google Shape;2975;p24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6" name="Google Shape;2976;p24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7" name="Google Shape;2977;p24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8" name="Google Shape;2978;p24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9" name="Google Shape;2979;p24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0" name="Google Shape;2980;p24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1" name="Google Shape;2981;p24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982" name="Google Shape;2982;p24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2983" name="Google Shape;2983;p24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4" name="Google Shape;2984;p24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5" name="Google Shape;2985;p24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6" name="Google Shape;2986;p24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7" name="Google Shape;2987;p24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8" name="Google Shape;2988;p24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9" name="Google Shape;2989;p24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0" name="Google Shape;2990;p24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1" name="Google Shape;2991;p24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2" name="Google Shape;2992;p24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3" name="Google Shape;2993;p24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4" name="Google Shape;2994;p24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5" name="Google Shape;2995;p24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6" name="Google Shape;2996;p24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7" name="Google Shape;2997;p24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8" name="Google Shape;2998;p24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999" name="Google Shape;2999;p24"/>
                <p:cNvSpPr/>
                <p:nvPr/>
              </p:nvSpPr>
              <p:spPr>
                <a:xfrm>
                  <a:off x="4694808" y="66535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</p:grpSp>
          <p:grpSp>
            <p:nvGrpSpPr>
              <p:cNvPr id="3000" name="Google Shape;3000;p24"/>
              <p:cNvGrpSpPr/>
              <p:nvPr/>
            </p:nvGrpSpPr>
            <p:grpSpPr>
              <a:xfrm>
                <a:off x="5857627" y="114513"/>
                <a:ext cx="868100" cy="135007"/>
                <a:chOff x="7841075" y="69893"/>
                <a:chExt cx="868100" cy="227400"/>
              </a:xfrm>
            </p:grpSpPr>
            <p:sp>
              <p:nvSpPr>
                <p:cNvPr id="3001" name="Google Shape;3001;p24"/>
                <p:cNvSpPr/>
                <p:nvPr/>
              </p:nvSpPr>
              <p:spPr>
                <a:xfrm>
                  <a:off x="78410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2" name="Google Shape;3002;p24"/>
                <p:cNvSpPr/>
                <p:nvPr/>
              </p:nvSpPr>
              <p:spPr>
                <a:xfrm>
                  <a:off x="789148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3" name="Google Shape;3003;p24"/>
                <p:cNvSpPr/>
                <p:nvPr/>
              </p:nvSpPr>
              <p:spPr>
                <a:xfrm>
                  <a:off x="794190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4" name="Google Shape;3004;p24"/>
                <p:cNvSpPr/>
                <p:nvPr/>
              </p:nvSpPr>
              <p:spPr>
                <a:xfrm>
                  <a:off x="799231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5" name="Google Shape;3005;p24"/>
                <p:cNvSpPr/>
                <p:nvPr/>
              </p:nvSpPr>
              <p:spPr>
                <a:xfrm>
                  <a:off x="804272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6" name="Google Shape;3006;p24"/>
                <p:cNvSpPr/>
                <p:nvPr/>
              </p:nvSpPr>
              <p:spPr>
                <a:xfrm>
                  <a:off x="809314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7" name="Google Shape;3007;p24"/>
                <p:cNvSpPr/>
                <p:nvPr/>
              </p:nvSpPr>
              <p:spPr>
                <a:xfrm>
                  <a:off x="814355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8" name="Google Shape;3008;p24"/>
                <p:cNvSpPr/>
                <p:nvPr/>
              </p:nvSpPr>
              <p:spPr>
                <a:xfrm>
                  <a:off x="824438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9" name="Google Shape;3009;p24"/>
                <p:cNvSpPr/>
                <p:nvPr/>
              </p:nvSpPr>
              <p:spPr>
                <a:xfrm>
                  <a:off x="839562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0" name="Google Shape;3010;p24"/>
                <p:cNvSpPr/>
                <p:nvPr/>
              </p:nvSpPr>
              <p:spPr>
                <a:xfrm>
                  <a:off x="854686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1" name="Google Shape;3011;p24"/>
                <p:cNvSpPr/>
                <p:nvPr/>
              </p:nvSpPr>
              <p:spPr>
                <a:xfrm>
                  <a:off x="85972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2" name="Google Shape;3012;p24"/>
                <p:cNvSpPr/>
                <p:nvPr/>
              </p:nvSpPr>
              <p:spPr>
                <a:xfrm>
                  <a:off x="819396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3" name="Google Shape;3013;p24"/>
                <p:cNvSpPr/>
                <p:nvPr/>
              </p:nvSpPr>
              <p:spPr>
                <a:xfrm>
                  <a:off x="829479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4" name="Google Shape;3014;p24"/>
                <p:cNvSpPr/>
                <p:nvPr/>
              </p:nvSpPr>
              <p:spPr>
                <a:xfrm>
                  <a:off x="844603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5" name="Google Shape;3015;p24"/>
                <p:cNvSpPr/>
                <p:nvPr/>
              </p:nvSpPr>
              <p:spPr>
                <a:xfrm>
                  <a:off x="834520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6" name="Google Shape;3016;p24"/>
                <p:cNvSpPr/>
                <p:nvPr/>
              </p:nvSpPr>
              <p:spPr>
                <a:xfrm>
                  <a:off x="8496449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017" name="Google Shape;3017;p24"/>
            <p:cNvSpPr/>
            <p:nvPr/>
          </p:nvSpPr>
          <p:spPr>
            <a:xfrm>
              <a:off x="3323550" y="107370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4"/>
            <p:cNvSpPr/>
            <p:nvPr/>
          </p:nvSpPr>
          <p:spPr>
            <a:xfrm>
              <a:off x="3059950" y="107370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19" name="Google Shape;3019;p24"/>
            <p:cNvCxnSpPr>
              <a:stCxn id="3020" idx="1"/>
            </p:cNvCxnSpPr>
            <p:nvPr/>
          </p:nvCxnSpPr>
          <p:spPr>
            <a:xfrm>
              <a:off x="1743950" y="174870"/>
              <a:ext cx="122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021" name="Google Shape;3021;p24"/>
            <p:cNvGrpSpPr/>
            <p:nvPr/>
          </p:nvGrpSpPr>
          <p:grpSpPr>
            <a:xfrm rot="-5400000" flipH="1">
              <a:off x="-1944322" y="2461196"/>
              <a:ext cx="4555077" cy="220208"/>
              <a:chOff x="3874150" y="66000"/>
              <a:chExt cx="4835025" cy="227935"/>
            </a:xfrm>
          </p:grpSpPr>
          <p:grpSp>
            <p:nvGrpSpPr>
              <p:cNvPr id="3022" name="Google Shape;3022;p24"/>
              <p:cNvGrpSpPr/>
              <p:nvPr/>
            </p:nvGrpSpPr>
            <p:grpSpPr>
              <a:xfrm>
                <a:off x="3874150" y="66000"/>
                <a:ext cx="4835025" cy="227935"/>
                <a:chOff x="3874150" y="66000"/>
                <a:chExt cx="4835025" cy="227935"/>
              </a:xfrm>
            </p:grpSpPr>
            <p:grpSp>
              <p:nvGrpSpPr>
                <p:cNvPr id="3023" name="Google Shape;3023;p24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024" name="Google Shape;3024;p24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5" name="Google Shape;3025;p24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6" name="Google Shape;3026;p24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7" name="Google Shape;3027;p24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8" name="Google Shape;3028;p24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9" name="Google Shape;3029;p24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0" name="Google Shape;3030;p24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1" name="Google Shape;3031;p24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2" name="Google Shape;3032;p24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3" name="Google Shape;3033;p24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4" name="Google Shape;3034;p24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5" name="Google Shape;3035;p24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6" name="Google Shape;3036;p24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7" name="Google Shape;3037;p24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8" name="Google Shape;3038;p24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9" name="Google Shape;3039;p24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040" name="Google Shape;3040;p24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041" name="Google Shape;3041;p24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2" name="Google Shape;3042;p24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3" name="Google Shape;3043;p24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4" name="Google Shape;3044;p24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5" name="Google Shape;3045;p24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6" name="Google Shape;3046;p24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7" name="Google Shape;3047;p24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8" name="Google Shape;3048;p24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9" name="Google Shape;3049;p24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0" name="Google Shape;3050;p24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1" name="Google Shape;3051;p24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2" name="Google Shape;3052;p24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3" name="Google Shape;3053;p24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4" name="Google Shape;3054;p24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5" name="Google Shape;3055;p24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6" name="Google Shape;3056;p24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057" name="Google Shape;3057;p24"/>
                <p:cNvSpPr/>
                <p:nvPr/>
              </p:nvSpPr>
              <p:spPr>
                <a:xfrm>
                  <a:off x="4694808" y="66535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</p:grpSp>
          <p:grpSp>
            <p:nvGrpSpPr>
              <p:cNvPr id="3058" name="Google Shape;3058;p24"/>
              <p:cNvGrpSpPr/>
              <p:nvPr/>
            </p:nvGrpSpPr>
            <p:grpSpPr>
              <a:xfrm>
                <a:off x="5857627" y="114513"/>
                <a:ext cx="868100" cy="135007"/>
                <a:chOff x="7841075" y="69893"/>
                <a:chExt cx="868100" cy="227400"/>
              </a:xfrm>
            </p:grpSpPr>
            <p:sp>
              <p:nvSpPr>
                <p:cNvPr id="3059" name="Google Shape;3059;p24"/>
                <p:cNvSpPr/>
                <p:nvPr/>
              </p:nvSpPr>
              <p:spPr>
                <a:xfrm>
                  <a:off x="78410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0" name="Google Shape;3060;p24"/>
                <p:cNvSpPr/>
                <p:nvPr/>
              </p:nvSpPr>
              <p:spPr>
                <a:xfrm>
                  <a:off x="789148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1" name="Google Shape;3061;p24"/>
                <p:cNvSpPr/>
                <p:nvPr/>
              </p:nvSpPr>
              <p:spPr>
                <a:xfrm>
                  <a:off x="794190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2" name="Google Shape;3062;p24"/>
                <p:cNvSpPr/>
                <p:nvPr/>
              </p:nvSpPr>
              <p:spPr>
                <a:xfrm>
                  <a:off x="799231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3" name="Google Shape;3063;p24"/>
                <p:cNvSpPr/>
                <p:nvPr/>
              </p:nvSpPr>
              <p:spPr>
                <a:xfrm>
                  <a:off x="804272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4" name="Google Shape;3064;p24"/>
                <p:cNvSpPr/>
                <p:nvPr/>
              </p:nvSpPr>
              <p:spPr>
                <a:xfrm>
                  <a:off x="809314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5" name="Google Shape;3065;p24"/>
                <p:cNvSpPr/>
                <p:nvPr/>
              </p:nvSpPr>
              <p:spPr>
                <a:xfrm>
                  <a:off x="814355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6" name="Google Shape;3066;p24"/>
                <p:cNvSpPr/>
                <p:nvPr/>
              </p:nvSpPr>
              <p:spPr>
                <a:xfrm>
                  <a:off x="824438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7" name="Google Shape;3067;p24"/>
                <p:cNvSpPr/>
                <p:nvPr/>
              </p:nvSpPr>
              <p:spPr>
                <a:xfrm>
                  <a:off x="839562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8" name="Google Shape;3068;p24"/>
                <p:cNvSpPr/>
                <p:nvPr/>
              </p:nvSpPr>
              <p:spPr>
                <a:xfrm>
                  <a:off x="854686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9" name="Google Shape;3069;p24"/>
                <p:cNvSpPr/>
                <p:nvPr/>
              </p:nvSpPr>
              <p:spPr>
                <a:xfrm>
                  <a:off x="85972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0" name="Google Shape;3070;p24"/>
                <p:cNvSpPr/>
                <p:nvPr/>
              </p:nvSpPr>
              <p:spPr>
                <a:xfrm>
                  <a:off x="819396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1" name="Google Shape;3071;p24"/>
                <p:cNvSpPr/>
                <p:nvPr/>
              </p:nvSpPr>
              <p:spPr>
                <a:xfrm>
                  <a:off x="829479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2" name="Google Shape;3072;p24"/>
                <p:cNvSpPr/>
                <p:nvPr/>
              </p:nvSpPr>
              <p:spPr>
                <a:xfrm>
                  <a:off x="844603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3" name="Google Shape;3073;p24"/>
                <p:cNvSpPr/>
                <p:nvPr/>
              </p:nvSpPr>
              <p:spPr>
                <a:xfrm>
                  <a:off x="834520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4" name="Google Shape;3074;p24"/>
                <p:cNvSpPr/>
                <p:nvPr/>
              </p:nvSpPr>
              <p:spPr>
                <a:xfrm>
                  <a:off x="8496449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075" name="Google Shape;3075;p24"/>
            <p:cNvCxnSpPr/>
            <p:nvPr/>
          </p:nvCxnSpPr>
          <p:spPr>
            <a:xfrm>
              <a:off x="6172850" y="174870"/>
              <a:ext cx="122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76" name="Google Shape;3076;p24"/>
            <p:cNvSpPr/>
            <p:nvPr/>
          </p:nvSpPr>
          <p:spPr>
            <a:xfrm>
              <a:off x="5919675" y="107370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4"/>
            <p:cNvSpPr/>
            <p:nvPr/>
          </p:nvSpPr>
          <p:spPr>
            <a:xfrm>
              <a:off x="5656075" y="107370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4"/>
            <p:cNvSpPr/>
            <p:nvPr/>
          </p:nvSpPr>
          <p:spPr>
            <a:xfrm>
              <a:off x="3323550" y="492524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4"/>
            <p:cNvSpPr/>
            <p:nvPr/>
          </p:nvSpPr>
          <p:spPr>
            <a:xfrm>
              <a:off x="3059950" y="492524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80" name="Google Shape;3080;p24"/>
            <p:cNvCxnSpPr>
              <a:stCxn id="3081" idx="1"/>
            </p:cNvCxnSpPr>
            <p:nvPr/>
          </p:nvCxnSpPr>
          <p:spPr>
            <a:xfrm>
              <a:off x="1743950" y="4992745"/>
              <a:ext cx="122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2" name="Google Shape;3082;p24"/>
            <p:cNvCxnSpPr/>
            <p:nvPr/>
          </p:nvCxnSpPr>
          <p:spPr>
            <a:xfrm>
              <a:off x="6172850" y="4992745"/>
              <a:ext cx="122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83" name="Google Shape;3083;p24"/>
            <p:cNvSpPr/>
            <p:nvPr/>
          </p:nvSpPr>
          <p:spPr>
            <a:xfrm>
              <a:off x="5919675" y="492524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4"/>
            <p:cNvSpPr/>
            <p:nvPr/>
          </p:nvSpPr>
          <p:spPr>
            <a:xfrm>
              <a:off x="5656075" y="492524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272363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6" name="Google Shape;3086;p25"/>
          <p:cNvGrpSpPr/>
          <p:nvPr/>
        </p:nvGrpSpPr>
        <p:grpSpPr>
          <a:xfrm>
            <a:off x="223113" y="107372"/>
            <a:ext cx="8697772" cy="4952875"/>
            <a:chOff x="223113" y="107372"/>
            <a:chExt cx="8697772" cy="4952875"/>
          </a:xfrm>
        </p:grpSpPr>
        <p:sp>
          <p:nvSpPr>
            <p:cNvPr id="3087" name="Google Shape;3087;p25"/>
            <p:cNvSpPr/>
            <p:nvPr/>
          </p:nvSpPr>
          <p:spPr>
            <a:xfrm rot="10800000" flipH="1">
              <a:off x="434525" y="293600"/>
              <a:ext cx="8274600" cy="4556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88" name="Google Shape;3088;p25"/>
            <p:cNvGrpSpPr/>
            <p:nvPr/>
          </p:nvGrpSpPr>
          <p:grpSpPr>
            <a:xfrm rot="5400000" flipH="1">
              <a:off x="6533242" y="2461896"/>
              <a:ext cx="4555077" cy="220208"/>
              <a:chOff x="3874150" y="66000"/>
              <a:chExt cx="4835025" cy="227935"/>
            </a:xfrm>
          </p:grpSpPr>
          <p:grpSp>
            <p:nvGrpSpPr>
              <p:cNvPr id="3089" name="Google Shape;3089;p25"/>
              <p:cNvGrpSpPr/>
              <p:nvPr/>
            </p:nvGrpSpPr>
            <p:grpSpPr>
              <a:xfrm>
                <a:off x="3874150" y="66000"/>
                <a:ext cx="4835025" cy="227935"/>
                <a:chOff x="3874150" y="66000"/>
                <a:chExt cx="4835025" cy="227935"/>
              </a:xfrm>
            </p:grpSpPr>
            <p:grpSp>
              <p:nvGrpSpPr>
                <p:cNvPr id="3090" name="Google Shape;3090;p25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091" name="Google Shape;3091;p25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2" name="Google Shape;3092;p25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3" name="Google Shape;3093;p25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4" name="Google Shape;3094;p25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5" name="Google Shape;3095;p25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6" name="Google Shape;3096;p25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7" name="Google Shape;3097;p25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8" name="Google Shape;3098;p25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9" name="Google Shape;3099;p25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0" name="Google Shape;3100;p25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1" name="Google Shape;3101;p25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2" name="Google Shape;3102;p25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3" name="Google Shape;3103;p25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4" name="Google Shape;3104;p25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5" name="Google Shape;3105;p25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6" name="Google Shape;3106;p25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107" name="Google Shape;3107;p25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108" name="Google Shape;3108;p25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9" name="Google Shape;3109;p25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0" name="Google Shape;3110;p25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1" name="Google Shape;3111;p25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2" name="Google Shape;3112;p25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3" name="Google Shape;3113;p25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4" name="Google Shape;3114;p25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5" name="Google Shape;3115;p25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6" name="Google Shape;3116;p25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7" name="Google Shape;3117;p25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8" name="Google Shape;3118;p25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9" name="Google Shape;3119;p25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0" name="Google Shape;3120;p25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1" name="Google Shape;3121;p25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2" name="Google Shape;3122;p25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3" name="Google Shape;3123;p25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124" name="Google Shape;3124;p25"/>
                <p:cNvSpPr/>
                <p:nvPr/>
              </p:nvSpPr>
              <p:spPr>
                <a:xfrm>
                  <a:off x="4694808" y="66535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</p:grpSp>
          <p:grpSp>
            <p:nvGrpSpPr>
              <p:cNvPr id="3125" name="Google Shape;3125;p25"/>
              <p:cNvGrpSpPr/>
              <p:nvPr/>
            </p:nvGrpSpPr>
            <p:grpSpPr>
              <a:xfrm>
                <a:off x="5857627" y="114513"/>
                <a:ext cx="868100" cy="135007"/>
                <a:chOff x="7841075" y="69893"/>
                <a:chExt cx="868100" cy="227400"/>
              </a:xfrm>
            </p:grpSpPr>
            <p:sp>
              <p:nvSpPr>
                <p:cNvPr id="3126" name="Google Shape;3126;p25"/>
                <p:cNvSpPr/>
                <p:nvPr/>
              </p:nvSpPr>
              <p:spPr>
                <a:xfrm>
                  <a:off x="78410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7" name="Google Shape;3127;p25"/>
                <p:cNvSpPr/>
                <p:nvPr/>
              </p:nvSpPr>
              <p:spPr>
                <a:xfrm>
                  <a:off x="789148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8" name="Google Shape;3128;p25"/>
                <p:cNvSpPr/>
                <p:nvPr/>
              </p:nvSpPr>
              <p:spPr>
                <a:xfrm>
                  <a:off x="794190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9" name="Google Shape;3129;p25"/>
                <p:cNvSpPr/>
                <p:nvPr/>
              </p:nvSpPr>
              <p:spPr>
                <a:xfrm>
                  <a:off x="799231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0" name="Google Shape;3130;p25"/>
                <p:cNvSpPr/>
                <p:nvPr/>
              </p:nvSpPr>
              <p:spPr>
                <a:xfrm>
                  <a:off x="804272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1" name="Google Shape;3131;p25"/>
                <p:cNvSpPr/>
                <p:nvPr/>
              </p:nvSpPr>
              <p:spPr>
                <a:xfrm>
                  <a:off x="809314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2" name="Google Shape;3132;p25"/>
                <p:cNvSpPr/>
                <p:nvPr/>
              </p:nvSpPr>
              <p:spPr>
                <a:xfrm>
                  <a:off x="814355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3" name="Google Shape;3133;p25"/>
                <p:cNvSpPr/>
                <p:nvPr/>
              </p:nvSpPr>
              <p:spPr>
                <a:xfrm>
                  <a:off x="824438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4" name="Google Shape;3134;p25"/>
                <p:cNvSpPr/>
                <p:nvPr/>
              </p:nvSpPr>
              <p:spPr>
                <a:xfrm>
                  <a:off x="839562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5" name="Google Shape;3135;p25"/>
                <p:cNvSpPr/>
                <p:nvPr/>
              </p:nvSpPr>
              <p:spPr>
                <a:xfrm>
                  <a:off x="854686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6" name="Google Shape;3136;p25"/>
                <p:cNvSpPr/>
                <p:nvPr/>
              </p:nvSpPr>
              <p:spPr>
                <a:xfrm>
                  <a:off x="85972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7" name="Google Shape;3137;p25"/>
                <p:cNvSpPr/>
                <p:nvPr/>
              </p:nvSpPr>
              <p:spPr>
                <a:xfrm>
                  <a:off x="819396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8" name="Google Shape;3138;p25"/>
                <p:cNvSpPr/>
                <p:nvPr/>
              </p:nvSpPr>
              <p:spPr>
                <a:xfrm>
                  <a:off x="829479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9" name="Google Shape;3139;p25"/>
                <p:cNvSpPr/>
                <p:nvPr/>
              </p:nvSpPr>
              <p:spPr>
                <a:xfrm>
                  <a:off x="844603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0" name="Google Shape;3140;p25"/>
                <p:cNvSpPr/>
                <p:nvPr/>
              </p:nvSpPr>
              <p:spPr>
                <a:xfrm>
                  <a:off x="834520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1" name="Google Shape;3141;p25"/>
                <p:cNvSpPr/>
                <p:nvPr/>
              </p:nvSpPr>
              <p:spPr>
                <a:xfrm>
                  <a:off x="8496449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142" name="Google Shape;3142;p25"/>
            <p:cNvCxnSpPr>
              <a:stCxn id="3143" idx="1"/>
            </p:cNvCxnSpPr>
            <p:nvPr/>
          </p:nvCxnSpPr>
          <p:spPr>
            <a:xfrm>
              <a:off x="1743950" y="174870"/>
              <a:ext cx="122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144" name="Google Shape;3144;p25"/>
            <p:cNvGrpSpPr/>
            <p:nvPr/>
          </p:nvGrpSpPr>
          <p:grpSpPr>
            <a:xfrm rot="-5400000">
              <a:off x="-1944322" y="2461896"/>
              <a:ext cx="4555077" cy="220208"/>
              <a:chOff x="3874150" y="66000"/>
              <a:chExt cx="4835025" cy="227935"/>
            </a:xfrm>
          </p:grpSpPr>
          <p:grpSp>
            <p:nvGrpSpPr>
              <p:cNvPr id="3145" name="Google Shape;3145;p25"/>
              <p:cNvGrpSpPr/>
              <p:nvPr/>
            </p:nvGrpSpPr>
            <p:grpSpPr>
              <a:xfrm>
                <a:off x="3874150" y="66000"/>
                <a:ext cx="4835025" cy="227935"/>
                <a:chOff x="3874150" y="66000"/>
                <a:chExt cx="4835025" cy="227935"/>
              </a:xfrm>
            </p:grpSpPr>
            <p:grpSp>
              <p:nvGrpSpPr>
                <p:cNvPr id="3146" name="Google Shape;3146;p25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147" name="Google Shape;3147;p25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8" name="Google Shape;3148;p25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9" name="Google Shape;3149;p25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0" name="Google Shape;3150;p25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1" name="Google Shape;3151;p25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2" name="Google Shape;3152;p25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3" name="Google Shape;3153;p25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4" name="Google Shape;3154;p25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5" name="Google Shape;3155;p25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6" name="Google Shape;3156;p25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7" name="Google Shape;3157;p25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8" name="Google Shape;3158;p25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9" name="Google Shape;3159;p25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0" name="Google Shape;3160;p25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1" name="Google Shape;3161;p25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2" name="Google Shape;3162;p25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163" name="Google Shape;3163;p25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164" name="Google Shape;3164;p25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5" name="Google Shape;3165;p25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6" name="Google Shape;3166;p25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7" name="Google Shape;3167;p25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8" name="Google Shape;3168;p25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9" name="Google Shape;3169;p25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0" name="Google Shape;3170;p25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1" name="Google Shape;3171;p25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2" name="Google Shape;3172;p25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3" name="Google Shape;3173;p25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4" name="Google Shape;3174;p25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5" name="Google Shape;3175;p25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6" name="Google Shape;3176;p25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7" name="Google Shape;3177;p25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8" name="Google Shape;3178;p25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9" name="Google Shape;3179;p25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180" name="Google Shape;3180;p25"/>
                <p:cNvSpPr/>
                <p:nvPr/>
              </p:nvSpPr>
              <p:spPr>
                <a:xfrm>
                  <a:off x="4694808" y="66535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</p:grpSp>
          <p:grpSp>
            <p:nvGrpSpPr>
              <p:cNvPr id="3181" name="Google Shape;3181;p25"/>
              <p:cNvGrpSpPr/>
              <p:nvPr/>
            </p:nvGrpSpPr>
            <p:grpSpPr>
              <a:xfrm>
                <a:off x="5857627" y="114513"/>
                <a:ext cx="868100" cy="135007"/>
                <a:chOff x="7841075" y="69893"/>
                <a:chExt cx="868100" cy="227400"/>
              </a:xfrm>
            </p:grpSpPr>
            <p:sp>
              <p:nvSpPr>
                <p:cNvPr id="3182" name="Google Shape;3182;p25"/>
                <p:cNvSpPr/>
                <p:nvPr/>
              </p:nvSpPr>
              <p:spPr>
                <a:xfrm>
                  <a:off x="78410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3" name="Google Shape;3183;p25"/>
                <p:cNvSpPr/>
                <p:nvPr/>
              </p:nvSpPr>
              <p:spPr>
                <a:xfrm>
                  <a:off x="789148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4" name="Google Shape;3184;p25"/>
                <p:cNvSpPr/>
                <p:nvPr/>
              </p:nvSpPr>
              <p:spPr>
                <a:xfrm>
                  <a:off x="794190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5" name="Google Shape;3185;p25"/>
                <p:cNvSpPr/>
                <p:nvPr/>
              </p:nvSpPr>
              <p:spPr>
                <a:xfrm>
                  <a:off x="799231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6" name="Google Shape;3186;p25"/>
                <p:cNvSpPr/>
                <p:nvPr/>
              </p:nvSpPr>
              <p:spPr>
                <a:xfrm>
                  <a:off x="804272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7" name="Google Shape;3187;p25"/>
                <p:cNvSpPr/>
                <p:nvPr/>
              </p:nvSpPr>
              <p:spPr>
                <a:xfrm>
                  <a:off x="809314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8" name="Google Shape;3188;p25"/>
                <p:cNvSpPr/>
                <p:nvPr/>
              </p:nvSpPr>
              <p:spPr>
                <a:xfrm>
                  <a:off x="814355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9" name="Google Shape;3189;p25"/>
                <p:cNvSpPr/>
                <p:nvPr/>
              </p:nvSpPr>
              <p:spPr>
                <a:xfrm>
                  <a:off x="824438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0" name="Google Shape;3190;p25"/>
                <p:cNvSpPr/>
                <p:nvPr/>
              </p:nvSpPr>
              <p:spPr>
                <a:xfrm>
                  <a:off x="839562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1" name="Google Shape;3191;p25"/>
                <p:cNvSpPr/>
                <p:nvPr/>
              </p:nvSpPr>
              <p:spPr>
                <a:xfrm>
                  <a:off x="854686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2" name="Google Shape;3192;p25"/>
                <p:cNvSpPr/>
                <p:nvPr/>
              </p:nvSpPr>
              <p:spPr>
                <a:xfrm>
                  <a:off x="85972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3" name="Google Shape;3193;p25"/>
                <p:cNvSpPr/>
                <p:nvPr/>
              </p:nvSpPr>
              <p:spPr>
                <a:xfrm>
                  <a:off x="819396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4" name="Google Shape;3194;p25"/>
                <p:cNvSpPr/>
                <p:nvPr/>
              </p:nvSpPr>
              <p:spPr>
                <a:xfrm>
                  <a:off x="829479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5" name="Google Shape;3195;p25"/>
                <p:cNvSpPr/>
                <p:nvPr/>
              </p:nvSpPr>
              <p:spPr>
                <a:xfrm>
                  <a:off x="844603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6" name="Google Shape;3196;p25"/>
                <p:cNvSpPr/>
                <p:nvPr/>
              </p:nvSpPr>
              <p:spPr>
                <a:xfrm>
                  <a:off x="834520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7" name="Google Shape;3197;p25"/>
                <p:cNvSpPr/>
                <p:nvPr/>
              </p:nvSpPr>
              <p:spPr>
                <a:xfrm>
                  <a:off x="8496449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198" name="Google Shape;3198;p25"/>
            <p:cNvCxnSpPr/>
            <p:nvPr/>
          </p:nvCxnSpPr>
          <p:spPr>
            <a:xfrm>
              <a:off x="6172850" y="174870"/>
              <a:ext cx="122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9" name="Google Shape;3199;p25"/>
            <p:cNvCxnSpPr>
              <a:stCxn id="3200" idx="1"/>
            </p:cNvCxnSpPr>
            <p:nvPr/>
          </p:nvCxnSpPr>
          <p:spPr>
            <a:xfrm>
              <a:off x="1743950" y="4992745"/>
              <a:ext cx="122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1" name="Google Shape;3201;p25"/>
            <p:cNvCxnSpPr/>
            <p:nvPr/>
          </p:nvCxnSpPr>
          <p:spPr>
            <a:xfrm>
              <a:off x="6172850" y="4992745"/>
              <a:ext cx="122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02" name="Google Shape;3202;p25"/>
            <p:cNvSpPr/>
            <p:nvPr/>
          </p:nvSpPr>
          <p:spPr>
            <a:xfrm>
              <a:off x="5907786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25"/>
            <p:cNvSpPr/>
            <p:nvPr/>
          </p:nvSpPr>
          <p:spPr>
            <a:xfrm>
              <a:off x="5652847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25"/>
            <p:cNvSpPr/>
            <p:nvPr/>
          </p:nvSpPr>
          <p:spPr>
            <a:xfrm>
              <a:off x="5397909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25"/>
            <p:cNvSpPr/>
            <p:nvPr/>
          </p:nvSpPr>
          <p:spPr>
            <a:xfrm>
              <a:off x="5142970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25"/>
            <p:cNvSpPr/>
            <p:nvPr/>
          </p:nvSpPr>
          <p:spPr>
            <a:xfrm>
              <a:off x="4888032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25"/>
            <p:cNvSpPr/>
            <p:nvPr/>
          </p:nvSpPr>
          <p:spPr>
            <a:xfrm>
              <a:off x="4633093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25"/>
            <p:cNvSpPr/>
            <p:nvPr/>
          </p:nvSpPr>
          <p:spPr>
            <a:xfrm>
              <a:off x="4378154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25"/>
            <p:cNvSpPr/>
            <p:nvPr/>
          </p:nvSpPr>
          <p:spPr>
            <a:xfrm>
              <a:off x="4123216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25"/>
            <p:cNvSpPr/>
            <p:nvPr/>
          </p:nvSpPr>
          <p:spPr>
            <a:xfrm>
              <a:off x="3868277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25"/>
            <p:cNvSpPr/>
            <p:nvPr/>
          </p:nvSpPr>
          <p:spPr>
            <a:xfrm>
              <a:off x="3613338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25"/>
            <p:cNvSpPr/>
            <p:nvPr/>
          </p:nvSpPr>
          <p:spPr>
            <a:xfrm>
              <a:off x="3358400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25"/>
            <p:cNvSpPr/>
            <p:nvPr/>
          </p:nvSpPr>
          <p:spPr>
            <a:xfrm>
              <a:off x="3103461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25"/>
            <p:cNvSpPr/>
            <p:nvPr/>
          </p:nvSpPr>
          <p:spPr>
            <a:xfrm>
              <a:off x="5907786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25"/>
            <p:cNvSpPr/>
            <p:nvPr/>
          </p:nvSpPr>
          <p:spPr>
            <a:xfrm>
              <a:off x="5652847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25"/>
            <p:cNvSpPr/>
            <p:nvPr/>
          </p:nvSpPr>
          <p:spPr>
            <a:xfrm>
              <a:off x="5397909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25"/>
            <p:cNvSpPr/>
            <p:nvPr/>
          </p:nvSpPr>
          <p:spPr>
            <a:xfrm>
              <a:off x="5142970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25"/>
            <p:cNvSpPr/>
            <p:nvPr/>
          </p:nvSpPr>
          <p:spPr>
            <a:xfrm>
              <a:off x="4888032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25"/>
            <p:cNvSpPr/>
            <p:nvPr/>
          </p:nvSpPr>
          <p:spPr>
            <a:xfrm>
              <a:off x="4633093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25"/>
            <p:cNvSpPr/>
            <p:nvPr/>
          </p:nvSpPr>
          <p:spPr>
            <a:xfrm>
              <a:off x="4378154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25"/>
            <p:cNvSpPr/>
            <p:nvPr/>
          </p:nvSpPr>
          <p:spPr>
            <a:xfrm>
              <a:off x="4123216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25"/>
            <p:cNvSpPr/>
            <p:nvPr/>
          </p:nvSpPr>
          <p:spPr>
            <a:xfrm>
              <a:off x="3868277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25"/>
            <p:cNvSpPr/>
            <p:nvPr/>
          </p:nvSpPr>
          <p:spPr>
            <a:xfrm>
              <a:off x="3613338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25"/>
            <p:cNvSpPr/>
            <p:nvPr/>
          </p:nvSpPr>
          <p:spPr>
            <a:xfrm>
              <a:off x="3358400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25"/>
            <p:cNvSpPr/>
            <p:nvPr/>
          </p:nvSpPr>
          <p:spPr>
            <a:xfrm>
              <a:off x="3103461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4361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8"/>
          <p:cNvSpPr/>
          <p:nvPr/>
        </p:nvSpPr>
        <p:spPr>
          <a:xfrm>
            <a:off x="434525" y="293600"/>
            <a:ext cx="8274600" cy="455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1" name="Google Shape;881;p8"/>
          <p:cNvGrpSpPr/>
          <p:nvPr/>
        </p:nvGrpSpPr>
        <p:grpSpPr>
          <a:xfrm>
            <a:off x="447825" y="72645"/>
            <a:ext cx="8261350" cy="227935"/>
            <a:chOff x="447825" y="66000"/>
            <a:chExt cx="8261350" cy="227935"/>
          </a:xfrm>
        </p:grpSpPr>
        <p:grpSp>
          <p:nvGrpSpPr>
            <p:cNvPr id="882" name="Google Shape;882;p8"/>
            <p:cNvGrpSpPr/>
            <p:nvPr/>
          </p:nvGrpSpPr>
          <p:grpSpPr>
            <a:xfrm>
              <a:off x="3874150" y="66000"/>
              <a:ext cx="4835025" cy="227935"/>
              <a:chOff x="3874150" y="66000"/>
              <a:chExt cx="4835025" cy="227935"/>
            </a:xfrm>
          </p:grpSpPr>
          <p:grpSp>
            <p:nvGrpSpPr>
              <p:cNvPr id="883" name="Google Shape;883;p8"/>
              <p:cNvGrpSpPr/>
              <p:nvPr/>
            </p:nvGrpSpPr>
            <p:grpSpPr>
              <a:xfrm>
                <a:off x="3874150" y="66000"/>
                <a:ext cx="4835025" cy="227935"/>
                <a:chOff x="3874150" y="66000"/>
                <a:chExt cx="4835025" cy="227935"/>
              </a:xfrm>
            </p:grpSpPr>
            <p:grpSp>
              <p:nvGrpSpPr>
                <p:cNvPr id="884" name="Google Shape;884;p8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885" name="Google Shape;885;p8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6" name="Google Shape;886;p8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7" name="Google Shape;887;p8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8" name="Google Shape;888;p8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9" name="Google Shape;889;p8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0" name="Google Shape;890;p8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1" name="Google Shape;891;p8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2" name="Google Shape;892;p8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3" name="Google Shape;893;p8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4" name="Google Shape;894;p8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5" name="Google Shape;895;p8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6" name="Google Shape;896;p8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7" name="Google Shape;897;p8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8" name="Google Shape;898;p8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9" name="Google Shape;899;p8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0" name="Google Shape;900;p8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01" name="Google Shape;901;p8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902" name="Google Shape;902;p8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3" name="Google Shape;903;p8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4" name="Google Shape;904;p8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5" name="Google Shape;905;p8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6" name="Google Shape;906;p8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7" name="Google Shape;907;p8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8" name="Google Shape;908;p8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9" name="Google Shape;909;p8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0" name="Google Shape;910;p8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1" name="Google Shape;911;p8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2" name="Google Shape;912;p8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3" name="Google Shape;913;p8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4" name="Google Shape;914;p8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5" name="Google Shape;915;p8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6" name="Google Shape;916;p8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7" name="Google Shape;917;p8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18" name="Google Shape;918;p8"/>
                <p:cNvSpPr/>
                <p:nvPr/>
              </p:nvSpPr>
              <p:spPr>
                <a:xfrm>
                  <a:off x="4694808" y="66535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19" name="Google Shape;919;p8"/>
              <p:cNvGrpSpPr/>
              <p:nvPr/>
            </p:nvGrpSpPr>
            <p:grpSpPr>
              <a:xfrm>
                <a:off x="5857627" y="114513"/>
                <a:ext cx="868100" cy="135007"/>
                <a:chOff x="7841075" y="69893"/>
                <a:chExt cx="868100" cy="227400"/>
              </a:xfrm>
            </p:grpSpPr>
            <p:sp>
              <p:nvSpPr>
                <p:cNvPr id="920" name="Google Shape;920;p8"/>
                <p:cNvSpPr/>
                <p:nvPr/>
              </p:nvSpPr>
              <p:spPr>
                <a:xfrm>
                  <a:off x="78410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921;p8"/>
                <p:cNvSpPr/>
                <p:nvPr/>
              </p:nvSpPr>
              <p:spPr>
                <a:xfrm>
                  <a:off x="789148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922;p8"/>
                <p:cNvSpPr/>
                <p:nvPr/>
              </p:nvSpPr>
              <p:spPr>
                <a:xfrm>
                  <a:off x="794190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3" name="Google Shape;923;p8"/>
                <p:cNvSpPr/>
                <p:nvPr/>
              </p:nvSpPr>
              <p:spPr>
                <a:xfrm>
                  <a:off x="799231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4" name="Google Shape;924;p8"/>
                <p:cNvSpPr/>
                <p:nvPr/>
              </p:nvSpPr>
              <p:spPr>
                <a:xfrm>
                  <a:off x="804272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5" name="Google Shape;925;p8"/>
                <p:cNvSpPr/>
                <p:nvPr/>
              </p:nvSpPr>
              <p:spPr>
                <a:xfrm>
                  <a:off x="809314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" name="Google Shape;926;p8"/>
                <p:cNvSpPr/>
                <p:nvPr/>
              </p:nvSpPr>
              <p:spPr>
                <a:xfrm>
                  <a:off x="814355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" name="Google Shape;927;p8"/>
                <p:cNvSpPr/>
                <p:nvPr/>
              </p:nvSpPr>
              <p:spPr>
                <a:xfrm>
                  <a:off x="824438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" name="Google Shape;928;p8"/>
                <p:cNvSpPr/>
                <p:nvPr/>
              </p:nvSpPr>
              <p:spPr>
                <a:xfrm>
                  <a:off x="839562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" name="Google Shape;929;p8"/>
                <p:cNvSpPr/>
                <p:nvPr/>
              </p:nvSpPr>
              <p:spPr>
                <a:xfrm>
                  <a:off x="854686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" name="Google Shape;930;p8"/>
                <p:cNvSpPr/>
                <p:nvPr/>
              </p:nvSpPr>
              <p:spPr>
                <a:xfrm>
                  <a:off x="85972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" name="Google Shape;931;p8"/>
                <p:cNvSpPr/>
                <p:nvPr/>
              </p:nvSpPr>
              <p:spPr>
                <a:xfrm>
                  <a:off x="819396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" name="Google Shape;932;p8"/>
                <p:cNvSpPr/>
                <p:nvPr/>
              </p:nvSpPr>
              <p:spPr>
                <a:xfrm>
                  <a:off x="829479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" name="Google Shape;933;p8"/>
                <p:cNvSpPr/>
                <p:nvPr/>
              </p:nvSpPr>
              <p:spPr>
                <a:xfrm>
                  <a:off x="844603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" name="Google Shape;934;p8"/>
                <p:cNvSpPr/>
                <p:nvPr/>
              </p:nvSpPr>
              <p:spPr>
                <a:xfrm>
                  <a:off x="834520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935;p8"/>
                <p:cNvSpPr/>
                <p:nvPr/>
              </p:nvSpPr>
              <p:spPr>
                <a:xfrm>
                  <a:off x="8496449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36" name="Google Shape;936;p8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39" name="Google Shape;939;p8"/>
            <p:cNvCxnSpPr/>
            <p:nvPr/>
          </p:nvCxnSpPr>
          <p:spPr>
            <a:xfrm>
              <a:off x="447825" y="168230"/>
              <a:ext cx="2516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40" name="Google Shape;940;p8"/>
          <p:cNvGrpSpPr/>
          <p:nvPr/>
        </p:nvGrpSpPr>
        <p:grpSpPr>
          <a:xfrm>
            <a:off x="170625" y="293597"/>
            <a:ext cx="135000" cy="4556147"/>
            <a:chOff x="170625" y="293597"/>
            <a:chExt cx="135000" cy="4556147"/>
          </a:xfrm>
        </p:grpSpPr>
        <p:sp>
          <p:nvSpPr>
            <p:cNvPr id="941" name="Google Shape;941;p8"/>
            <p:cNvSpPr/>
            <p:nvPr/>
          </p:nvSpPr>
          <p:spPr>
            <a:xfrm flipH="1">
              <a:off x="170625" y="29359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8"/>
            <p:cNvSpPr/>
            <p:nvPr/>
          </p:nvSpPr>
          <p:spPr>
            <a:xfrm flipH="1">
              <a:off x="170625" y="52166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8"/>
            <p:cNvSpPr/>
            <p:nvPr/>
          </p:nvSpPr>
          <p:spPr>
            <a:xfrm flipH="1">
              <a:off x="170625" y="74972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8"/>
            <p:cNvSpPr/>
            <p:nvPr/>
          </p:nvSpPr>
          <p:spPr>
            <a:xfrm flipH="1">
              <a:off x="170625" y="97779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45" name="Google Shape;945;p8"/>
            <p:cNvCxnSpPr/>
            <p:nvPr/>
          </p:nvCxnSpPr>
          <p:spPr>
            <a:xfrm>
              <a:off x="238125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46" name="Google Shape;946;p8"/>
            <p:cNvSpPr/>
            <p:nvPr/>
          </p:nvSpPr>
          <p:spPr>
            <a:xfrm flipH="1">
              <a:off x="170625" y="40305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8"/>
            <p:cNvSpPr/>
            <p:nvPr/>
          </p:nvSpPr>
          <p:spPr>
            <a:xfrm flipH="1">
              <a:off x="170625" y="425861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8"/>
            <p:cNvSpPr/>
            <p:nvPr/>
          </p:nvSpPr>
          <p:spPr>
            <a:xfrm flipH="1">
              <a:off x="170625" y="448667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8"/>
            <p:cNvSpPr/>
            <p:nvPr/>
          </p:nvSpPr>
          <p:spPr>
            <a:xfrm flipH="1">
              <a:off x="170625" y="471474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950;p8"/>
          <p:cNvGrpSpPr/>
          <p:nvPr/>
        </p:nvGrpSpPr>
        <p:grpSpPr>
          <a:xfrm rot="10800000">
            <a:off x="434450" y="4843400"/>
            <a:ext cx="8271950" cy="227400"/>
            <a:chOff x="437225" y="66000"/>
            <a:chExt cx="8271950" cy="227400"/>
          </a:xfrm>
        </p:grpSpPr>
        <p:grpSp>
          <p:nvGrpSpPr>
            <p:cNvPr id="951" name="Google Shape;951;p8"/>
            <p:cNvGrpSpPr/>
            <p:nvPr/>
          </p:nvGrpSpPr>
          <p:grpSpPr>
            <a:xfrm>
              <a:off x="3874150" y="66000"/>
              <a:ext cx="4835025" cy="227400"/>
              <a:chOff x="3874150" y="66000"/>
              <a:chExt cx="4835025" cy="227400"/>
            </a:xfrm>
          </p:grpSpPr>
          <p:grpSp>
            <p:nvGrpSpPr>
              <p:cNvPr id="952" name="Google Shape;952;p8"/>
              <p:cNvGrpSpPr/>
              <p:nvPr/>
            </p:nvGrpSpPr>
            <p:grpSpPr>
              <a:xfrm>
                <a:off x="3874150" y="66000"/>
                <a:ext cx="4835025" cy="227400"/>
                <a:chOff x="3874150" y="66000"/>
                <a:chExt cx="4835025" cy="227400"/>
              </a:xfrm>
            </p:grpSpPr>
            <p:grpSp>
              <p:nvGrpSpPr>
                <p:cNvPr id="953" name="Google Shape;953;p8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954" name="Google Shape;954;p8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5" name="Google Shape;955;p8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6" name="Google Shape;956;p8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7" name="Google Shape;957;p8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8" name="Google Shape;958;p8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9" name="Google Shape;959;p8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0" name="Google Shape;960;p8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1" name="Google Shape;961;p8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2" name="Google Shape;962;p8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3" name="Google Shape;963;p8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4" name="Google Shape;964;p8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5" name="Google Shape;965;p8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6" name="Google Shape;966;p8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7" name="Google Shape;967;p8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8" name="Google Shape;968;p8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9" name="Google Shape;969;p8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70" name="Google Shape;970;p8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971" name="Google Shape;971;p8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2" name="Google Shape;972;p8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3" name="Google Shape;973;p8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4" name="Google Shape;974;p8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5" name="Google Shape;975;p8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6" name="Google Shape;976;p8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7" name="Google Shape;977;p8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8" name="Google Shape;978;p8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9" name="Google Shape;979;p8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0" name="Google Shape;980;p8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1" name="Google Shape;981;p8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2" name="Google Shape;982;p8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3" name="Google Shape;983;p8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4" name="Google Shape;984;p8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5" name="Google Shape;985;p8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6" name="Google Shape;986;p8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87" name="Google Shape;987;p8"/>
                <p:cNvSpPr/>
                <p:nvPr/>
              </p:nvSpPr>
              <p:spPr>
                <a:xfrm>
                  <a:off x="4694808" y="66000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8" name="Google Shape;988;p8"/>
              <p:cNvGrpSpPr/>
              <p:nvPr/>
            </p:nvGrpSpPr>
            <p:grpSpPr>
              <a:xfrm>
                <a:off x="5857627" y="112202"/>
                <a:ext cx="868100" cy="135007"/>
                <a:chOff x="7841075" y="66000"/>
                <a:chExt cx="868100" cy="227400"/>
              </a:xfrm>
            </p:grpSpPr>
            <p:sp>
              <p:nvSpPr>
                <p:cNvPr id="989" name="Google Shape;989;p8"/>
                <p:cNvSpPr/>
                <p:nvPr/>
              </p:nvSpPr>
              <p:spPr>
                <a:xfrm>
                  <a:off x="78410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0" name="Google Shape;990;p8"/>
                <p:cNvSpPr/>
                <p:nvPr/>
              </p:nvSpPr>
              <p:spPr>
                <a:xfrm>
                  <a:off x="789148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1" name="Google Shape;991;p8"/>
                <p:cNvSpPr/>
                <p:nvPr/>
              </p:nvSpPr>
              <p:spPr>
                <a:xfrm>
                  <a:off x="794190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2" name="Google Shape;992;p8"/>
                <p:cNvSpPr/>
                <p:nvPr/>
              </p:nvSpPr>
              <p:spPr>
                <a:xfrm>
                  <a:off x="799231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3" name="Google Shape;993;p8"/>
                <p:cNvSpPr/>
                <p:nvPr/>
              </p:nvSpPr>
              <p:spPr>
                <a:xfrm>
                  <a:off x="804272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4" name="Google Shape;994;p8"/>
                <p:cNvSpPr/>
                <p:nvPr/>
              </p:nvSpPr>
              <p:spPr>
                <a:xfrm>
                  <a:off x="809314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5" name="Google Shape;995;p8"/>
                <p:cNvSpPr/>
                <p:nvPr/>
              </p:nvSpPr>
              <p:spPr>
                <a:xfrm>
                  <a:off x="814355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6" name="Google Shape;996;p8"/>
                <p:cNvSpPr/>
                <p:nvPr/>
              </p:nvSpPr>
              <p:spPr>
                <a:xfrm>
                  <a:off x="824438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8"/>
                <p:cNvSpPr/>
                <p:nvPr/>
              </p:nvSpPr>
              <p:spPr>
                <a:xfrm>
                  <a:off x="839562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8" name="Google Shape;998;p8"/>
                <p:cNvSpPr/>
                <p:nvPr/>
              </p:nvSpPr>
              <p:spPr>
                <a:xfrm>
                  <a:off x="854686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9" name="Google Shape;999;p8"/>
                <p:cNvSpPr/>
                <p:nvPr/>
              </p:nvSpPr>
              <p:spPr>
                <a:xfrm>
                  <a:off x="85972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0" name="Google Shape;1000;p8"/>
                <p:cNvSpPr/>
                <p:nvPr/>
              </p:nvSpPr>
              <p:spPr>
                <a:xfrm>
                  <a:off x="819396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1" name="Google Shape;1001;p8"/>
                <p:cNvSpPr/>
                <p:nvPr/>
              </p:nvSpPr>
              <p:spPr>
                <a:xfrm>
                  <a:off x="829479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2" name="Google Shape;1002;p8"/>
                <p:cNvSpPr/>
                <p:nvPr/>
              </p:nvSpPr>
              <p:spPr>
                <a:xfrm>
                  <a:off x="844603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3" name="Google Shape;1003;p8"/>
                <p:cNvSpPr/>
                <p:nvPr/>
              </p:nvSpPr>
              <p:spPr>
                <a:xfrm>
                  <a:off x="834520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4" name="Google Shape;1004;p8"/>
                <p:cNvSpPr/>
                <p:nvPr/>
              </p:nvSpPr>
              <p:spPr>
                <a:xfrm>
                  <a:off x="8496449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05" name="Google Shape;1005;p8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08" name="Google Shape;1008;p8"/>
            <p:cNvCxnSpPr/>
            <p:nvPr/>
          </p:nvCxnSpPr>
          <p:spPr>
            <a:xfrm>
              <a:off x="437225" y="168225"/>
              <a:ext cx="253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09" name="Google Shape;1009;p8"/>
          <p:cNvGrpSpPr/>
          <p:nvPr/>
        </p:nvGrpSpPr>
        <p:grpSpPr>
          <a:xfrm>
            <a:off x="8838375" y="293597"/>
            <a:ext cx="135000" cy="4556147"/>
            <a:chOff x="8838375" y="293597"/>
            <a:chExt cx="135000" cy="4556147"/>
          </a:xfrm>
        </p:grpSpPr>
        <p:grpSp>
          <p:nvGrpSpPr>
            <p:cNvPr id="1010" name="Google Shape;1010;p8"/>
            <p:cNvGrpSpPr/>
            <p:nvPr/>
          </p:nvGrpSpPr>
          <p:grpSpPr>
            <a:xfrm>
              <a:off x="8838375" y="293597"/>
              <a:ext cx="135000" cy="4556147"/>
              <a:chOff x="8838375" y="293597"/>
              <a:chExt cx="135000" cy="4556147"/>
            </a:xfrm>
          </p:grpSpPr>
          <p:sp>
            <p:nvSpPr>
              <p:cNvPr id="1011" name="Google Shape;1011;p8"/>
              <p:cNvSpPr/>
              <p:nvPr/>
            </p:nvSpPr>
            <p:spPr>
              <a:xfrm>
                <a:off x="8838375" y="29359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8"/>
              <p:cNvSpPr/>
              <p:nvPr/>
            </p:nvSpPr>
            <p:spPr>
              <a:xfrm>
                <a:off x="8838375" y="52166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8"/>
              <p:cNvSpPr/>
              <p:nvPr/>
            </p:nvSpPr>
            <p:spPr>
              <a:xfrm>
                <a:off x="8838375" y="74972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8"/>
              <p:cNvSpPr/>
              <p:nvPr/>
            </p:nvSpPr>
            <p:spPr>
              <a:xfrm>
                <a:off x="8838375" y="97779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8"/>
              <p:cNvSpPr/>
              <p:nvPr/>
            </p:nvSpPr>
            <p:spPr>
              <a:xfrm>
                <a:off x="8838375" y="403054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8"/>
              <p:cNvSpPr/>
              <p:nvPr/>
            </p:nvSpPr>
            <p:spPr>
              <a:xfrm>
                <a:off x="8838375" y="425861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8"/>
              <p:cNvSpPr/>
              <p:nvPr/>
            </p:nvSpPr>
            <p:spPr>
              <a:xfrm>
                <a:off x="8838375" y="448667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8"/>
              <p:cNvSpPr/>
              <p:nvPr/>
            </p:nvSpPr>
            <p:spPr>
              <a:xfrm>
                <a:off x="8838375" y="471474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19" name="Google Shape;1019;p8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20" name="Google Shape;1020;p8"/>
          <p:cNvSpPr txBox="1">
            <a:spLocks noGrp="1"/>
          </p:cNvSpPr>
          <p:nvPr>
            <p:ph type="title"/>
          </p:nvPr>
        </p:nvSpPr>
        <p:spPr>
          <a:xfrm>
            <a:off x="1346475" y="535000"/>
            <a:ext cx="6367800" cy="17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21" name="Google Shape;1021;p8"/>
          <p:cNvSpPr>
            <a:spLocks noGrp="1"/>
          </p:cNvSpPr>
          <p:nvPr>
            <p:ph type="pic" idx="2"/>
          </p:nvPr>
        </p:nvSpPr>
        <p:spPr>
          <a:xfrm>
            <a:off x="1402275" y="2661250"/>
            <a:ext cx="6339600" cy="1787700"/>
          </a:xfrm>
          <a:prstGeom prst="roundRect">
            <a:avLst>
              <a:gd name="adj" fmla="val 4981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9" name="Google Shape;1909;p17"/>
          <p:cNvGrpSpPr/>
          <p:nvPr/>
        </p:nvGrpSpPr>
        <p:grpSpPr>
          <a:xfrm>
            <a:off x="170625" y="72645"/>
            <a:ext cx="8802750" cy="4998155"/>
            <a:chOff x="170625" y="72645"/>
            <a:chExt cx="8802750" cy="4998155"/>
          </a:xfrm>
        </p:grpSpPr>
        <p:grpSp>
          <p:nvGrpSpPr>
            <p:cNvPr id="1910" name="Google Shape;1910;p17"/>
            <p:cNvGrpSpPr/>
            <p:nvPr/>
          </p:nvGrpSpPr>
          <p:grpSpPr>
            <a:xfrm>
              <a:off x="170625" y="72645"/>
              <a:ext cx="8802750" cy="4998155"/>
              <a:chOff x="170625" y="72645"/>
              <a:chExt cx="8802750" cy="4998155"/>
            </a:xfrm>
          </p:grpSpPr>
          <p:sp>
            <p:nvSpPr>
              <p:cNvPr id="1911" name="Google Shape;1911;p17"/>
              <p:cNvSpPr/>
              <p:nvPr/>
            </p:nvSpPr>
            <p:spPr>
              <a:xfrm>
                <a:off x="434525" y="293600"/>
                <a:ext cx="8274600" cy="45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12" name="Google Shape;1912;p17"/>
              <p:cNvGrpSpPr/>
              <p:nvPr/>
            </p:nvGrpSpPr>
            <p:grpSpPr>
              <a:xfrm>
                <a:off x="447825" y="72645"/>
                <a:ext cx="8261350" cy="227935"/>
                <a:chOff x="447825" y="66000"/>
                <a:chExt cx="8261350" cy="227935"/>
              </a:xfrm>
            </p:grpSpPr>
            <p:grpSp>
              <p:nvGrpSpPr>
                <p:cNvPr id="1913" name="Google Shape;1913;p17"/>
                <p:cNvGrpSpPr/>
                <p:nvPr/>
              </p:nvGrpSpPr>
              <p:grpSpPr>
                <a:xfrm>
                  <a:off x="3874150" y="66000"/>
                  <a:ext cx="4835025" cy="227935"/>
                  <a:chOff x="3874150" y="66000"/>
                  <a:chExt cx="4835025" cy="227935"/>
                </a:xfrm>
              </p:grpSpPr>
              <p:grpSp>
                <p:nvGrpSpPr>
                  <p:cNvPr id="1914" name="Google Shape;1914;p17"/>
                  <p:cNvGrpSpPr/>
                  <p:nvPr/>
                </p:nvGrpSpPr>
                <p:grpSpPr>
                  <a:xfrm>
                    <a:off x="3874150" y="66000"/>
                    <a:ext cx="4835025" cy="227935"/>
                    <a:chOff x="3874150" y="66000"/>
                    <a:chExt cx="4835025" cy="227935"/>
                  </a:xfrm>
                </p:grpSpPr>
                <p:grpSp>
                  <p:nvGrpSpPr>
                    <p:cNvPr id="1915" name="Google Shape;1915;p17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1916" name="Google Shape;1916;p17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17" name="Google Shape;1917;p17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18" name="Google Shape;1918;p17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19" name="Google Shape;1919;p17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0" name="Google Shape;1920;p17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1" name="Google Shape;1921;p17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2" name="Google Shape;1922;p17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3" name="Google Shape;1923;p17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4" name="Google Shape;1924;p17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5" name="Google Shape;1925;p17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6" name="Google Shape;1926;p17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7" name="Google Shape;1927;p17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8" name="Google Shape;1928;p17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9" name="Google Shape;1929;p17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30" name="Google Shape;1930;p17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31" name="Google Shape;1931;p17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932" name="Google Shape;1932;p17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1933" name="Google Shape;1933;p17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34" name="Google Shape;1934;p17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35" name="Google Shape;1935;p17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36" name="Google Shape;1936;p17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37" name="Google Shape;1937;p17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38" name="Google Shape;1938;p17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39" name="Google Shape;1939;p17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0" name="Google Shape;1940;p17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1" name="Google Shape;1941;p17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2" name="Google Shape;1942;p17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3" name="Google Shape;1943;p17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4" name="Google Shape;1944;p17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5" name="Google Shape;1945;p17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6" name="Google Shape;1946;p17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7" name="Google Shape;1947;p17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8" name="Google Shape;1948;p17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949" name="Google Shape;1949;p17"/>
                    <p:cNvSpPr/>
                    <p:nvPr/>
                  </p:nvSpPr>
                  <p:spPr>
                    <a:xfrm>
                      <a:off x="4694808" y="66535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950" name="Google Shape;1950;p17"/>
                  <p:cNvGrpSpPr/>
                  <p:nvPr/>
                </p:nvGrpSpPr>
                <p:grpSpPr>
                  <a:xfrm>
                    <a:off x="5857627" y="114513"/>
                    <a:ext cx="868100" cy="135007"/>
                    <a:chOff x="7841075" y="69893"/>
                    <a:chExt cx="868100" cy="227400"/>
                  </a:xfrm>
                </p:grpSpPr>
                <p:sp>
                  <p:nvSpPr>
                    <p:cNvPr id="1951" name="Google Shape;1951;p17"/>
                    <p:cNvSpPr/>
                    <p:nvPr/>
                  </p:nvSpPr>
                  <p:spPr>
                    <a:xfrm>
                      <a:off x="78410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2" name="Google Shape;1952;p17"/>
                    <p:cNvSpPr/>
                    <p:nvPr/>
                  </p:nvSpPr>
                  <p:spPr>
                    <a:xfrm>
                      <a:off x="789148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3" name="Google Shape;1953;p17"/>
                    <p:cNvSpPr/>
                    <p:nvPr/>
                  </p:nvSpPr>
                  <p:spPr>
                    <a:xfrm>
                      <a:off x="794190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4" name="Google Shape;1954;p17"/>
                    <p:cNvSpPr/>
                    <p:nvPr/>
                  </p:nvSpPr>
                  <p:spPr>
                    <a:xfrm>
                      <a:off x="799231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5" name="Google Shape;1955;p17"/>
                    <p:cNvSpPr/>
                    <p:nvPr/>
                  </p:nvSpPr>
                  <p:spPr>
                    <a:xfrm>
                      <a:off x="804272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6" name="Google Shape;1956;p17"/>
                    <p:cNvSpPr/>
                    <p:nvPr/>
                  </p:nvSpPr>
                  <p:spPr>
                    <a:xfrm>
                      <a:off x="809314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7" name="Google Shape;1957;p17"/>
                    <p:cNvSpPr/>
                    <p:nvPr/>
                  </p:nvSpPr>
                  <p:spPr>
                    <a:xfrm>
                      <a:off x="814355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8" name="Google Shape;1958;p17"/>
                    <p:cNvSpPr/>
                    <p:nvPr/>
                  </p:nvSpPr>
                  <p:spPr>
                    <a:xfrm>
                      <a:off x="824438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9" name="Google Shape;1959;p17"/>
                    <p:cNvSpPr/>
                    <p:nvPr/>
                  </p:nvSpPr>
                  <p:spPr>
                    <a:xfrm>
                      <a:off x="839562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60" name="Google Shape;1960;p17"/>
                    <p:cNvSpPr/>
                    <p:nvPr/>
                  </p:nvSpPr>
                  <p:spPr>
                    <a:xfrm>
                      <a:off x="854686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61" name="Google Shape;1961;p17"/>
                    <p:cNvSpPr/>
                    <p:nvPr/>
                  </p:nvSpPr>
                  <p:spPr>
                    <a:xfrm>
                      <a:off x="85972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62" name="Google Shape;1962;p17"/>
                    <p:cNvSpPr/>
                    <p:nvPr/>
                  </p:nvSpPr>
                  <p:spPr>
                    <a:xfrm>
                      <a:off x="819396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63" name="Google Shape;1963;p17"/>
                    <p:cNvSpPr/>
                    <p:nvPr/>
                  </p:nvSpPr>
                  <p:spPr>
                    <a:xfrm>
                      <a:off x="829479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64" name="Google Shape;1964;p17"/>
                    <p:cNvSpPr/>
                    <p:nvPr/>
                  </p:nvSpPr>
                  <p:spPr>
                    <a:xfrm>
                      <a:off x="844603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65" name="Google Shape;1965;p17"/>
                    <p:cNvSpPr/>
                    <p:nvPr/>
                  </p:nvSpPr>
                  <p:spPr>
                    <a:xfrm>
                      <a:off x="834520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66" name="Google Shape;1966;p17"/>
                    <p:cNvSpPr/>
                    <p:nvPr/>
                  </p:nvSpPr>
                  <p:spPr>
                    <a:xfrm>
                      <a:off x="8496449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967" name="Google Shape;1967;p17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8" name="Google Shape;1968;p17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9" name="Google Shape;1969;p17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70" name="Google Shape;1970;p17"/>
                <p:cNvCxnSpPr/>
                <p:nvPr/>
              </p:nvCxnSpPr>
              <p:spPr>
                <a:xfrm>
                  <a:off x="447825" y="168230"/>
                  <a:ext cx="2516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71" name="Google Shape;1971;p17"/>
              <p:cNvGrpSpPr/>
              <p:nvPr/>
            </p:nvGrpSpPr>
            <p:grpSpPr>
              <a:xfrm>
                <a:off x="8838375" y="293597"/>
                <a:ext cx="135000" cy="4556147"/>
                <a:chOff x="8838375" y="293597"/>
                <a:chExt cx="135000" cy="4556147"/>
              </a:xfrm>
            </p:grpSpPr>
            <p:sp>
              <p:nvSpPr>
                <p:cNvPr id="1972" name="Google Shape;1972;p17"/>
                <p:cNvSpPr/>
                <p:nvPr/>
              </p:nvSpPr>
              <p:spPr>
                <a:xfrm>
                  <a:off x="883837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" name="Google Shape;1973;p17"/>
                <p:cNvSpPr/>
                <p:nvPr/>
              </p:nvSpPr>
              <p:spPr>
                <a:xfrm>
                  <a:off x="883837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" name="Google Shape;1974;p17"/>
                <p:cNvSpPr/>
                <p:nvPr/>
              </p:nvSpPr>
              <p:spPr>
                <a:xfrm>
                  <a:off x="883837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" name="Google Shape;1975;p17"/>
                <p:cNvSpPr/>
                <p:nvPr/>
              </p:nvSpPr>
              <p:spPr>
                <a:xfrm>
                  <a:off x="883837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" name="Google Shape;1976;p17"/>
                <p:cNvSpPr/>
                <p:nvPr/>
              </p:nvSpPr>
              <p:spPr>
                <a:xfrm>
                  <a:off x="883837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7" name="Google Shape;1977;p17"/>
                <p:cNvSpPr/>
                <p:nvPr/>
              </p:nvSpPr>
              <p:spPr>
                <a:xfrm>
                  <a:off x="883837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8" name="Google Shape;1978;p17"/>
                <p:cNvSpPr/>
                <p:nvPr/>
              </p:nvSpPr>
              <p:spPr>
                <a:xfrm>
                  <a:off x="883837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" name="Google Shape;1979;p17"/>
                <p:cNvSpPr/>
                <p:nvPr/>
              </p:nvSpPr>
              <p:spPr>
                <a:xfrm>
                  <a:off x="883837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80" name="Google Shape;1980;p17"/>
              <p:cNvGrpSpPr/>
              <p:nvPr/>
            </p:nvGrpSpPr>
            <p:grpSpPr>
              <a:xfrm>
                <a:off x="170625" y="293597"/>
                <a:ext cx="135000" cy="4556147"/>
                <a:chOff x="170625" y="293597"/>
                <a:chExt cx="135000" cy="4556147"/>
              </a:xfrm>
            </p:grpSpPr>
            <p:sp>
              <p:nvSpPr>
                <p:cNvPr id="1981" name="Google Shape;1981;p17"/>
                <p:cNvSpPr/>
                <p:nvPr/>
              </p:nvSpPr>
              <p:spPr>
                <a:xfrm flipH="1">
                  <a:off x="17062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2" name="Google Shape;1982;p17"/>
                <p:cNvSpPr/>
                <p:nvPr/>
              </p:nvSpPr>
              <p:spPr>
                <a:xfrm flipH="1">
                  <a:off x="17062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3" name="Google Shape;1983;p17"/>
                <p:cNvSpPr/>
                <p:nvPr/>
              </p:nvSpPr>
              <p:spPr>
                <a:xfrm flipH="1">
                  <a:off x="17062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4" name="Google Shape;1984;p17"/>
                <p:cNvSpPr/>
                <p:nvPr/>
              </p:nvSpPr>
              <p:spPr>
                <a:xfrm flipH="1">
                  <a:off x="17062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85" name="Google Shape;1985;p17"/>
                <p:cNvCxnSpPr/>
                <p:nvPr/>
              </p:nvCxnSpPr>
              <p:spPr>
                <a:xfrm>
                  <a:off x="238125" y="1295200"/>
                  <a:ext cx="0" cy="255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986" name="Google Shape;1986;p17"/>
                <p:cNvSpPr/>
                <p:nvPr/>
              </p:nvSpPr>
              <p:spPr>
                <a:xfrm flipH="1">
                  <a:off x="17062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7" name="Google Shape;1987;p17"/>
                <p:cNvSpPr/>
                <p:nvPr/>
              </p:nvSpPr>
              <p:spPr>
                <a:xfrm flipH="1">
                  <a:off x="17062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8" name="Google Shape;1988;p17"/>
                <p:cNvSpPr/>
                <p:nvPr/>
              </p:nvSpPr>
              <p:spPr>
                <a:xfrm flipH="1">
                  <a:off x="17062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9" name="Google Shape;1989;p17"/>
                <p:cNvSpPr/>
                <p:nvPr/>
              </p:nvSpPr>
              <p:spPr>
                <a:xfrm flipH="1">
                  <a:off x="17062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90" name="Google Shape;1990;p17"/>
              <p:cNvGrpSpPr/>
              <p:nvPr/>
            </p:nvGrpSpPr>
            <p:grpSpPr>
              <a:xfrm rot="10800000">
                <a:off x="434450" y="4843400"/>
                <a:ext cx="8271950" cy="227400"/>
                <a:chOff x="437225" y="66000"/>
                <a:chExt cx="8271950" cy="227400"/>
              </a:xfrm>
            </p:grpSpPr>
            <p:grpSp>
              <p:nvGrpSpPr>
                <p:cNvPr id="1991" name="Google Shape;1991;p17"/>
                <p:cNvGrpSpPr/>
                <p:nvPr/>
              </p:nvGrpSpPr>
              <p:grpSpPr>
                <a:xfrm>
                  <a:off x="3874150" y="66000"/>
                  <a:ext cx="4835025" cy="227400"/>
                  <a:chOff x="3874150" y="66000"/>
                  <a:chExt cx="4835025" cy="227400"/>
                </a:xfrm>
              </p:grpSpPr>
              <p:grpSp>
                <p:nvGrpSpPr>
                  <p:cNvPr id="1992" name="Google Shape;1992;p17"/>
                  <p:cNvGrpSpPr/>
                  <p:nvPr/>
                </p:nvGrpSpPr>
                <p:grpSpPr>
                  <a:xfrm>
                    <a:off x="3874150" y="66000"/>
                    <a:ext cx="4835025" cy="227400"/>
                    <a:chOff x="3874150" y="66000"/>
                    <a:chExt cx="4835025" cy="227400"/>
                  </a:xfrm>
                </p:grpSpPr>
                <p:grpSp>
                  <p:nvGrpSpPr>
                    <p:cNvPr id="1993" name="Google Shape;1993;p17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1994" name="Google Shape;1994;p17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95" name="Google Shape;1995;p17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96" name="Google Shape;1996;p17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97" name="Google Shape;1997;p17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98" name="Google Shape;1998;p17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99" name="Google Shape;1999;p17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0" name="Google Shape;2000;p17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1" name="Google Shape;2001;p17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2" name="Google Shape;2002;p17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3" name="Google Shape;2003;p17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4" name="Google Shape;2004;p17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5" name="Google Shape;2005;p17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6" name="Google Shape;2006;p17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7" name="Google Shape;2007;p17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8" name="Google Shape;2008;p17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9" name="Google Shape;2009;p17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010" name="Google Shape;2010;p17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011" name="Google Shape;2011;p17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2" name="Google Shape;2012;p17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3" name="Google Shape;2013;p17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4" name="Google Shape;2014;p17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5" name="Google Shape;2015;p17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6" name="Google Shape;2016;p17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7" name="Google Shape;2017;p17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8" name="Google Shape;2018;p17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9" name="Google Shape;2019;p17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0" name="Google Shape;2020;p17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1" name="Google Shape;2021;p17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2" name="Google Shape;2022;p17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3" name="Google Shape;2023;p17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4" name="Google Shape;2024;p17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5" name="Google Shape;2025;p17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6" name="Google Shape;2026;p17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027" name="Google Shape;2027;p17"/>
                    <p:cNvSpPr/>
                    <p:nvPr/>
                  </p:nvSpPr>
                  <p:spPr>
                    <a:xfrm>
                      <a:off x="4694808" y="66000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028" name="Google Shape;2028;p17"/>
                  <p:cNvGrpSpPr/>
                  <p:nvPr/>
                </p:nvGrpSpPr>
                <p:grpSpPr>
                  <a:xfrm>
                    <a:off x="5857627" y="112202"/>
                    <a:ext cx="868100" cy="135007"/>
                    <a:chOff x="7841075" y="66000"/>
                    <a:chExt cx="868100" cy="227400"/>
                  </a:xfrm>
                </p:grpSpPr>
                <p:sp>
                  <p:nvSpPr>
                    <p:cNvPr id="2029" name="Google Shape;2029;p17"/>
                    <p:cNvSpPr/>
                    <p:nvPr/>
                  </p:nvSpPr>
                  <p:spPr>
                    <a:xfrm>
                      <a:off x="78410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0" name="Google Shape;2030;p17"/>
                    <p:cNvSpPr/>
                    <p:nvPr/>
                  </p:nvSpPr>
                  <p:spPr>
                    <a:xfrm>
                      <a:off x="789148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1" name="Google Shape;2031;p17"/>
                    <p:cNvSpPr/>
                    <p:nvPr/>
                  </p:nvSpPr>
                  <p:spPr>
                    <a:xfrm>
                      <a:off x="794190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2" name="Google Shape;2032;p17"/>
                    <p:cNvSpPr/>
                    <p:nvPr/>
                  </p:nvSpPr>
                  <p:spPr>
                    <a:xfrm>
                      <a:off x="799231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3" name="Google Shape;2033;p17"/>
                    <p:cNvSpPr/>
                    <p:nvPr/>
                  </p:nvSpPr>
                  <p:spPr>
                    <a:xfrm>
                      <a:off x="804272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4" name="Google Shape;2034;p17"/>
                    <p:cNvSpPr/>
                    <p:nvPr/>
                  </p:nvSpPr>
                  <p:spPr>
                    <a:xfrm>
                      <a:off x="809314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5" name="Google Shape;2035;p17"/>
                    <p:cNvSpPr/>
                    <p:nvPr/>
                  </p:nvSpPr>
                  <p:spPr>
                    <a:xfrm>
                      <a:off x="814355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6" name="Google Shape;2036;p17"/>
                    <p:cNvSpPr/>
                    <p:nvPr/>
                  </p:nvSpPr>
                  <p:spPr>
                    <a:xfrm>
                      <a:off x="824438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7" name="Google Shape;2037;p17"/>
                    <p:cNvSpPr/>
                    <p:nvPr/>
                  </p:nvSpPr>
                  <p:spPr>
                    <a:xfrm>
                      <a:off x="839562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8" name="Google Shape;2038;p17"/>
                    <p:cNvSpPr/>
                    <p:nvPr/>
                  </p:nvSpPr>
                  <p:spPr>
                    <a:xfrm>
                      <a:off x="854686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9" name="Google Shape;2039;p17"/>
                    <p:cNvSpPr/>
                    <p:nvPr/>
                  </p:nvSpPr>
                  <p:spPr>
                    <a:xfrm>
                      <a:off x="85972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0" name="Google Shape;2040;p17"/>
                    <p:cNvSpPr/>
                    <p:nvPr/>
                  </p:nvSpPr>
                  <p:spPr>
                    <a:xfrm>
                      <a:off x="819396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1" name="Google Shape;2041;p17"/>
                    <p:cNvSpPr/>
                    <p:nvPr/>
                  </p:nvSpPr>
                  <p:spPr>
                    <a:xfrm>
                      <a:off x="829479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2" name="Google Shape;2042;p17"/>
                    <p:cNvSpPr/>
                    <p:nvPr/>
                  </p:nvSpPr>
                  <p:spPr>
                    <a:xfrm>
                      <a:off x="844603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3" name="Google Shape;2043;p17"/>
                    <p:cNvSpPr/>
                    <p:nvPr/>
                  </p:nvSpPr>
                  <p:spPr>
                    <a:xfrm>
                      <a:off x="834520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4" name="Google Shape;2044;p17"/>
                    <p:cNvSpPr/>
                    <p:nvPr/>
                  </p:nvSpPr>
                  <p:spPr>
                    <a:xfrm>
                      <a:off x="8496449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045" name="Google Shape;2045;p17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17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17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048" name="Google Shape;2048;p17"/>
                <p:cNvCxnSpPr/>
                <p:nvPr/>
              </p:nvCxnSpPr>
              <p:spPr>
                <a:xfrm>
                  <a:off x="437225" y="168225"/>
                  <a:ext cx="25335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049" name="Google Shape;2049;p17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50" name="Google Shape;2050;p17"/>
          <p:cNvSpPr txBox="1">
            <a:spLocks noGrp="1"/>
          </p:cNvSpPr>
          <p:nvPr>
            <p:ph type="subTitle" idx="1"/>
          </p:nvPr>
        </p:nvSpPr>
        <p:spPr>
          <a:xfrm>
            <a:off x="1065212" y="2439125"/>
            <a:ext cx="1998000" cy="48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51" name="Google Shape;2051;p17"/>
          <p:cNvSpPr txBox="1">
            <a:spLocks noGrp="1"/>
          </p:cNvSpPr>
          <p:nvPr>
            <p:ph type="subTitle" idx="2"/>
          </p:nvPr>
        </p:nvSpPr>
        <p:spPr>
          <a:xfrm>
            <a:off x="1065200" y="2806100"/>
            <a:ext cx="19980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52" name="Google Shape;2052;p17"/>
          <p:cNvSpPr txBox="1">
            <a:spLocks noGrp="1"/>
          </p:cNvSpPr>
          <p:nvPr>
            <p:ph type="subTitle" idx="3"/>
          </p:nvPr>
        </p:nvSpPr>
        <p:spPr>
          <a:xfrm>
            <a:off x="3572991" y="2806099"/>
            <a:ext cx="19980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53" name="Google Shape;2053;p17"/>
          <p:cNvSpPr txBox="1">
            <a:spLocks noGrp="1"/>
          </p:cNvSpPr>
          <p:nvPr>
            <p:ph type="subTitle" idx="4"/>
          </p:nvPr>
        </p:nvSpPr>
        <p:spPr>
          <a:xfrm>
            <a:off x="6086822" y="2806099"/>
            <a:ext cx="19980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54" name="Google Shape;2054;p17"/>
          <p:cNvSpPr txBox="1">
            <a:spLocks noGrp="1"/>
          </p:cNvSpPr>
          <p:nvPr>
            <p:ph type="subTitle" idx="5"/>
          </p:nvPr>
        </p:nvSpPr>
        <p:spPr>
          <a:xfrm>
            <a:off x="3573000" y="2439125"/>
            <a:ext cx="1998000" cy="48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55" name="Google Shape;2055;p17"/>
          <p:cNvSpPr txBox="1">
            <a:spLocks noGrp="1"/>
          </p:cNvSpPr>
          <p:nvPr>
            <p:ph type="subTitle" idx="6"/>
          </p:nvPr>
        </p:nvSpPr>
        <p:spPr>
          <a:xfrm>
            <a:off x="6086826" y="2439125"/>
            <a:ext cx="1998000" cy="48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56" name="Google Shape;2056;p17"/>
          <p:cNvSpPr txBox="1">
            <a:spLocks noGrp="1"/>
          </p:cNvSpPr>
          <p:nvPr>
            <p:ph type="title"/>
          </p:nvPr>
        </p:nvSpPr>
        <p:spPr>
          <a:xfrm>
            <a:off x="715100" y="471606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hrikhand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7" name="Google Shape;2357;p20"/>
          <p:cNvGrpSpPr/>
          <p:nvPr/>
        </p:nvGrpSpPr>
        <p:grpSpPr>
          <a:xfrm>
            <a:off x="170625" y="72645"/>
            <a:ext cx="8802750" cy="4998155"/>
            <a:chOff x="170625" y="72645"/>
            <a:chExt cx="8802750" cy="4998155"/>
          </a:xfrm>
        </p:grpSpPr>
        <p:grpSp>
          <p:nvGrpSpPr>
            <p:cNvPr id="2358" name="Google Shape;2358;p20"/>
            <p:cNvGrpSpPr/>
            <p:nvPr/>
          </p:nvGrpSpPr>
          <p:grpSpPr>
            <a:xfrm>
              <a:off x="170625" y="72645"/>
              <a:ext cx="8802750" cy="4998155"/>
              <a:chOff x="170625" y="72645"/>
              <a:chExt cx="8802750" cy="4998155"/>
            </a:xfrm>
          </p:grpSpPr>
          <p:sp>
            <p:nvSpPr>
              <p:cNvPr id="2359" name="Google Shape;2359;p20"/>
              <p:cNvSpPr/>
              <p:nvPr/>
            </p:nvSpPr>
            <p:spPr>
              <a:xfrm>
                <a:off x="434525" y="293600"/>
                <a:ext cx="8274600" cy="45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60" name="Google Shape;2360;p20"/>
              <p:cNvGrpSpPr/>
              <p:nvPr/>
            </p:nvGrpSpPr>
            <p:grpSpPr>
              <a:xfrm>
                <a:off x="447825" y="72645"/>
                <a:ext cx="8261350" cy="227935"/>
                <a:chOff x="447825" y="66000"/>
                <a:chExt cx="8261350" cy="227935"/>
              </a:xfrm>
            </p:grpSpPr>
            <p:grpSp>
              <p:nvGrpSpPr>
                <p:cNvPr id="2361" name="Google Shape;2361;p20"/>
                <p:cNvGrpSpPr/>
                <p:nvPr/>
              </p:nvGrpSpPr>
              <p:grpSpPr>
                <a:xfrm>
                  <a:off x="3874150" y="66000"/>
                  <a:ext cx="4835025" cy="227935"/>
                  <a:chOff x="3874150" y="66000"/>
                  <a:chExt cx="4835025" cy="227935"/>
                </a:xfrm>
              </p:grpSpPr>
              <p:grpSp>
                <p:nvGrpSpPr>
                  <p:cNvPr id="2362" name="Google Shape;2362;p20"/>
                  <p:cNvGrpSpPr/>
                  <p:nvPr/>
                </p:nvGrpSpPr>
                <p:grpSpPr>
                  <a:xfrm>
                    <a:off x="3874150" y="66000"/>
                    <a:ext cx="4835025" cy="227935"/>
                    <a:chOff x="3874150" y="66000"/>
                    <a:chExt cx="4835025" cy="227935"/>
                  </a:xfrm>
                </p:grpSpPr>
                <p:grpSp>
                  <p:nvGrpSpPr>
                    <p:cNvPr id="2363" name="Google Shape;2363;p20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364" name="Google Shape;2364;p20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65" name="Google Shape;2365;p20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66" name="Google Shape;2366;p20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67" name="Google Shape;2367;p20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68" name="Google Shape;2368;p20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69" name="Google Shape;2369;p20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0" name="Google Shape;2370;p20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1" name="Google Shape;2371;p20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2" name="Google Shape;2372;p20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3" name="Google Shape;2373;p20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4" name="Google Shape;2374;p20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5" name="Google Shape;2375;p20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6" name="Google Shape;2376;p20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7" name="Google Shape;2377;p20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8" name="Google Shape;2378;p20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79" name="Google Shape;2379;p20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380" name="Google Shape;2380;p20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381" name="Google Shape;2381;p20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82" name="Google Shape;2382;p20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83" name="Google Shape;2383;p20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84" name="Google Shape;2384;p20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85" name="Google Shape;2385;p20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86" name="Google Shape;2386;p20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87" name="Google Shape;2387;p20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88" name="Google Shape;2388;p20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89" name="Google Shape;2389;p20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90" name="Google Shape;2390;p20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91" name="Google Shape;2391;p20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92" name="Google Shape;2392;p20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93" name="Google Shape;2393;p20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94" name="Google Shape;2394;p20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95" name="Google Shape;2395;p20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96" name="Google Shape;2396;p20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397" name="Google Shape;2397;p20"/>
                    <p:cNvSpPr/>
                    <p:nvPr/>
                  </p:nvSpPr>
                  <p:spPr>
                    <a:xfrm>
                      <a:off x="4694808" y="66535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398" name="Google Shape;2398;p20"/>
                  <p:cNvGrpSpPr/>
                  <p:nvPr/>
                </p:nvGrpSpPr>
                <p:grpSpPr>
                  <a:xfrm>
                    <a:off x="5857627" y="114513"/>
                    <a:ext cx="868100" cy="135007"/>
                    <a:chOff x="7841075" y="69893"/>
                    <a:chExt cx="868100" cy="227400"/>
                  </a:xfrm>
                </p:grpSpPr>
                <p:sp>
                  <p:nvSpPr>
                    <p:cNvPr id="2399" name="Google Shape;2399;p20"/>
                    <p:cNvSpPr/>
                    <p:nvPr/>
                  </p:nvSpPr>
                  <p:spPr>
                    <a:xfrm>
                      <a:off x="78410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0" name="Google Shape;2400;p20"/>
                    <p:cNvSpPr/>
                    <p:nvPr/>
                  </p:nvSpPr>
                  <p:spPr>
                    <a:xfrm>
                      <a:off x="789148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1" name="Google Shape;2401;p20"/>
                    <p:cNvSpPr/>
                    <p:nvPr/>
                  </p:nvSpPr>
                  <p:spPr>
                    <a:xfrm>
                      <a:off x="794190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2" name="Google Shape;2402;p20"/>
                    <p:cNvSpPr/>
                    <p:nvPr/>
                  </p:nvSpPr>
                  <p:spPr>
                    <a:xfrm>
                      <a:off x="799231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3" name="Google Shape;2403;p20"/>
                    <p:cNvSpPr/>
                    <p:nvPr/>
                  </p:nvSpPr>
                  <p:spPr>
                    <a:xfrm>
                      <a:off x="804272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4" name="Google Shape;2404;p20"/>
                    <p:cNvSpPr/>
                    <p:nvPr/>
                  </p:nvSpPr>
                  <p:spPr>
                    <a:xfrm>
                      <a:off x="809314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5" name="Google Shape;2405;p20"/>
                    <p:cNvSpPr/>
                    <p:nvPr/>
                  </p:nvSpPr>
                  <p:spPr>
                    <a:xfrm>
                      <a:off x="814355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6" name="Google Shape;2406;p20"/>
                    <p:cNvSpPr/>
                    <p:nvPr/>
                  </p:nvSpPr>
                  <p:spPr>
                    <a:xfrm>
                      <a:off x="824438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7" name="Google Shape;2407;p20"/>
                    <p:cNvSpPr/>
                    <p:nvPr/>
                  </p:nvSpPr>
                  <p:spPr>
                    <a:xfrm>
                      <a:off x="839562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8" name="Google Shape;2408;p20"/>
                    <p:cNvSpPr/>
                    <p:nvPr/>
                  </p:nvSpPr>
                  <p:spPr>
                    <a:xfrm>
                      <a:off x="854686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9" name="Google Shape;2409;p20"/>
                    <p:cNvSpPr/>
                    <p:nvPr/>
                  </p:nvSpPr>
                  <p:spPr>
                    <a:xfrm>
                      <a:off x="85972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10" name="Google Shape;2410;p20"/>
                    <p:cNvSpPr/>
                    <p:nvPr/>
                  </p:nvSpPr>
                  <p:spPr>
                    <a:xfrm>
                      <a:off x="819396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11" name="Google Shape;2411;p20"/>
                    <p:cNvSpPr/>
                    <p:nvPr/>
                  </p:nvSpPr>
                  <p:spPr>
                    <a:xfrm>
                      <a:off x="829479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12" name="Google Shape;2412;p20"/>
                    <p:cNvSpPr/>
                    <p:nvPr/>
                  </p:nvSpPr>
                  <p:spPr>
                    <a:xfrm>
                      <a:off x="844603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13" name="Google Shape;2413;p20"/>
                    <p:cNvSpPr/>
                    <p:nvPr/>
                  </p:nvSpPr>
                  <p:spPr>
                    <a:xfrm>
                      <a:off x="834520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14" name="Google Shape;2414;p20"/>
                    <p:cNvSpPr/>
                    <p:nvPr/>
                  </p:nvSpPr>
                  <p:spPr>
                    <a:xfrm>
                      <a:off x="8496449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415" name="Google Shape;2415;p20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6" name="Google Shape;2416;p20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7" name="Google Shape;2417;p20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418" name="Google Shape;2418;p20"/>
                <p:cNvCxnSpPr/>
                <p:nvPr/>
              </p:nvCxnSpPr>
              <p:spPr>
                <a:xfrm>
                  <a:off x="447825" y="168230"/>
                  <a:ext cx="2516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419" name="Google Shape;2419;p20"/>
              <p:cNvGrpSpPr/>
              <p:nvPr/>
            </p:nvGrpSpPr>
            <p:grpSpPr>
              <a:xfrm>
                <a:off x="8838375" y="293597"/>
                <a:ext cx="135000" cy="4556147"/>
                <a:chOff x="8838375" y="293597"/>
                <a:chExt cx="135000" cy="4556147"/>
              </a:xfrm>
            </p:grpSpPr>
            <p:sp>
              <p:nvSpPr>
                <p:cNvPr id="2420" name="Google Shape;2420;p20"/>
                <p:cNvSpPr/>
                <p:nvPr/>
              </p:nvSpPr>
              <p:spPr>
                <a:xfrm>
                  <a:off x="883837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" name="Google Shape;2421;p20"/>
                <p:cNvSpPr/>
                <p:nvPr/>
              </p:nvSpPr>
              <p:spPr>
                <a:xfrm>
                  <a:off x="883837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" name="Google Shape;2422;p20"/>
                <p:cNvSpPr/>
                <p:nvPr/>
              </p:nvSpPr>
              <p:spPr>
                <a:xfrm>
                  <a:off x="883837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3" name="Google Shape;2423;p20"/>
                <p:cNvSpPr/>
                <p:nvPr/>
              </p:nvSpPr>
              <p:spPr>
                <a:xfrm>
                  <a:off x="883837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4" name="Google Shape;2424;p20"/>
                <p:cNvSpPr/>
                <p:nvPr/>
              </p:nvSpPr>
              <p:spPr>
                <a:xfrm>
                  <a:off x="883837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5" name="Google Shape;2425;p20"/>
                <p:cNvSpPr/>
                <p:nvPr/>
              </p:nvSpPr>
              <p:spPr>
                <a:xfrm>
                  <a:off x="883837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6" name="Google Shape;2426;p20"/>
                <p:cNvSpPr/>
                <p:nvPr/>
              </p:nvSpPr>
              <p:spPr>
                <a:xfrm>
                  <a:off x="883837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" name="Google Shape;2427;p20"/>
                <p:cNvSpPr/>
                <p:nvPr/>
              </p:nvSpPr>
              <p:spPr>
                <a:xfrm>
                  <a:off x="883837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28" name="Google Shape;2428;p20"/>
              <p:cNvGrpSpPr/>
              <p:nvPr/>
            </p:nvGrpSpPr>
            <p:grpSpPr>
              <a:xfrm>
                <a:off x="170625" y="293597"/>
                <a:ext cx="135000" cy="4556147"/>
                <a:chOff x="170625" y="293597"/>
                <a:chExt cx="135000" cy="4556147"/>
              </a:xfrm>
            </p:grpSpPr>
            <p:sp>
              <p:nvSpPr>
                <p:cNvPr id="2429" name="Google Shape;2429;p20"/>
                <p:cNvSpPr/>
                <p:nvPr/>
              </p:nvSpPr>
              <p:spPr>
                <a:xfrm flipH="1">
                  <a:off x="17062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0" name="Google Shape;2430;p20"/>
                <p:cNvSpPr/>
                <p:nvPr/>
              </p:nvSpPr>
              <p:spPr>
                <a:xfrm flipH="1">
                  <a:off x="17062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1" name="Google Shape;2431;p20"/>
                <p:cNvSpPr/>
                <p:nvPr/>
              </p:nvSpPr>
              <p:spPr>
                <a:xfrm flipH="1">
                  <a:off x="17062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2" name="Google Shape;2432;p20"/>
                <p:cNvSpPr/>
                <p:nvPr/>
              </p:nvSpPr>
              <p:spPr>
                <a:xfrm flipH="1">
                  <a:off x="17062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433" name="Google Shape;2433;p20"/>
                <p:cNvCxnSpPr/>
                <p:nvPr/>
              </p:nvCxnSpPr>
              <p:spPr>
                <a:xfrm>
                  <a:off x="238125" y="1295200"/>
                  <a:ext cx="0" cy="255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434" name="Google Shape;2434;p20"/>
                <p:cNvSpPr/>
                <p:nvPr/>
              </p:nvSpPr>
              <p:spPr>
                <a:xfrm flipH="1">
                  <a:off x="17062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5" name="Google Shape;2435;p20"/>
                <p:cNvSpPr/>
                <p:nvPr/>
              </p:nvSpPr>
              <p:spPr>
                <a:xfrm flipH="1">
                  <a:off x="17062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6" name="Google Shape;2436;p20"/>
                <p:cNvSpPr/>
                <p:nvPr/>
              </p:nvSpPr>
              <p:spPr>
                <a:xfrm flipH="1">
                  <a:off x="17062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7" name="Google Shape;2437;p20"/>
                <p:cNvSpPr/>
                <p:nvPr/>
              </p:nvSpPr>
              <p:spPr>
                <a:xfrm flipH="1">
                  <a:off x="17062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38" name="Google Shape;2438;p20"/>
              <p:cNvGrpSpPr/>
              <p:nvPr/>
            </p:nvGrpSpPr>
            <p:grpSpPr>
              <a:xfrm rot="10800000">
                <a:off x="434450" y="4843400"/>
                <a:ext cx="8271950" cy="227400"/>
                <a:chOff x="437225" y="66000"/>
                <a:chExt cx="8271950" cy="227400"/>
              </a:xfrm>
            </p:grpSpPr>
            <p:grpSp>
              <p:nvGrpSpPr>
                <p:cNvPr id="2439" name="Google Shape;2439;p20"/>
                <p:cNvGrpSpPr/>
                <p:nvPr/>
              </p:nvGrpSpPr>
              <p:grpSpPr>
                <a:xfrm>
                  <a:off x="3874150" y="66000"/>
                  <a:ext cx="4835025" cy="227400"/>
                  <a:chOff x="3874150" y="66000"/>
                  <a:chExt cx="4835025" cy="227400"/>
                </a:xfrm>
              </p:grpSpPr>
              <p:grpSp>
                <p:nvGrpSpPr>
                  <p:cNvPr id="2440" name="Google Shape;2440;p20"/>
                  <p:cNvGrpSpPr/>
                  <p:nvPr/>
                </p:nvGrpSpPr>
                <p:grpSpPr>
                  <a:xfrm>
                    <a:off x="3874150" y="66000"/>
                    <a:ext cx="4835025" cy="227400"/>
                    <a:chOff x="3874150" y="66000"/>
                    <a:chExt cx="4835025" cy="227400"/>
                  </a:xfrm>
                </p:grpSpPr>
                <p:grpSp>
                  <p:nvGrpSpPr>
                    <p:cNvPr id="2441" name="Google Shape;2441;p20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442" name="Google Shape;2442;p20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43" name="Google Shape;2443;p20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44" name="Google Shape;2444;p20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45" name="Google Shape;2445;p20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46" name="Google Shape;2446;p20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47" name="Google Shape;2447;p20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48" name="Google Shape;2448;p20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49" name="Google Shape;2449;p20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50" name="Google Shape;2450;p20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51" name="Google Shape;2451;p20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52" name="Google Shape;2452;p20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53" name="Google Shape;2453;p20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54" name="Google Shape;2454;p20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55" name="Google Shape;2455;p20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56" name="Google Shape;2456;p20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57" name="Google Shape;2457;p20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458" name="Google Shape;2458;p20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459" name="Google Shape;2459;p20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60" name="Google Shape;2460;p20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61" name="Google Shape;2461;p20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62" name="Google Shape;2462;p20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63" name="Google Shape;2463;p20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64" name="Google Shape;2464;p20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65" name="Google Shape;2465;p20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66" name="Google Shape;2466;p20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67" name="Google Shape;2467;p20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68" name="Google Shape;2468;p20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69" name="Google Shape;2469;p20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70" name="Google Shape;2470;p20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71" name="Google Shape;2471;p20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72" name="Google Shape;2472;p20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73" name="Google Shape;2473;p20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74" name="Google Shape;2474;p20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475" name="Google Shape;2475;p20"/>
                    <p:cNvSpPr/>
                    <p:nvPr/>
                  </p:nvSpPr>
                  <p:spPr>
                    <a:xfrm>
                      <a:off x="4694808" y="66000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476" name="Google Shape;2476;p20"/>
                  <p:cNvGrpSpPr/>
                  <p:nvPr/>
                </p:nvGrpSpPr>
                <p:grpSpPr>
                  <a:xfrm>
                    <a:off x="5857627" y="112202"/>
                    <a:ext cx="868100" cy="135007"/>
                    <a:chOff x="7841075" y="66000"/>
                    <a:chExt cx="868100" cy="227400"/>
                  </a:xfrm>
                </p:grpSpPr>
                <p:sp>
                  <p:nvSpPr>
                    <p:cNvPr id="2477" name="Google Shape;2477;p20"/>
                    <p:cNvSpPr/>
                    <p:nvPr/>
                  </p:nvSpPr>
                  <p:spPr>
                    <a:xfrm>
                      <a:off x="78410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8" name="Google Shape;2478;p20"/>
                    <p:cNvSpPr/>
                    <p:nvPr/>
                  </p:nvSpPr>
                  <p:spPr>
                    <a:xfrm>
                      <a:off x="789148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9" name="Google Shape;2479;p20"/>
                    <p:cNvSpPr/>
                    <p:nvPr/>
                  </p:nvSpPr>
                  <p:spPr>
                    <a:xfrm>
                      <a:off x="794190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80" name="Google Shape;2480;p20"/>
                    <p:cNvSpPr/>
                    <p:nvPr/>
                  </p:nvSpPr>
                  <p:spPr>
                    <a:xfrm>
                      <a:off x="799231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81" name="Google Shape;2481;p20"/>
                    <p:cNvSpPr/>
                    <p:nvPr/>
                  </p:nvSpPr>
                  <p:spPr>
                    <a:xfrm>
                      <a:off x="804272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82" name="Google Shape;2482;p20"/>
                    <p:cNvSpPr/>
                    <p:nvPr/>
                  </p:nvSpPr>
                  <p:spPr>
                    <a:xfrm>
                      <a:off x="809314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83" name="Google Shape;2483;p20"/>
                    <p:cNvSpPr/>
                    <p:nvPr/>
                  </p:nvSpPr>
                  <p:spPr>
                    <a:xfrm>
                      <a:off x="814355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84" name="Google Shape;2484;p20"/>
                    <p:cNvSpPr/>
                    <p:nvPr/>
                  </p:nvSpPr>
                  <p:spPr>
                    <a:xfrm>
                      <a:off x="824438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85" name="Google Shape;2485;p20"/>
                    <p:cNvSpPr/>
                    <p:nvPr/>
                  </p:nvSpPr>
                  <p:spPr>
                    <a:xfrm>
                      <a:off x="839562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86" name="Google Shape;2486;p20"/>
                    <p:cNvSpPr/>
                    <p:nvPr/>
                  </p:nvSpPr>
                  <p:spPr>
                    <a:xfrm>
                      <a:off x="854686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87" name="Google Shape;2487;p20"/>
                    <p:cNvSpPr/>
                    <p:nvPr/>
                  </p:nvSpPr>
                  <p:spPr>
                    <a:xfrm>
                      <a:off x="85972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88" name="Google Shape;2488;p20"/>
                    <p:cNvSpPr/>
                    <p:nvPr/>
                  </p:nvSpPr>
                  <p:spPr>
                    <a:xfrm>
                      <a:off x="819396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89" name="Google Shape;2489;p20"/>
                    <p:cNvSpPr/>
                    <p:nvPr/>
                  </p:nvSpPr>
                  <p:spPr>
                    <a:xfrm>
                      <a:off x="829479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90" name="Google Shape;2490;p20"/>
                    <p:cNvSpPr/>
                    <p:nvPr/>
                  </p:nvSpPr>
                  <p:spPr>
                    <a:xfrm>
                      <a:off x="844603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91" name="Google Shape;2491;p20"/>
                    <p:cNvSpPr/>
                    <p:nvPr/>
                  </p:nvSpPr>
                  <p:spPr>
                    <a:xfrm>
                      <a:off x="834520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92" name="Google Shape;2492;p20"/>
                    <p:cNvSpPr/>
                    <p:nvPr/>
                  </p:nvSpPr>
                  <p:spPr>
                    <a:xfrm>
                      <a:off x="8496449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493" name="Google Shape;2493;p20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4" name="Google Shape;2494;p20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5" name="Google Shape;2495;p20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496" name="Google Shape;2496;p20"/>
                <p:cNvCxnSpPr/>
                <p:nvPr/>
              </p:nvCxnSpPr>
              <p:spPr>
                <a:xfrm>
                  <a:off x="437225" y="168225"/>
                  <a:ext cx="25335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497" name="Google Shape;2497;p20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98" name="Google Shape;2498;p20"/>
          <p:cNvSpPr txBox="1">
            <a:spLocks noGrp="1"/>
          </p:cNvSpPr>
          <p:nvPr>
            <p:ph type="subTitle" idx="1"/>
          </p:nvPr>
        </p:nvSpPr>
        <p:spPr>
          <a:xfrm>
            <a:off x="715108" y="1239200"/>
            <a:ext cx="40467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99" name="Google Shape;2499;p20"/>
          <p:cNvSpPr txBox="1">
            <a:spLocks noGrp="1"/>
          </p:cNvSpPr>
          <p:nvPr>
            <p:ph type="subTitle" idx="2"/>
          </p:nvPr>
        </p:nvSpPr>
        <p:spPr>
          <a:xfrm>
            <a:off x="715216" y="1591182"/>
            <a:ext cx="4046700" cy="36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00" name="Google Shape;2500;p20"/>
          <p:cNvSpPr txBox="1">
            <a:spLocks noGrp="1"/>
          </p:cNvSpPr>
          <p:nvPr>
            <p:ph type="subTitle" idx="3"/>
          </p:nvPr>
        </p:nvSpPr>
        <p:spPr>
          <a:xfrm>
            <a:off x="715114" y="2465680"/>
            <a:ext cx="4046700" cy="36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01" name="Google Shape;2501;p20"/>
          <p:cNvSpPr txBox="1">
            <a:spLocks noGrp="1"/>
          </p:cNvSpPr>
          <p:nvPr>
            <p:ph type="subTitle" idx="4"/>
          </p:nvPr>
        </p:nvSpPr>
        <p:spPr>
          <a:xfrm>
            <a:off x="715216" y="3340178"/>
            <a:ext cx="4046700" cy="36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02" name="Google Shape;2502;p20"/>
          <p:cNvSpPr txBox="1">
            <a:spLocks noGrp="1"/>
          </p:cNvSpPr>
          <p:nvPr>
            <p:ph type="subTitle" idx="5"/>
          </p:nvPr>
        </p:nvSpPr>
        <p:spPr>
          <a:xfrm>
            <a:off x="715223" y="4214676"/>
            <a:ext cx="4046700" cy="36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03" name="Google Shape;2503;p20"/>
          <p:cNvSpPr txBox="1">
            <a:spLocks noGrp="1"/>
          </p:cNvSpPr>
          <p:nvPr>
            <p:ph type="subTitle" idx="6"/>
          </p:nvPr>
        </p:nvSpPr>
        <p:spPr>
          <a:xfrm>
            <a:off x="715214" y="2988196"/>
            <a:ext cx="40467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04" name="Google Shape;2504;p20"/>
          <p:cNvSpPr txBox="1">
            <a:spLocks noGrp="1"/>
          </p:cNvSpPr>
          <p:nvPr>
            <p:ph type="subTitle" idx="7"/>
          </p:nvPr>
        </p:nvSpPr>
        <p:spPr>
          <a:xfrm>
            <a:off x="715100" y="2113698"/>
            <a:ext cx="40467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05" name="Google Shape;2505;p20"/>
          <p:cNvSpPr txBox="1">
            <a:spLocks noGrp="1"/>
          </p:cNvSpPr>
          <p:nvPr>
            <p:ph type="subTitle" idx="8"/>
          </p:nvPr>
        </p:nvSpPr>
        <p:spPr>
          <a:xfrm>
            <a:off x="715208" y="3862694"/>
            <a:ext cx="40467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06" name="Google Shape;2506;p20"/>
          <p:cNvSpPr txBox="1">
            <a:spLocks noGrp="1"/>
          </p:cNvSpPr>
          <p:nvPr>
            <p:ph type="title"/>
          </p:nvPr>
        </p:nvSpPr>
        <p:spPr>
          <a:xfrm>
            <a:off x="715100" y="471606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hrikhand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07" name="Google Shape;2507;p20"/>
          <p:cNvSpPr>
            <a:spLocks noGrp="1"/>
          </p:cNvSpPr>
          <p:nvPr>
            <p:ph type="pic" idx="9"/>
          </p:nvPr>
        </p:nvSpPr>
        <p:spPr>
          <a:xfrm>
            <a:off x="5078775" y="1541875"/>
            <a:ext cx="3221100" cy="2925900"/>
          </a:xfrm>
          <a:prstGeom prst="roundRect">
            <a:avLst>
              <a:gd name="adj" fmla="val 4981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5" name="Google Shape;2815;p23"/>
          <p:cNvGrpSpPr/>
          <p:nvPr/>
        </p:nvGrpSpPr>
        <p:grpSpPr>
          <a:xfrm>
            <a:off x="170625" y="72645"/>
            <a:ext cx="8802750" cy="4998155"/>
            <a:chOff x="170625" y="72645"/>
            <a:chExt cx="8802750" cy="4998155"/>
          </a:xfrm>
        </p:grpSpPr>
        <p:grpSp>
          <p:nvGrpSpPr>
            <p:cNvPr id="2816" name="Google Shape;2816;p23"/>
            <p:cNvGrpSpPr/>
            <p:nvPr/>
          </p:nvGrpSpPr>
          <p:grpSpPr>
            <a:xfrm>
              <a:off x="170625" y="72645"/>
              <a:ext cx="8802750" cy="4998155"/>
              <a:chOff x="170625" y="72645"/>
              <a:chExt cx="8802750" cy="4998155"/>
            </a:xfrm>
          </p:grpSpPr>
          <p:sp>
            <p:nvSpPr>
              <p:cNvPr id="2817" name="Google Shape;2817;p23"/>
              <p:cNvSpPr/>
              <p:nvPr/>
            </p:nvSpPr>
            <p:spPr>
              <a:xfrm>
                <a:off x="434525" y="293600"/>
                <a:ext cx="8274600" cy="45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18" name="Google Shape;2818;p23"/>
              <p:cNvGrpSpPr/>
              <p:nvPr/>
            </p:nvGrpSpPr>
            <p:grpSpPr>
              <a:xfrm>
                <a:off x="447825" y="72645"/>
                <a:ext cx="8261350" cy="227935"/>
                <a:chOff x="447825" y="66000"/>
                <a:chExt cx="8261350" cy="227935"/>
              </a:xfrm>
            </p:grpSpPr>
            <p:grpSp>
              <p:nvGrpSpPr>
                <p:cNvPr id="2819" name="Google Shape;2819;p23"/>
                <p:cNvGrpSpPr/>
                <p:nvPr/>
              </p:nvGrpSpPr>
              <p:grpSpPr>
                <a:xfrm>
                  <a:off x="3874150" y="66000"/>
                  <a:ext cx="4835025" cy="227935"/>
                  <a:chOff x="3874150" y="66000"/>
                  <a:chExt cx="4835025" cy="227935"/>
                </a:xfrm>
              </p:grpSpPr>
              <p:grpSp>
                <p:nvGrpSpPr>
                  <p:cNvPr id="2820" name="Google Shape;2820;p23"/>
                  <p:cNvGrpSpPr/>
                  <p:nvPr/>
                </p:nvGrpSpPr>
                <p:grpSpPr>
                  <a:xfrm>
                    <a:off x="3874150" y="66000"/>
                    <a:ext cx="4835025" cy="227935"/>
                    <a:chOff x="3874150" y="66000"/>
                    <a:chExt cx="4835025" cy="227935"/>
                  </a:xfrm>
                </p:grpSpPr>
                <p:grpSp>
                  <p:nvGrpSpPr>
                    <p:cNvPr id="2821" name="Google Shape;2821;p23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822" name="Google Shape;2822;p23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3" name="Google Shape;2823;p23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4" name="Google Shape;2824;p23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5" name="Google Shape;2825;p23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6" name="Google Shape;2826;p23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7" name="Google Shape;2827;p23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8" name="Google Shape;2828;p23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9" name="Google Shape;2829;p23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0" name="Google Shape;2830;p23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1" name="Google Shape;2831;p23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2" name="Google Shape;2832;p23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3" name="Google Shape;2833;p23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4" name="Google Shape;2834;p23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5" name="Google Shape;2835;p23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6" name="Google Shape;2836;p23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7" name="Google Shape;2837;p23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838" name="Google Shape;2838;p23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839" name="Google Shape;2839;p23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0" name="Google Shape;2840;p23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1" name="Google Shape;2841;p23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2" name="Google Shape;2842;p23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3" name="Google Shape;2843;p23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4" name="Google Shape;2844;p23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5" name="Google Shape;2845;p23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6" name="Google Shape;2846;p23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7" name="Google Shape;2847;p23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8" name="Google Shape;2848;p23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9" name="Google Shape;2849;p23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0" name="Google Shape;2850;p23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1" name="Google Shape;2851;p23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2" name="Google Shape;2852;p23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3" name="Google Shape;2853;p23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4" name="Google Shape;2854;p23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55" name="Google Shape;2855;p23"/>
                    <p:cNvSpPr/>
                    <p:nvPr/>
                  </p:nvSpPr>
                  <p:spPr>
                    <a:xfrm>
                      <a:off x="4694808" y="66535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56" name="Google Shape;2856;p23"/>
                  <p:cNvGrpSpPr/>
                  <p:nvPr/>
                </p:nvGrpSpPr>
                <p:grpSpPr>
                  <a:xfrm>
                    <a:off x="5857627" y="114513"/>
                    <a:ext cx="868100" cy="135007"/>
                    <a:chOff x="7841075" y="69893"/>
                    <a:chExt cx="868100" cy="227400"/>
                  </a:xfrm>
                </p:grpSpPr>
                <p:sp>
                  <p:nvSpPr>
                    <p:cNvPr id="2857" name="Google Shape;2857;p23"/>
                    <p:cNvSpPr/>
                    <p:nvPr/>
                  </p:nvSpPr>
                  <p:spPr>
                    <a:xfrm>
                      <a:off x="78410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58" name="Google Shape;2858;p23"/>
                    <p:cNvSpPr/>
                    <p:nvPr/>
                  </p:nvSpPr>
                  <p:spPr>
                    <a:xfrm>
                      <a:off x="789148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59" name="Google Shape;2859;p23"/>
                    <p:cNvSpPr/>
                    <p:nvPr/>
                  </p:nvSpPr>
                  <p:spPr>
                    <a:xfrm>
                      <a:off x="794190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0" name="Google Shape;2860;p23"/>
                    <p:cNvSpPr/>
                    <p:nvPr/>
                  </p:nvSpPr>
                  <p:spPr>
                    <a:xfrm>
                      <a:off x="799231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1" name="Google Shape;2861;p23"/>
                    <p:cNvSpPr/>
                    <p:nvPr/>
                  </p:nvSpPr>
                  <p:spPr>
                    <a:xfrm>
                      <a:off x="804272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2" name="Google Shape;2862;p23"/>
                    <p:cNvSpPr/>
                    <p:nvPr/>
                  </p:nvSpPr>
                  <p:spPr>
                    <a:xfrm>
                      <a:off x="809314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3" name="Google Shape;2863;p23"/>
                    <p:cNvSpPr/>
                    <p:nvPr/>
                  </p:nvSpPr>
                  <p:spPr>
                    <a:xfrm>
                      <a:off x="814355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4" name="Google Shape;2864;p23"/>
                    <p:cNvSpPr/>
                    <p:nvPr/>
                  </p:nvSpPr>
                  <p:spPr>
                    <a:xfrm>
                      <a:off x="824438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5" name="Google Shape;2865;p23"/>
                    <p:cNvSpPr/>
                    <p:nvPr/>
                  </p:nvSpPr>
                  <p:spPr>
                    <a:xfrm>
                      <a:off x="839562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6" name="Google Shape;2866;p23"/>
                    <p:cNvSpPr/>
                    <p:nvPr/>
                  </p:nvSpPr>
                  <p:spPr>
                    <a:xfrm>
                      <a:off x="854686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7" name="Google Shape;2867;p23"/>
                    <p:cNvSpPr/>
                    <p:nvPr/>
                  </p:nvSpPr>
                  <p:spPr>
                    <a:xfrm>
                      <a:off x="85972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8" name="Google Shape;2868;p23"/>
                    <p:cNvSpPr/>
                    <p:nvPr/>
                  </p:nvSpPr>
                  <p:spPr>
                    <a:xfrm>
                      <a:off x="819396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9" name="Google Shape;2869;p23"/>
                    <p:cNvSpPr/>
                    <p:nvPr/>
                  </p:nvSpPr>
                  <p:spPr>
                    <a:xfrm>
                      <a:off x="829479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70" name="Google Shape;2870;p23"/>
                    <p:cNvSpPr/>
                    <p:nvPr/>
                  </p:nvSpPr>
                  <p:spPr>
                    <a:xfrm>
                      <a:off x="844603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71" name="Google Shape;2871;p23"/>
                    <p:cNvSpPr/>
                    <p:nvPr/>
                  </p:nvSpPr>
                  <p:spPr>
                    <a:xfrm>
                      <a:off x="834520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72" name="Google Shape;2872;p23"/>
                    <p:cNvSpPr/>
                    <p:nvPr/>
                  </p:nvSpPr>
                  <p:spPr>
                    <a:xfrm>
                      <a:off x="8496449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873" name="Google Shape;2873;p23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4" name="Google Shape;2874;p23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5" name="Google Shape;2875;p23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876" name="Google Shape;2876;p23"/>
                <p:cNvCxnSpPr/>
                <p:nvPr/>
              </p:nvCxnSpPr>
              <p:spPr>
                <a:xfrm>
                  <a:off x="447825" y="168230"/>
                  <a:ext cx="2516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877" name="Google Shape;2877;p23"/>
              <p:cNvGrpSpPr/>
              <p:nvPr/>
            </p:nvGrpSpPr>
            <p:grpSpPr>
              <a:xfrm>
                <a:off x="8838375" y="293597"/>
                <a:ext cx="135000" cy="4556147"/>
                <a:chOff x="8838375" y="293597"/>
                <a:chExt cx="135000" cy="4556147"/>
              </a:xfrm>
            </p:grpSpPr>
            <p:sp>
              <p:nvSpPr>
                <p:cNvPr id="2878" name="Google Shape;2878;p23"/>
                <p:cNvSpPr/>
                <p:nvPr/>
              </p:nvSpPr>
              <p:spPr>
                <a:xfrm>
                  <a:off x="883837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9" name="Google Shape;2879;p23"/>
                <p:cNvSpPr/>
                <p:nvPr/>
              </p:nvSpPr>
              <p:spPr>
                <a:xfrm>
                  <a:off x="883837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0" name="Google Shape;2880;p23"/>
                <p:cNvSpPr/>
                <p:nvPr/>
              </p:nvSpPr>
              <p:spPr>
                <a:xfrm>
                  <a:off x="883837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1" name="Google Shape;2881;p23"/>
                <p:cNvSpPr/>
                <p:nvPr/>
              </p:nvSpPr>
              <p:spPr>
                <a:xfrm>
                  <a:off x="883837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2" name="Google Shape;2882;p23"/>
                <p:cNvSpPr/>
                <p:nvPr/>
              </p:nvSpPr>
              <p:spPr>
                <a:xfrm>
                  <a:off x="883837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3" name="Google Shape;2883;p23"/>
                <p:cNvSpPr/>
                <p:nvPr/>
              </p:nvSpPr>
              <p:spPr>
                <a:xfrm>
                  <a:off x="883837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4" name="Google Shape;2884;p23"/>
                <p:cNvSpPr/>
                <p:nvPr/>
              </p:nvSpPr>
              <p:spPr>
                <a:xfrm>
                  <a:off x="883837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5" name="Google Shape;2885;p23"/>
                <p:cNvSpPr/>
                <p:nvPr/>
              </p:nvSpPr>
              <p:spPr>
                <a:xfrm>
                  <a:off x="883837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86" name="Google Shape;2886;p23"/>
              <p:cNvGrpSpPr/>
              <p:nvPr/>
            </p:nvGrpSpPr>
            <p:grpSpPr>
              <a:xfrm>
                <a:off x="170625" y="293597"/>
                <a:ext cx="135000" cy="4556147"/>
                <a:chOff x="170625" y="293597"/>
                <a:chExt cx="135000" cy="4556147"/>
              </a:xfrm>
            </p:grpSpPr>
            <p:sp>
              <p:nvSpPr>
                <p:cNvPr id="2887" name="Google Shape;2887;p23"/>
                <p:cNvSpPr/>
                <p:nvPr/>
              </p:nvSpPr>
              <p:spPr>
                <a:xfrm flipH="1">
                  <a:off x="17062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8" name="Google Shape;2888;p23"/>
                <p:cNvSpPr/>
                <p:nvPr/>
              </p:nvSpPr>
              <p:spPr>
                <a:xfrm flipH="1">
                  <a:off x="17062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9" name="Google Shape;2889;p23"/>
                <p:cNvSpPr/>
                <p:nvPr/>
              </p:nvSpPr>
              <p:spPr>
                <a:xfrm flipH="1">
                  <a:off x="17062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0" name="Google Shape;2890;p23"/>
                <p:cNvSpPr/>
                <p:nvPr/>
              </p:nvSpPr>
              <p:spPr>
                <a:xfrm flipH="1">
                  <a:off x="17062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891" name="Google Shape;2891;p23"/>
                <p:cNvCxnSpPr/>
                <p:nvPr/>
              </p:nvCxnSpPr>
              <p:spPr>
                <a:xfrm>
                  <a:off x="238125" y="1295200"/>
                  <a:ext cx="0" cy="255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892" name="Google Shape;2892;p23"/>
                <p:cNvSpPr/>
                <p:nvPr/>
              </p:nvSpPr>
              <p:spPr>
                <a:xfrm flipH="1">
                  <a:off x="17062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3" name="Google Shape;2893;p23"/>
                <p:cNvSpPr/>
                <p:nvPr/>
              </p:nvSpPr>
              <p:spPr>
                <a:xfrm flipH="1">
                  <a:off x="17062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4" name="Google Shape;2894;p23"/>
                <p:cNvSpPr/>
                <p:nvPr/>
              </p:nvSpPr>
              <p:spPr>
                <a:xfrm flipH="1">
                  <a:off x="17062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5" name="Google Shape;2895;p23"/>
                <p:cNvSpPr/>
                <p:nvPr/>
              </p:nvSpPr>
              <p:spPr>
                <a:xfrm flipH="1">
                  <a:off x="17062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96" name="Google Shape;2896;p23"/>
              <p:cNvGrpSpPr/>
              <p:nvPr/>
            </p:nvGrpSpPr>
            <p:grpSpPr>
              <a:xfrm rot="10800000">
                <a:off x="434450" y="4843400"/>
                <a:ext cx="8271950" cy="227400"/>
                <a:chOff x="437225" y="66000"/>
                <a:chExt cx="8271950" cy="227400"/>
              </a:xfrm>
            </p:grpSpPr>
            <p:grpSp>
              <p:nvGrpSpPr>
                <p:cNvPr id="2897" name="Google Shape;2897;p23"/>
                <p:cNvGrpSpPr/>
                <p:nvPr/>
              </p:nvGrpSpPr>
              <p:grpSpPr>
                <a:xfrm>
                  <a:off x="3874150" y="66000"/>
                  <a:ext cx="4835025" cy="227400"/>
                  <a:chOff x="3874150" y="66000"/>
                  <a:chExt cx="4835025" cy="227400"/>
                </a:xfrm>
              </p:grpSpPr>
              <p:grpSp>
                <p:nvGrpSpPr>
                  <p:cNvPr id="2898" name="Google Shape;2898;p23"/>
                  <p:cNvGrpSpPr/>
                  <p:nvPr/>
                </p:nvGrpSpPr>
                <p:grpSpPr>
                  <a:xfrm>
                    <a:off x="3874150" y="66000"/>
                    <a:ext cx="4835025" cy="227400"/>
                    <a:chOff x="3874150" y="66000"/>
                    <a:chExt cx="4835025" cy="227400"/>
                  </a:xfrm>
                </p:grpSpPr>
                <p:grpSp>
                  <p:nvGrpSpPr>
                    <p:cNvPr id="2899" name="Google Shape;2899;p23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900" name="Google Shape;2900;p23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1" name="Google Shape;2901;p23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2" name="Google Shape;2902;p23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3" name="Google Shape;2903;p23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4" name="Google Shape;2904;p23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5" name="Google Shape;2905;p23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6" name="Google Shape;2906;p23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7" name="Google Shape;2907;p23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8" name="Google Shape;2908;p23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9" name="Google Shape;2909;p23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0" name="Google Shape;2910;p23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1" name="Google Shape;2911;p23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2" name="Google Shape;2912;p23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3" name="Google Shape;2913;p23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4" name="Google Shape;2914;p23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5" name="Google Shape;2915;p23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916" name="Google Shape;2916;p23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917" name="Google Shape;2917;p23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8" name="Google Shape;2918;p23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9" name="Google Shape;2919;p23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20" name="Google Shape;2920;p23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21" name="Google Shape;2921;p23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22" name="Google Shape;2922;p23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23" name="Google Shape;2923;p23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24" name="Google Shape;2924;p23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25" name="Google Shape;2925;p23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26" name="Google Shape;2926;p23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27" name="Google Shape;2927;p23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28" name="Google Shape;2928;p23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29" name="Google Shape;2929;p23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30" name="Google Shape;2930;p23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31" name="Google Shape;2931;p23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32" name="Google Shape;2932;p23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933" name="Google Shape;2933;p23"/>
                    <p:cNvSpPr/>
                    <p:nvPr/>
                  </p:nvSpPr>
                  <p:spPr>
                    <a:xfrm>
                      <a:off x="4694808" y="66000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934" name="Google Shape;2934;p23"/>
                  <p:cNvGrpSpPr/>
                  <p:nvPr/>
                </p:nvGrpSpPr>
                <p:grpSpPr>
                  <a:xfrm>
                    <a:off x="5857627" y="112202"/>
                    <a:ext cx="868100" cy="135007"/>
                    <a:chOff x="7841075" y="66000"/>
                    <a:chExt cx="868100" cy="227400"/>
                  </a:xfrm>
                </p:grpSpPr>
                <p:sp>
                  <p:nvSpPr>
                    <p:cNvPr id="2935" name="Google Shape;2935;p23"/>
                    <p:cNvSpPr/>
                    <p:nvPr/>
                  </p:nvSpPr>
                  <p:spPr>
                    <a:xfrm>
                      <a:off x="78410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36" name="Google Shape;2936;p23"/>
                    <p:cNvSpPr/>
                    <p:nvPr/>
                  </p:nvSpPr>
                  <p:spPr>
                    <a:xfrm>
                      <a:off x="789148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37" name="Google Shape;2937;p23"/>
                    <p:cNvSpPr/>
                    <p:nvPr/>
                  </p:nvSpPr>
                  <p:spPr>
                    <a:xfrm>
                      <a:off x="794190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38" name="Google Shape;2938;p23"/>
                    <p:cNvSpPr/>
                    <p:nvPr/>
                  </p:nvSpPr>
                  <p:spPr>
                    <a:xfrm>
                      <a:off x="799231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39" name="Google Shape;2939;p23"/>
                    <p:cNvSpPr/>
                    <p:nvPr/>
                  </p:nvSpPr>
                  <p:spPr>
                    <a:xfrm>
                      <a:off x="804272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0" name="Google Shape;2940;p23"/>
                    <p:cNvSpPr/>
                    <p:nvPr/>
                  </p:nvSpPr>
                  <p:spPr>
                    <a:xfrm>
                      <a:off x="809314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1" name="Google Shape;2941;p23"/>
                    <p:cNvSpPr/>
                    <p:nvPr/>
                  </p:nvSpPr>
                  <p:spPr>
                    <a:xfrm>
                      <a:off x="814355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2" name="Google Shape;2942;p23"/>
                    <p:cNvSpPr/>
                    <p:nvPr/>
                  </p:nvSpPr>
                  <p:spPr>
                    <a:xfrm>
                      <a:off x="824438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3" name="Google Shape;2943;p23"/>
                    <p:cNvSpPr/>
                    <p:nvPr/>
                  </p:nvSpPr>
                  <p:spPr>
                    <a:xfrm>
                      <a:off x="839562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4" name="Google Shape;2944;p23"/>
                    <p:cNvSpPr/>
                    <p:nvPr/>
                  </p:nvSpPr>
                  <p:spPr>
                    <a:xfrm>
                      <a:off x="854686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5" name="Google Shape;2945;p23"/>
                    <p:cNvSpPr/>
                    <p:nvPr/>
                  </p:nvSpPr>
                  <p:spPr>
                    <a:xfrm>
                      <a:off x="85972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6" name="Google Shape;2946;p23"/>
                    <p:cNvSpPr/>
                    <p:nvPr/>
                  </p:nvSpPr>
                  <p:spPr>
                    <a:xfrm>
                      <a:off x="819396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7" name="Google Shape;2947;p23"/>
                    <p:cNvSpPr/>
                    <p:nvPr/>
                  </p:nvSpPr>
                  <p:spPr>
                    <a:xfrm>
                      <a:off x="829479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8" name="Google Shape;2948;p23"/>
                    <p:cNvSpPr/>
                    <p:nvPr/>
                  </p:nvSpPr>
                  <p:spPr>
                    <a:xfrm>
                      <a:off x="844603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9" name="Google Shape;2949;p23"/>
                    <p:cNvSpPr/>
                    <p:nvPr/>
                  </p:nvSpPr>
                  <p:spPr>
                    <a:xfrm>
                      <a:off x="834520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50" name="Google Shape;2950;p23"/>
                    <p:cNvSpPr/>
                    <p:nvPr/>
                  </p:nvSpPr>
                  <p:spPr>
                    <a:xfrm>
                      <a:off x="8496449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951" name="Google Shape;2951;p23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2" name="Google Shape;2952;p23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3" name="Google Shape;2953;p23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954" name="Google Shape;2954;p23"/>
                <p:cNvCxnSpPr/>
                <p:nvPr/>
              </p:nvCxnSpPr>
              <p:spPr>
                <a:xfrm>
                  <a:off x="437225" y="168225"/>
                  <a:ext cx="25335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955" name="Google Shape;2955;p23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56" name="Google Shape;2956;p23"/>
          <p:cNvSpPr txBox="1">
            <a:spLocks noGrp="1"/>
          </p:cNvSpPr>
          <p:nvPr>
            <p:ph type="ctrTitle"/>
          </p:nvPr>
        </p:nvSpPr>
        <p:spPr>
          <a:xfrm>
            <a:off x="4572086" y="751325"/>
            <a:ext cx="38568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57" name="Google Shape;2957;p23"/>
          <p:cNvSpPr txBox="1">
            <a:spLocks noGrp="1"/>
          </p:cNvSpPr>
          <p:nvPr>
            <p:ph type="subTitle" idx="1"/>
          </p:nvPr>
        </p:nvSpPr>
        <p:spPr>
          <a:xfrm>
            <a:off x="4572075" y="1688775"/>
            <a:ext cx="3856800" cy="9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58" name="Google Shape;2958;p23"/>
          <p:cNvSpPr txBox="1"/>
          <p:nvPr/>
        </p:nvSpPr>
        <p:spPr>
          <a:xfrm>
            <a:off x="4572050" y="3418025"/>
            <a:ext cx="3856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</a:t>
            </a: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and includes icons by </a:t>
            </a:r>
            <a:r>
              <a:rPr lang="en" sz="1200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and infographics &amp; images by </a:t>
            </a:r>
            <a:r>
              <a:rPr lang="en" sz="1200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dk1"/>
              </a:solidFill>
              <a:highlight>
                <a:srgbClr val="DFDEFC"/>
              </a:highlight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2959" name="Google Shape;2959;p23"/>
          <p:cNvSpPr>
            <a:spLocks noGrp="1"/>
          </p:cNvSpPr>
          <p:nvPr>
            <p:ph type="pic" idx="2"/>
          </p:nvPr>
        </p:nvSpPr>
        <p:spPr>
          <a:xfrm>
            <a:off x="1068750" y="1703500"/>
            <a:ext cx="3144900" cy="2474100"/>
          </a:xfrm>
          <a:prstGeom prst="roundRect">
            <a:avLst>
              <a:gd name="adj" fmla="val 4981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1" name="Google Shape;2961;p24"/>
          <p:cNvGrpSpPr/>
          <p:nvPr/>
        </p:nvGrpSpPr>
        <p:grpSpPr>
          <a:xfrm>
            <a:off x="223113" y="107370"/>
            <a:ext cx="8697772" cy="4952875"/>
            <a:chOff x="223113" y="107370"/>
            <a:chExt cx="8697772" cy="4952875"/>
          </a:xfrm>
        </p:grpSpPr>
        <p:sp>
          <p:nvSpPr>
            <p:cNvPr id="2962" name="Google Shape;2962;p24"/>
            <p:cNvSpPr/>
            <p:nvPr/>
          </p:nvSpPr>
          <p:spPr>
            <a:xfrm>
              <a:off x="434525" y="293600"/>
              <a:ext cx="8274600" cy="4556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63" name="Google Shape;2963;p24"/>
            <p:cNvGrpSpPr/>
            <p:nvPr/>
          </p:nvGrpSpPr>
          <p:grpSpPr>
            <a:xfrm rot="5400000">
              <a:off x="6533242" y="2461196"/>
              <a:ext cx="4555077" cy="220208"/>
              <a:chOff x="3874150" y="66000"/>
              <a:chExt cx="4835025" cy="227935"/>
            </a:xfrm>
          </p:grpSpPr>
          <p:grpSp>
            <p:nvGrpSpPr>
              <p:cNvPr id="2964" name="Google Shape;2964;p24"/>
              <p:cNvGrpSpPr/>
              <p:nvPr/>
            </p:nvGrpSpPr>
            <p:grpSpPr>
              <a:xfrm>
                <a:off x="3874150" y="66000"/>
                <a:ext cx="4835025" cy="227935"/>
                <a:chOff x="3874150" y="66000"/>
                <a:chExt cx="4835025" cy="227935"/>
              </a:xfrm>
            </p:grpSpPr>
            <p:grpSp>
              <p:nvGrpSpPr>
                <p:cNvPr id="2965" name="Google Shape;2965;p24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2966" name="Google Shape;2966;p24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7" name="Google Shape;2967;p24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8" name="Google Shape;2968;p24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9" name="Google Shape;2969;p24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0" name="Google Shape;2970;p24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1" name="Google Shape;2971;p24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2" name="Google Shape;2972;p24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3" name="Google Shape;2973;p24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4" name="Google Shape;2974;p24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5" name="Google Shape;2975;p24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6" name="Google Shape;2976;p24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7" name="Google Shape;2977;p24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8" name="Google Shape;2978;p24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9" name="Google Shape;2979;p24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0" name="Google Shape;2980;p24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1" name="Google Shape;2981;p24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982" name="Google Shape;2982;p24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2983" name="Google Shape;2983;p24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4" name="Google Shape;2984;p24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5" name="Google Shape;2985;p24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6" name="Google Shape;2986;p24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7" name="Google Shape;2987;p24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8" name="Google Shape;2988;p24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9" name="Google Shape;2989;p24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0" name="Google Shape;2990;p24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1" name="Google Shape;2991;p24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2" name="Google Shape;2992;p24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3" name="Google Shape;2993;p24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4" name="Google Shape;2994;p24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5" name="Google Shape;2995;p24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6" name="Google Shape;2996;p24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7" name="Google Shape;2997;p24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8" name="Google Shape;2998;p24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999" name="Google Shape;2999;p24"/>
                <p:cNvSpPr/>
                <p:nvPr/>
              </p:nvSpPr>
              <p:spPr>
                <a:xfrm>
                  <a:off x="4694808" y="66535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</p:grpSp>
          <p:grpSp>
            <p:nvGrpSpPr>
              <p:cNvPr id="3000" name="Google Shape;3000;p24"/>
              <p:cNvGrpSpPr/>
              <p:nvPr/>
            </p:nvGrpSpPr>
            <p:grpSpPr>
              <a:xfrm>
                <a:off x="5857627" y="114513"/>
                <a:ext cx="868100" cy="135007"/>
                <a:chOff x="7841075" y="69893"/>
                <a:chExt cx="868100" cy="227400"/>
              </a:xfrm>
            </p:grpSpPr>
            <p:sp>
              <p:nvSpPr>
                <p:cNvPr id="3001" name="Google Shape;3001;p24"/>
                <p:cNvSpPr/>
                <p:nvPr/>
              </p:nvSpPr>
              <p:spPr>
                <a:xfrm>
                  <a:off x="78410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2" name="Google Shape;3002;p24"/>
                <p:cNvSpPr/>
                <p:nvPr/>
              </p:nvSpPr>
              <p:spPr>
                <a:xfrm>
                  <a:off x="789148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3" name="Google Shape;3003;p24"/>
                <p:cNvSpPr/>
                <p:nvPr/>
              </p:nvSpPr>
              <p:spPr>
                <a:xfrm>
                  <a:off x="794190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4" name="Google Shape;3004;p24"/>
                <p:cNvSpPr/>
                <p:nvPr/>
              </p:nvSpPr>
              <p:spPr>
                <a:xfrm>
                  <a:off x="799231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5" name="Google Shape;3005;p24"/>
                <p:cNvSpPr/>
                <p:nvPr/>
              </p:nvSpPr>
              <p:spPr>
                <a:xfrm>
                  <a:off x="804272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6" name="Google Shape;3006;p24"/>
                <p:cNvSpPr/>
                <p:nvPr/>
              </p:nvSpPr>
              <p:spPr>
                <a:xfrm>
                  <a:off x="809314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7" name="Google Shape;3007;p24"/>
                <p:cNvSpPr/>
                <p:nvPr/>
              </p:nvSpPr>
              <p:spPr>
                <a:xfrm>
                  <a:off x="814355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8" name="Google Shape;3008;p24"/>
                <p:cNvSpPr/>
                <p:nvPr/>
              </p:nvSpPr>
              <p:spPr>
                <a:xfrm>
                  <a:off x="824438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9" name="Google Shape;3009;p24"/>
                <p:cNvSpPr/>
                <p:nvPr/>
              </p:nvSpPr>
              <p:spPr>
                <a:xfrm>
                  <a:off x="839562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0" name="Google Shape;3010;p24"/>
                <p:cNvSpPr/>
                <p:nvPr/>
              </p:nvSpPr>
              <p:spPr>
                <a:xfrm>
                  <a:off x="854686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1" name="Google Shape;3011;p24"/>
                <p:cNvSpPr/>
                <p:nvPr/>
              </p:nvSpPr>
              <p:spPr>
                <a:xfrm>
                  <a:off x="85972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2" name="Google Shape;3012;p24"/>
                <p:cNvSpPr/>
                <p:nvPr/>
              </p:nvSpPr>
              <p:spPr>
                <a:xfrm>
                  <a:off x="819396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3" name="Google Shape;3013;p24"/>
                <p:cNvSpPr/>
                <p:nvPr/>
              </p:nvSpPr>
              <p:spPr>
                <a:xfrm>
                  <a:off x="829479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4" name="Google Shape;3014;p24"/>
                <p:cNvSpPr/>
                <p:nvPr/>
              </p:nvSpPr>
              <p:spPr>
                <a:xfrm>
                  <a:off x="844603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5" name="Google Shape;3015;p24"/>
                <p:cNvSpPr/>
                <p:nvPr/>
              </p:nvSpPr>
              <p:spPr>
                <a:xfrm>
                  <a:off x="834520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6" name="Google Shape;3016;p24"/>
                <p:cNvSpPr/>
                <p:nvPr/>
              </p:nvSpPr>
              <p:spPr>
                <a:xfrm>
                  <a:off x="8496449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017" name="Google Shape;3017;p24"/>
            <p:cNvSpPr/>
            <p:nvPr/>
          </p:nvSpPr>
          <p:spPr>
            <a:xfrm>
              <a:off x="3323550" y="107370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4"/>
            <p:cNvSpPr/>
            <p:nvPr/>
          </p:nvSpPr>
          <p:spPr>
            <a:xfrm>
              <a:off x="3059950" y="107370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19" name="Google Shape;3019;p24"/>
            <p:cNvCxnSpPr>
              <a:stCxn id="3020" idx="1"/>
            </p:cNvCxnSpPr>
            <p:nvPr/>
          </p:nvCxnSpPr>
          <p:spPr>
            <a:xfrm>
              <a:off x="1743950" y="174870"/>
              <a:ext cx="122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021" name="Google Shape;3021;p24"/>
            <p:cNvGrpSpPr/>
            <p:nvPr/>
          </p:nvGrpSpPr>
          <p:grpSpPr>
            <a:xfrm rot="-5400000" flipH="1">
              <a:off x="-1944322" y="2461196"/>
              <a:ext cx="4555077" cy="220208"/>
              <a:chOff x="3874150" y="66000"/>
              <a:chExt cx="4835025" cy="227935"/>
            </a:xfrm>
          </p:grpSpPr>
          <p:grpSp>
            <p:nvGrpSpPr>
              <p:cNvPr id="3022" name="Google Shape;3022;p24"/>
              <p:cNvGrpSpPr/>
              <p:nvPr/>
            </p:nvGrpSpPr>
            <p:grpSpPr>
              <a:xfrm>
                <a:off x="3874150" y="66000"/>
                <a:ext cx="4835025" cy="227935"/>
                <a:chOff x="3874150" y="66000"/>
                <a:chExt cx="4835025" cy="227935"/>
              </a:xfrm>
            </p:grpSpPr>
            <p:grpSp>
              <p:nvGrpSpPr>
                <p:cNvPr id="3023" name="Google Shape;3023;p24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024" name="Google Shape;3024;p24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5" name="Google Shape;3025;p24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6" name="Google Shape;3026;p24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7" name="Google Shape;3027;p24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8" name="Google Shape;3028;p24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9" name="Google Shape;3029;p24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0" name="Google Shape;3030;p24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1" name="Google Shape;3031;p24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2" name="Google Shape;3032;p24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3" name="Google Shape;3033;p24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4" name="Google Shape;3034;p24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5" name="Google Shape;3035;p24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6" name="Google Shape;3036;p24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7" name="Google Shape;3037;p24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8" name="Google Shape;3038;p24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9" name="Google Shape;3039;p24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040" name="Google Shape;3040;p24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041" name="Google Shape;3041;p24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2" name="Google Shape;3042;p24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3" name="Google Shape;3043;p24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4" name="Google Shape;3044;p24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5" name="Google Shape;3045;p24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6" name="Google Shape;3046;p24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7" name="Google Shape;3047;p24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8" name="Google Shape;3048;p24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9" name="Google Shape;3049;p24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0" name="Google Shape;3050;p24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1" name="Google Shape;3051;p24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2" name="Google Shape;3052;p24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3" name="Google Shape;3053;p24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4" name="Google Shape;3054;p24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5" name="Google Shape;3055;p24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6" name="Google Shape;3056;p24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057" name="Google Shape;3057;p24"/>
                <p:cNvSpPr/>
                <p:nvPr/>
              </p:nvSpPr>
              <p:spPr>
                <a:xfrm>
                  <a:off x="4694808" y="66535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</p:grpSp>
          <p:grpSp>
            <p:nvGrpSpPr>
              <p:cNvPr id="3058" name="Google Shape;3058;p24"/>
              <p:cNvGrpSpPr/>
              <p:nvPr/>
            </p:nvGrpSpPr>
            <p:grpSpPr>
              <a:xfrm>
                <a:off x="5857627" y="114513"/>
                <a:ext cx="868100" cy="135007"/>
                <a:chOff x="7841075" y="69893"/>
                <a:chExt cx="868100" cy="227400"/>
              </a:xfrm>
            </p:grpSpPr>
            <p:sp>
              <p:nvSpPr>
                <p:cNvPr id="3059" name="Google Shape;3059;p24"/>
                <p:cNvSpPr/>
                <p:nvPr/>
              </p:nvSpPr>
              <p:spPr>
                <a:xfrm>
                  <a:off x="78410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0" name="Google Shape;3060;p24"/>
                <p:cNvSpPr/>
                <p:nvPr/>
              </p:nvSpPr>
              <p:spPr>
                <a:xfrm>
                  <a:off x="789148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1" name="Google Shape;3061;p24"/>
                <p:cNvSpPr/>
                <p:nvPr/>
              </p:nvSpPr>
              <p:spPr>
                <a:xfrm>
                  <a:off x="794190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2" name="Google Shape;3062;p24"/>
                <p:cNvSpPr/>
                <p:nvPr/>
              </p:nvSpPr>
              <p:spPr>
                <a:xfrm>
                  <a:off x="799231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3" name="Google Shape;3063;p24"/>
                <p:cNvSpPr/>
                <p:nvPr/>
              </p:nvSpPr>
              <p:spPr>
                <a:xfrm>
                  <a:off x="804272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4" name="Google Shape;3064;p24"/>
                <p:cNvSpPr/>
                <p:nvPr/>
              </p:nvSpPr>
              <p:spPr>
                <a:xfrm>
                  <a:off x="809314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5" name="Google Shape;3065;p24"/>
                <p:cNvSpPr/>
                <p:nvPr/>
              </p:nvSpPr>
              <p:spPr>
                <a:xfrm>
                  <a:off x="814355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6" name="Google Shape;3066;p24"/>
                <p:cNvSpPr/>
                <p:nvPr/>
              </p:nvSpPr>
              <p:spPr>
                <a:xfrm>
                  <a:off x="824438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7" name="Google Shape;3067;p24"/>
                <p:cNvSpPr/>
                <p:nvPr/>
              </p:nvSpPr>
              <p:spPr>
                <a:xfrm>
                  <a:off x="839562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8" name="Google Shape;3068;p24"/>
                <p:cNvSpPr/>
                <p:nvPr/>
              </p:nvSpPr>
              <p:spPr>
                <a:xfrm>
                  <a:off x="854686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9" name="Google Shape;3069;p24"/>
                <p:cNvSpPr/>
                <p:nvPr/>
              </p:nvSpPr>
              <p:spPr>
                <a:xfrm>
                  <a:off x="85972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0" name="Google Shape;3070;p24"/>
                <p:cNvSpPr/>
                <p:nvPr/>
              </p:nvSpPr>
              <p:spPr>
                <a:xfrm>
                  <a:off x="819396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1" name="Google Shape;3071;p24"/>
                <p:cNvSpPr/>
                <p:nvPr/>
              </p:nvSpPr>
              <p:spPr>
                <a:xfrm>
                  <a:off x="829479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2" name="Google Shape;3072;p24"/>
                <p:cNvSpPr/>
                <p:nvPr/>
              </p:nvSpPr>
              <p:spPr>
                <a:xfrm>
                  <a:off x="844603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3" name="Google Shape;3073;p24"/>
                <p:cNvSpPr/>
                <p:nvPr/>
              </p:nvSpPr>
              <p:spPr>
                <a:xfrm>
                  <a:off x="834520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4" name="Google Shape;3074;p24"/>
                <p:cNvSpPr/>
                <p:nvPr/>
              </p:nvSpPr>
              <p:spPr>
                <a:xfrm>
                  <a:off x="8496449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075" name="Google Shape;3075;p24"/>
            <p:cNvCxnSpPr/>
            <p:nvPr/>
          </p:nvCxnSpPr>
          <p:spPr>
            <a:xfrm>
              <a:off x="6172850" y="174870"/>
              <a:ext cx="122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76" name="Google Shape;3076;p24"/>
            <p:cNvSpPr/>
            <p:nvPr/>
          </p:nvSpPr>
          <p:spPr>
            <a:xfrm>
              <a:off x="5919675" y="107370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4"/>
            <p:cNvSpPr/>
            <p:nvPr/>
          </p:nvSpPr>
          <p:spPr>
            <a:xfrm>
              <a:off x="5656075" y="107370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4"/>
            <p:cNvSpPr/>
            <p:nvPr/>
          </p:nvSpPr>
          <p:spPr>
            <a:xfrm>
              <a:off x="3323550" y="492524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4"/>
            <p:cNvSpPr/>
            <p:nvPr/>
          </p:nvSpPr>
          <p:spPr>
            <a:xfrm>
              <a:off x="3059950" y="492524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80" name="Google Shape;3080;p24"/>
            <p:cNvCxnSpPr>
              <a:stCxn id="3081" idx="1"/>
            </p:cNvCxnSpPr>
            <p:nvPr/>
          </p:nvCxnSpPr>
          <p:spPr>
            <a:xfrm>
              <a:off x="1743950" y="4992745"/>
              <a:ext cx="122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2" name="Google Shape;3082;p24"/>
            <p:cNvCxnSpPr/>
            <p:nvPr/>
          </p:nvCxnSpPr>
          <p:spPr>
            <a:xfrm>
              <a:off x="6172850" y="4992745"/>
              <a:ext cx="122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83" name="Google Shape;3083;p24"/>
            <p:cNvSpPr/>
            <p:nvPr/>
          </p:nvSpPr>
          <p:spPr>
            <a:xfrm>
              <a:off x="5919675" y="492524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4"/>
            <p:cNvSpPr/>
            <p:nvPr/>
          </p:nvSpPr>
          <p:spPr>
            <a:xfrm>
              <a:off x="5656075" y="492524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21" Type="http://schemas.openxmlformats.org/officeDocument/2006/relationships/slideLayout" Target="../slideLayouts/slideLayout31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2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71606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8" r:id="rId5"/>
    <p:sldLayoutId id="2147483663" r:id="rId6"/>
    <p:sldLayoutId id="2147483666" r:id="rId7"/>
    <p:sldLayoutId id="2147483669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71606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92570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6" name="Google Shape;3236;p29"/>
          <p:cNvSpPr txBox="1">
            <a:spLocks noGrp="1"/>
          </p:cNvSpPr>
          <p:nvPr>
            <p:ph type="ctrTitle"/>
          </p:nvPr>
        </p:nvSpPr>
        <p:spPr>
          <a:xfrm>
            <a:off x="727414" y="621212"/>
            <a:ext cx="4484100" cy="1125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CTRL+ALT+DEL</a:t>
            </a:r>
            <a:endParaRPr dirty="0"/>
          </a:p>
        </p:txBody>
      </p:sp>
      <p:sp>
        <p:nvSpPr>
          <p:cNvPr id="3237" name="Google Shape;3237;p29"/>
          <p:cNvSpPr txBox="1">
            <a:spLocks noGrp="1"/>
          </p:cNvSpPr>
          <p:nvPr>
            <p:ph type="subTitle" idx="1"/>
          </p:nvPr>
        </p:nvSpPr>
        <p:spPr>
          <a:xfrm>
            <a:off x="726491" y="1940555"/>
            <a:ext cx="7617849" cy="25817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B612 Mono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B612 Mono" panose="020B0604020202020204" charset="0"/>
              </a:rPr>
              <a:t>Shih-Hung Sun / 2024952694 / team leader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612 Mono" panose="020B0604020202020204" charset="0"/>
              </a:rPr>
              <a:t>Madelyn Michele Isaacs / 2024962140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612 Mono" panose="020B0604020202020204" charset="0"/>
              </a:rPr>
              <a:t>Aleksandra Iakovleva / 2021320119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612 Mono" panose="020B0604020202020204" charset="0"/>
              </a:rPr>
              <a:t>Ilona </a:t>
            </a:r>
            <a:r>
              <a:rPr lang="en-US" dirty="0" err="1">
                <a:latin typeface="B612 Mono" panose="020B0604020202020204" charset="0"/>
              </a:rPr>
              <a:t>Labrouche</a:t>
            </a:r>
            <a:r>
              <a:rPr lang="en-US" dirty="0">
                <a:latin typeface="B612 Mono" panose="020B0604020202020204" charset="0"/>
              </a:rPr>
              <a:t> / 2024962146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612 Mono" panose="020B0604020202020204" charset="0"/>
              </a:rPr>
              <a:t>Lei Kam Fei / 2024952804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612 Mono" panose="020B0604020202020204" charset="0"/>
              </a:rPr>
              <a:t>Kim Ju Yeon / 2021320086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612 Mono" panose="020B0604020202020204" charset="0"/>
              </a:rPr>
              <a:t>Moon Seung Jun</a:t>
            </a:r>
            <a:endParaRPr dirty="0">
              <a:latin typeface="B612 Mono" panose="020B0604020202020204" charset="0"/>
            </a:endParaRPr>
          </a:p>
        </p:txBody>
      </p:sp>
      <p:grpSp>
        <p:nvGrpSpPr>
          <p:cNvPr id="3242" name="Google Shape;3242;p29"/>
          <p:cNvGrpSpPr/>
          <p:nvPr/>
        </p:nvGrpSpPr>
        <p:grpSpPr>
          <a:xfrm>
            <a:off x="726492" y="1716402"/>
            <a:ext cx="4101425" cy="66300"/>
            <a:chOff x="715125" y="3449475"/>
            <a:chExt cx="4101425" cy="66300"/>
          </a:xfrm>
        </p:grpSpPr>
        <p:cxnSp>
          <p:nvCxnSpPr>
            <p:cNvPr id="3243" name="Google Shape;3243;p29"/>
            <p:cNvCxnSpPr/>
            <p:nvPr/>
          </p:nvCxnSpPr>
          <p:spPr>
            <a:xfrm>
              <a:off x="715125" y="3482600"/>
              <a:ext cx="3844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44" name="Google Shape;3244;p29"/>
            <p:cNvSpPr/>
            <p:nvPr/>
          </p:nvSpPr>
          <p:spPr>
            <a:xfrm rot="5400000">
              <a:off x="4600400" y="3435375"/>
              <a:ext cx="66300" cy="94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29"/>
            <p:cNvSpPr/>
            <p:nvPr/>
          </p:nvSpPr>
          <p:spPr>
            <a:xfrm rot="5400000">
              <a:off x="4736150" y="3435375"/>
              <a:ext cx="66300" cy="94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7" name="Google Shape;3247;p29"/>
          <p:cNvGrpSpPr/>
          <p:nvPr/>
        </p:nvGrpSpPr>
        <p:grpSpPr>
          <a:xfrm>
            <a:off x="5212436" y="996595"/>
            <a:ext cx="3131911" cy="167825"/>
            <a:chOff x="5212436" y="996595"/>
            <a:chExt cx="3131911" cy="167825"/>
          </a:xfrm>
        </p:grpSpPr>
        <p:grpSp>
          <p:nvGrpSpPr>
            <p:cNvPr id="3248" name="Google Shape;3248;p29"/>
            <p:cNvGrpSpPr/>
            <p:nvPr/>
          </p:nvGrpSpPr>
          <p:grpSpPr>
            <a:xfrm>
              <a:off x="5712904" y="996595"/>
              <a:ext cx="176094" cy="167825"/>
              <a:chOff x="5091625" y="884725"/>
              <a:chExt cx="540000" cy="514800"/>
            </a:xfrm>
          </p:grpSpPr>
          <p:sp>
            <p:nvSpPr>
              <p:cNvPr id="3249" name="Google Shape;3249;p29"/>
              <p:cNvSpPr/>
              <p:nvPr/>
            </p:nvSpPr>
            <p:spPr>
              <a:xfrm>
                <a:off x="5202475" y="982975"/>
                <a:ext cx="318300" cy="31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50" name="Google Shape;3250;p29"/>
              <p:cNvCxnSpPr/>
              <p:nvPr/>
            </p:nvCxnSpPr>
            <p:spPr>
              <a:xfrm>
                <a:off x="5091625" y="1142125"/>
                <a:ext cx="54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1" name="Google Shape;3251;p29"/>
              <p:cNvCxnSpPr/>
              <p:nvPr/>
            </p:nvCxnSpPr>
            <p:spPr>
              <a:xfrm>
                <a:off x="5361625" y="884725"/>
                <a:ext cx="0" cy="51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252" name="Google Shape;3252;p29"/>
            <p:cNvGrpSpPr/>
            <p:nvPr/>
          </p:nvGrpSpPr>
          <p:grpSpPr>
            <a:xfrm>
              <a:off x="5462670" y="996595"/>
              <a:ext cx="176094" cy="167825"/>
              <a:chOff x="5091625" y="884725"/>
              <a:chExt cx="540000" cy="514800"/>
            </a:xfrm>
          </p:grpSpPr>
          <p:sp>
            <p:nvSpPr>
              <p:cNvPr id="3253" name="Google Shape;3253;p29"/>
              <p:cNvSpPr/>
              <p:nvPr/>
            </p:nvSpPr>
            <p:spPr>
              <a:xfrm>
                <a:off x="5202475" y="982975"/>
                <a:ext cx="318300" cy="318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54" name="Google Shape;3254;p29"/>
              <p:cNvCxnSpPr/>
              <p:nvPr/>
            </p:nvCxnSpPr>
            <p:spPr>
              <a:xfrm>
                <a:off x="5091625" y="1142125"/>
                <a:ext cx="54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5" name="Google Shape;3255;p29"/>
              <p:cNvCxnSpPr/>
              <p:nvPr/>
            </p:nvCxnSpPr>
            <p:spPr>
              <a:xfrm>
                <a:off x="5361625" y="884725"/>
                <a:ext cx="0" cy="51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256" name="Google Shape;3256;p29"/>
            <p:cNvGrpSpPr/>
            <p:nvPr/>
          </p:nvGrpSpPr>
          <p:grpSpPr>
            <a:xfrm>
              <a:off x="5212436" y="996595"/>
              <a:ext cx="176094" cy="167825"/>
              <a:chOff x="5091625" y="884725"/>
              <a:chExt cx="540000" cy="514800"/>
            </a:xfrm>
          </p:grpSpPr>
          <p:sp>
            <p:nvSpPr>
              <p:cNvPr id="3257" name="Google Shape;3257;p29"/>
              <p:cNvSpPr/>
              <p:nvPr/>
            </p:nvSpPr>
            <p:spPr>
              <a:xfrm>
                <a:off x="5202475" y="982975"/>
                <a:ext cx="318300" cy="31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58" name="Google Shape;3258;p29"/>
              <p:cNvCxnSpPr/>
              <p:nvPr/>
            </p:nvCxnSpPr>
            <p:spPr>
              <a:xfrm>
                <a:off x="5091625" y="1142125"/>
                <a:ext cx="54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9" name="Google Shape;3259;p29"/>
              <p:cNvCxnSpPr/>
              <p:nvPr/>
            </p:nvCxnSpPr>
            <p:spPr>
              <a:xfrm>
                <a:off x="5361625" y="884725"/>
                <a:ext cx="0" cy="51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260" name="Google Shape;3260;p29"/>
            <p:cNvGrpSpPr/>
            <p:nvPr/>
          </p:nvGrpSpPr>
          <p:grpSpPr>
            <a:xfrm rot="5400000">
              <a:off x="7118638" y="-99009"/>
              <a:ext cx="92400" cy="2359018"/>
              <a:chOff x="-450510" y="405050"/>
              <a:chExt cx="154360" cy="3941551"/>
            </a:xfrm>
          </p:grpSpPr>
          <p:sp>
            <p:nvSpPr>
              <p:cNvPr id="3261" name="Google Shape;3261;p29"/>
              <p:cNvSpPr/>
              <p:nvPr/>
            </p:nvSpPr>
            <p:spPr>
              <a:xfrm>
                <a:off x="-450510" y="1157301"/>
                <a:ext cx="147900" cy="31893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29"/>
              <p:cNvSpPr/>
              <p:nvPr/>
            </p:nvSpPr>
            <p:spPr>
              <a:xfrm>
                <a:off x="-444050" y="906550"/>
                <a:ext cx="147900" cy="147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29"/>
              <p:cNvSpPr/>
              <p:nvPr/>
            </p:nvSpPr>
            <p:spPr>
              <a:xfrm>
                <a:off x="-444050" y="405050"/>
                <a:ext cx="147900" cy="147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29"/>
              <p:cNvSpPr/>
              <p:nvPr/>
            </p:nvSpPr>
            <p:spPr>
              <a:xfrm>
                <a:off x="-444050" y="655800"/>
                <a:ext cx="147900" cy="1479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" name="Google Shape;3389;p35"/>
          <p:cNvSpPr txBox="1">
            <a:spLocks noGrp="1"/>
          </p:cNvSpPr>
          <p:nvPr>
            <p:ph type="subTitle" idx="1"/>
          </p:nvPr>
        </p:nvSpPr>
        <p:spPr>
          <a:xfrm>
            <a:off x="930344" y="1496915"/>
            <a:ext cx="2267712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MULTIPLAYER</a:t>
            </a:r>
            <a:endParaRPr dirty="0"/>
          </a:p>
        </p:txBody>
      </p:sp>
      <p:sp>
        <p:nvSpPr>
          <p:cNvPr id="3390" name="Google Shape;3390;p35"/>
          <p:cNvSpPr txBox="1">
            <a:spLocks noGrp="1"/>
          </p:cNvSpPr>
          <p:nvPr>
            <p:ph type="subTitle" idx="5"/>
          </p:nvPr>
        </p:nvSpPr>
        <p:spPr>
          <a:xfrm>
            <a:off x="3572991" y="1496915"/>
            <a:ext cx="19980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SCORE-TRACKING</a:t>
            </a:r>
            <a:endParaRPr dirty="0"/>
          </a:p>
        </p:txBody>
      </p:sp>
      <p:sp>
        <p:nvSpPr>
          <p:cNvPr id="3391" name="Google Shape;3391;p35"/>
          <p:cNvSpPr txBox="1">
            <a:spLocks noGrp="1"/>
          </p:cNvSpPr>
          <p:nvPr>
            <p:ph type="subTitle" idx="6"/>
          </p:nvPr>
        </p:nvSpPr>
        <p:spPr>
          <a:xfrm>
            <a:off x="6086822" y="1496915"/>
            <a:ext cx="19980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REAL-TIME GAME</a:t>
            </a:r>
            <a:endParaRPr dirty="0"/>
          </a:p>
        </p:txBody>
      </p:sp>
      <p:sp>
        <p:nvSpPr>
          <p:cNvPr id="3392" name="Google Shape;3392;p35"/>
          <p:cNvSpPr txBox="1">
            <a:spLocks noGrp="1"/>
          </p:cNvSpPr>
          <p:nvPr>
            <p:ph type="title"/>
          </p:nvPr>
        </p:nvSpPr>
        <p:spPr>
          <a:xfrm>
            <a:off x="715100" y="471606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WE AIM TO ACHIEVE</a:t>
            </a:r>
            <a:endParaRPr dirty="0"/>
          </a:p>
        </p:txBody>
      </p:sp>
      <p:sp>
        <p:nvSpPr>
          <p:cNvPr id="3395" name="Google Shape;3395;p35"/>
          <p:cNvSpPr txBox="1">
            <a:spLocks noGrp="1"/>
          </p:cNvSpPr>
          <p:nvPr>
            <p:ph type="subTitle" idx="4"/>
          </p:nvPr>
        </p:nvSpPr>
        <p:spPr>
          <a:xfrm>
            <a:off x="6086822" y="1863890"/>
            <a:ext cx="19980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layers are able to use the server live</a:t>
            </a:r>
            <a:endParaRPr dirty="0"/>
          </a:p>
        </p:txBody>
      </p:sp>
      <p:sp>
        <p:nvSpPr>
          <p:cNvPr id="2" name="Google Shape;3390;p35">
            <a:extLst>
              <a:ext uri="{FF2B5EF4-FFF2-40B4-BE49-F238E27FC236}">
                <a16:creationId xmlns:a16="http://schemas.microsoft.com/office/drawing/2014/main" id="{743EB30C-73FC-5192-F194-A2B3751B0701}"/>
              </a:ext>
            </a:extLst>
          </p:cNvPr>
          <p:cNvSpPr txBox="1">
            <a:spLocks/>
          </p:cNvSpPr>
          <p:nvPr/>
        </p:nvSpPr>
        <p:spPr>
          <a:xfrm>
            <a:off x="930344" y="3269899"/>
            <a:ext cx="19980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QUEUEING</a:t>
            </a:r>
          </a:p>
        </p:txBody>
      </p:sp>
      <p:sp>
        <p:nvSpPr>
          <p:cNvPr id="10" name="Google Shape;3390;p35">
            <a:extLst>
              <a:ext uri="{FF2B5EF4-FFF2-40B4-BE49-F238E27FC236}">
                <a16:creationId xmlns:a16="http://schemas.microsoft.com/office/drawing/2014/main" id="{2B0E4EB9-FFD5-CA83-53C2-BD33D3C54806}"/>
              </a:ext>
            </a:extLst>
          </p:cNvPr>
          <p:cNvSpPr txBox="1">
            <a:spLocks/>
          </p:cNvSpPr>
          <p:nvPr/>
        </p:nvSpPr>
        <p:spPr>
          <a:xfrm>
            <a:off x="3572991" y="3269899"/>
            <a:ext cx="19980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SERVER RECOVERY</a:t>
            </a:r>
          </a:p>
        </p:txBody>
      </p:sp>
      <p:sp>
        <p:nvSpPr>
          <p:cNvPr id="11" name="Google Shape;3395;p35">
            <a:extLst>
              <a:ext uri="{FF2B5EF4-FFF2-40B4-BE49-F238E27FC236}">
                <a16:creationId xmlns:a16="http://schemas.microsoft.com/office/drawing/2014/main" id="{34DAD6DD-D500-000B-4C1C-80579803D98C}"/>
              </a:ext>
            </a:extLst>
          </p:cNvPr>
          <p:cNvSpPr txBox="1">
            <a:spLocks/>
          </p:cNvSpPr>
          <p:nvPr/>
        </p:nvSpPr>
        <p:spPr>
          <a:xfrm>
            <a:off x="1065200" y="1863890"/>
            <a:ext cx="19980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2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None/>
              <a:defRPr sz="12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None/>
              <a:defRPr sz="12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None/>
              <a:defRPr sz="12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None/>
              <a:defRPr sz="12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None/>
              <a:defRPr sz="12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None/>
              <a:defRPr sz="12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None/>
              <a:defRPr sz="12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None/>
              <a:defRPr sz="12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/>
            <a:r>
              <a:rPr lang="en-US" dirty="0"/>
              <a:t>Server supports multiple clients</a:t>
            </a:r>
          </a:p>
        </p:txBody>
      </p:sp>
      <p:sp>
        <p:nvSpPr>
          <p:cNvPr id="12" name="Google Shape;3395;p35">
            <a:extLst>
              <a:ext uri="{FF2B5EF4-FFF2-40B4-BE49-F238E27FC236}">
                <a16:creationId xmlns:a16="http://schemas.microsoft.com/office/drawing/2014/main" id="{064D4D5C-46C2-B63F-A314-45816187DA3C}"/>
              </a:ext>
            </a:extLst>
          </p:cNvPr>
          <p:cNvSpPr txBox="1">
            <a:spLocks/>
          </p:cNvSpPr>
          <p:nvPr/>
        </p:nvSpPr>
        <p:spPr>
          <a:xfrm>
            <a:off x="3572991" y="1863890"/>
            <a:ext cx="19980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2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None/>
              <a:defRPr sz="12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None/>
              <a:defRPr sz="12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None/>
              <a:defRPr sz="12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None/>
              <a:defRPr sz="12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None/>
              <a:defRPr sz="12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None/>
              <a:defRPr sz="12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None/>
              <a:defRPr sz="12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None/>
              <a:defRPr sz="12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/>
            <a:r>
              <a:rPr lang="en-US" dirty="0"/>
              <a:t>Each player is able to see their score against their opponent</a:t>
            </a:r>
          </a:p>
        </p:txBody>
      </p:sp>
      <p:sp>
        <p:nvSpPr>
          <p:cNvPr id="13" name="Google Shape;3395;p35">
            <a:extLst>
              <a:ext uri="{FF2B5EF4-FFF2-40B4-BE49-F238E27FC236}">
                <a16:creationId xmlns:a16="http://schemas.microsoft.com/office/drawing/2014/main" id="{159283EA-711D-CD80-1BF6-38FE1E7D1B02}"/>
              </a:ext>
            </a:extLst>
          </p:cNvPr>
          <p:cNvSpPr txBox="1">
            <a:spLocks/>
          </p:cNvSpPr>
          <p:nvPr/>
        </p:nvSpPr>
        <p:spPr>
          <a:xfrm>
            <a:off x="930344" y="3611074"/>
            <a:ext cx="19980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2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None/>
              <a:defRPr sz="12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None/>
              <a:defRPr sz="12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None/>
              <a:defRPr sz="12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None/>
              <a:defRPr sz="12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None/>
              <a:defRPr sz="12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None/>
              <a:defRPr sz="12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None/>
              <a:defRPr sz="12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None/>
              <a:defRPr sz="12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/>
            <a:r>
              <a:rPr lang="en-US" dirty="0"/>
              <a:t>When an odd-numbered player joins, they can wait until more players come in</a:t>
            </a:r>
          </a:p>
        </p:txBody>
      </p:sp>
      <p:sp>
        <p:nvSpPr>
          <p:cNvPr id="14" name="Google Shape;3395;p35">
            <a:extLst>
              <a:ext uri="{FF2B5EF4-FFF2-40B4-BE49-F238E27FC236}">
                <a16:creationId xmlns:a16="http://schemas.microsoft.com/office/drawing/2014/main" id="{AD286B7B-422A-2FDD-B4E7-7152B67DB5D6}"/>
              </a:ext>
            </a:extLst>
          </p:cNvPr>
          <p:cNvSpPr txBox="1">
            <a:spLocks/>
          </p:cNvSpPr>
          <p:nvPr/>
        </p:nvSpPr>
        <p:spPr>
          <a:xfrm>
            <a:off x="3572991" y="3611074"/>
            <a:ext cx="19980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2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None/>
              <a:defRPr sz="12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None/>
              <a:defRPr sz="12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None/>
              <a:defRPr sz="12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None/>
              <a:defRPr sz="12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None/>
              <a:defRPr sz="12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None/>
              <a:defRPr sz="12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None/>
              <a:defRPr sz="12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None/>
              <a:defRPr sz="12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/>
            <a:r>
              <a:rPr lang="en-US" dirty="0"/>
              <a:t>Most recent safe game state is stored and displayed</a:t>
            </a:r>
          </a:p>
        </p:txBody>
      </p:sp>
      <p:sp>
        <p:nvSpPr>
          <p:cNvPr id="15" name="Google Shape;3395;p35">
            <a:extLst>
              <a:ext uri="{FF2B5EF4-FFF2-40B4-BE49-F238E27FC236}">
                <a16:creationId xmlns:a16="http://schemas.microsoft.com/office/drawing/2014/main" id="{641A1DC7-2BE2-180B-7B9A-2F973AE59005}"/>
              </a:ext>
            </a:extLst>
          </p:cNvPr>
          <p:cNvSpPr txBox="1">
            <a:spLocks/>
          </p:cNvSpPr>
          <p:nvPr/>
        </p:nvSpPr>
        <p:spPr>
          <a:xfrm>
            <a:off x="6086822" y="3214137"/>
            <a:ext cx="19980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2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None/>
              <a:defRPr sz="12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None/>
              <a:defRPr sz="12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None/>
              <a:defRPr sz="12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None/>
              <a:defRPr sz="12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None/>
              <a:defRPr sz="12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None/>
              <a:defRPr sz="12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None/>
              <a:defRPr sz="12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None/>
              <a:defRPr sz="12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3" name="Google Shape;3573;p40"/>
          <p:cNvGrpSpPr/>
          <p:nvPr/>
        </p:nvGrpSpPr>
        <p:grpSpPr>
          <a:xfrm>
            <a:off x="5051711" y="1271308"/>
            <a:ext cx="3248161" cy="167825"/>
            <a:chOff x="5051711" y="1271308"/>
            <a:chExt cx="3248161" cy="167825"/>
          </a:xfrm>
        </p:grpSpPr>
        <p:grpSp>
          <p:nvGrpSpPr>
            <p:cNvPr id="3574" name="Google Shape;3574;p40"/>
            <p:cNvGrpSpPr/>
            <p:nvPr/>
          </p:nvGrpSpPr>
          <p:grpSpPr>
            <a:xfrm>
              <a:off x="5051711" y="1271308"/>
              <a:ext cx="676561" cy="167825"/>
              <a:chOff x="5212436" y="996595"/>
              <a:chExt cx="676561" cy="167825"/>
            </a:xfrm>
          </p:grpSpPr>
          <p:grpSp>
            <p:nvGrpSpPr>
              <p:cNvPr id="3575" name="Google Shape;3575;p40"/>
              <p:cNvGrpSpPr/>
              <p:nvPr/>
            </p:nvGrpSpPr>
            <p:grpSpPr>
              <a:xfrm>
                <a:off x="5712904" y="996595"/>
                <a:ext cx="176094" cy="167825"/>
                <a:chOff x="5091625" y="884725"/>
                <a:chExt cx="540000" cy="514800"/>
              </a:xfrm>
            </p:grpSpPr>
            <p:sp>
              <p:nvSpPr>
                <p:cNvPr id="3576" name="Google Shape;3576;p40"/>
                <p:cNvSpPr/>
                <p:nvPr/>
              </p:nvSpPr>
              <p:spPr>
                <a:xfrm>
                  <a:off x="5202475" y="982975"/>
                  <a:ext cx="318300" cy="3183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577" name="Google Shape;3577;p40"/>
                <p:cNvCxnSpPr/>
                <p:nvPr/>
              </p:nvCxnSpPr>
              <p:spPr>
                <a:xfrm>
                  <a:off x="5091625" y="1142125"/>
                  <a:ext cx="54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78" name="Google Shape;3578;p40"/>
                <p:cNvCxnSpPr/>
                <p:nvPr/>
              </p:nvCxnSpPr>
              <p:spPr>
                <a:xfrm>
                  <a:off x="5361625" y="884725"/>
                  <a:ext cx="0" cy="514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579" name="Google Shape;3579;p40"/>
              <p:cNvGrpSpPr/>
              <p:nvPr/>
            </p:nvGrpSpPr>
            <p:grpSpPr>
              <a:xfrm>
                <a:off x="5462670" y="996595"/>
                <a:ext cx="176094" cy="167825"/>
                <a:chOff x="5091625" y="884725"/>
                <a:chExt cx="540000" cy="514800"/>
              </a:xfrm>
            </p:grpSpPr>
            <p:sp>
              <p:nvSpPr>
                <p:cNvPr id="3580" name="Google Shape;3580;p40"/>
                <p:cNvSpPr/>
                <p:nvPr/>
              </p:nvSpPr>
              <p:spPr>
                <a:xfrm>
                  <a:off x="5202475" y="982975"/>
                  <a:ext cx="318300" cy="3183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581" name="Google Shape;3581;p40"/>
                <p:cNvCxnSpPr/>
                <p:nvPr/>
              </p:nvCxnSpPr>
              <p:spPr>
                <a:xfrm>
                  <a:off x="5091625" y="1142125"/>
                  <a:ext cx="54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82" name="Google Shape;3582;p40"/>
                <p:cNvCxnSpPr/>
                <p:nvPr/>
              </p:nvCxnSpPr>
              <p:spPr>
                <a:xfrm>
                  <a:off x="5361625" y="884725"/>
                  <a:ext cx="0" cy="514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583" name="Google Shape;3583;p40"/>
              <p:cNvGrpSpPr/>
              <p:nvPr/>
            </p:nvGrpSpPr>
            <p:grpSpPr>
              <a:xfrm>
                <a:off x="5212436" y="996595"/>
                <a:ext cx="176094" cy="167825"/>
                <a:chOff x="5091625" y="884725"/>
                <a:chExt cx="540000" cy="514800"/>
              </a:xfrm>
            </p:grpSpPr>
            <p:sp>
              <p:nvSpPr>
                <p:cNvPr id="3584" name="Google Shape;3584;p40"/>
                <p:cNvSpPr/>
                <p:nvPr/>
              </p:nvSpPr>
              <p:spPr>
                <a:xfrm>
                  <a:off x="5202475" y="982975"/>
                  <a:ext cx="318300" cy="3183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585" name="Google Shape;3585;p40"/>
                <p:cNvCxnSpPr/>
                <p:nvPr/>
              </p:nvCxnSpPr>
              <p:spPr>
                <a:xfrm>
                  <a:off x="5091625" y="1142125"/>
                  <a:ext cx="54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86" name="Google Shape;3586;p40"/>
                <p:cNvCxnSpPr/>
                <p:nvPr/>
              </p:nvCxnSpPr>
              <p:spPr>
                <a:xfrm>
                  <a:off x="5361625" y="884725"/>
                  <a:ext cx="0" cy="514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587" name="Google Shape;3587;p40"/>
            <p:cNvGrpSpPr/>
            <p:nvPr/>
          </p:nvGrpSpPr>
          <p:grpSpPr>
            <a:xfrm rot="5400000">
              <a:off x="7009621" y="111161"/>
              <a:ext cx="92387" cy="2488114"/>
              <a:chOff x="-450489" y="405050"/>
              <a:chExt cx="154339" cy="4157251"/>
            </a:xfrm>
          </p:grpSpPr>
          <p:sp>
            <p:nvSpPr>
              <p:cNvPr id="3588" name="Google Shape;3588;p40"/>
              <p:cNvSpPr/>
              <p:nvPr/>
            </p:nvSpPr>
            <p:spPr>
              <a:xfrm>
                <a:off x="-450489" y="1157301"/>
                <a:ext cx="147900" cy="3405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9" name="Google Shape;3589;p40"/>
              <p:cNvSpPr/>
              <p:nvPr/>
            </p:nvSpPr>
            <p:spPr>
              <a:xfrm>
                <a:off x="-444050" y="906550"/>
                <a:ext cx="147900" cy="147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40"/>
              <p:cNvSpPr/>
              <p:nvPr/>
            </p:nvSpPr>
            <p:spPr>
              <a:xfrm>
                <a:off x="-444050" y="405050"/>
                <a:ext cx="147900" cy="147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40"/>
              <p:cNvSpPr/>
              <p:nvPr/>
            </p:nvSpPr>
            <p:spPr>
              <a:xfrm>
                <a:off x="-444050" y="655800"/>
                <a:ext cx="147900" cy="1479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95" name="Google Shape;3595;p40"/>
          <p:cNvSpPr txBox="1">
            <a:spLocks noGrp="1"/>
          </p:cNvSpPr>
          <p:nvPr>
            <p:ph type="subTitle" idx="8"/>
          </p:nvPr>
        </p:nvSpPr>
        <p:spPr>
          <a:xfrm>
            <a:off x="715207" y="1662276"/>
            <a:ext cx="7434589" cy="27263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B612 Mono" panose="020B0604020202020204" charset="0"/>
              </a:rPr>
              <a:t>“As for the novelty of our project, after careful consideration we decided to lean into the idea of Tic-tac-toe tournaments. The server structure we have created will be able to support tournament style matches between players connecting over a LAN, giving people who work or study in the same network environment.”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chemeClr val="tx1"/>
                </a:solidFill>
                <a:latin typeface="B612 Mono" panose="020B0604020202020204" charset="0"/>
              </a:rPr>
              <a:t>- I was going to say this but there are already </a:t>
            </a:r>
            <a:r>
              <a:rPr lang="en-US" sz="1600" b="0" dirty="0" err="1">
                <a:solidFill>
                  <a:schemeClr val="tx1"/>
                </a:solidFill>
                <a:latin typeface="B612 Mono" panose="020B0604020202020204" charset="0"/>
              </a:rPr>
              <a:t>ttt</a:t>
            </a:r>
            <a:r>
              <a:rPr lang="en-US" sz="1600" b="0" dirty="0">
                <a:solidFill>
                  <a:schemeClr val="tx1"/>
                </a:solidFill>
                <a:latin typeface="B612 Mono" panose="020B0604020202020204" charset="0"/>
              </a:rPr>
              <a:t> tournament websites/games so idk</a:t>
            </a:r>
            <a:endParaRPr sz="1600" dirty="0">
              <a:solidFill>
                <a:schemeClr val="tx1"/>
              </a:solidFill>
              <a:latin typeface="B612 Mono" panose="020B0604020202020204" charset="0"/>
            </a:endParaRPr>
          </a:p>
        </p:txBody>
      </p:sp>
      <p:sp>
        <p:nvSpPr>
          <p:cNvPr id="3600" name="Google Shape;3600;p40"/>
          <p:cNvSpPr txBox="1">
            <a:spLocks noGrp="1"/>
          </p:cNvSpPr>
          <p:nvPr>
            <p:ph type="title"/>
          </p:nvPr>
        </p:nvSpPr>
        <p:spPr>
          <a:xfrm>
            <a:off x="715100" y="471606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LIMITATIONS OF EXISTING SOLUTIONS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7" name="Google Shape;3887;p49"/>
          <p:cNvSpPr txBox="1">
            <a:spLocks noGrp="1"/>
          </p:cNvSpPr>
          <p:nvPr>
            <p:ph type="title"/>
          </p:nvPr>
        </p:nvSpPr>
        <p:spPr>
          <a:xfrm>
            <a:off x="715100" y="471606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APPROACH</a:t>
            </a:r>
            <a:endParaRPr dirty="0"/>
          </a:p>
        </p:txBody>
      </p:sp>
      <p:sp>
        <p:nvSpPr>
          <p:cNvPr id="4" name="Google Shape;3887;p49">
            <a:extLst>
              <a:ext uri="{FF2B5EF4-FFF2-40B4-BE49-F238E27FC236}">
                <a16:creationId xmlns:a16="http://schemas.microsoft.com/office/drawing/2014/main" id="{EF8C1E5C-A260-7AA9-A0DD-C4920CC28663}"/>
              </a:ext>
            </a:extLst>
          </p:cNvPr>
          <p:cNvSpPr txBox="1">
            <a:spLocks/>
          </p:cNvSpPr>
          <p:nvPr/>
        </p:nvSpPr>
        <p:spPr>
          <a:xfrm>
            <a:off x="3249663" y="3683382"/>
            <a:ext cx="2781682" cy="85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hrikhand"/>
              <a:buNone/>
              <a:defRPr sz="3300" b="1" i="0" u="none" strike="noStrike" cap="none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1500" b="0" dirty="0"/>
              <a:t>Add more features</a:t>
            </a:r>
          </a:p>
        </p:txBody>
      </p:sp>
      <p:sp>
        <p:nvSpPr>
          <p:cNvPr id="6" name="Google Shape;3887;p49">
            <a:extLst>
              <a:ext uri="{FF2B5EF4-FFF2-40B4-BE49-F238E27FC236}">
                <a16:creationId xmlns:a16="http://schemas.microsoft.com/office/drawing/2014/main" id="{5CB7523D-3F9F-A5C5-93B9-5128B582EBF3}"/>
              </a:ext>
            </a:extLst>
          </p:cNvPr>
          <p:cNvSpPr txBox="1">
            <a:spLocks/>
          </p:cNvSpPr>
          <p:nvPr/>
        </p:nvSpPr>
        <p:spPr>
          <a:xfrm>
            <a:off x="3362037" y="1247200"/>
            <a:ext cx="3044100" cy="84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hrikhand"/>
              <a:buNone/>
              <a:defRPr sz="3300" b="1" i="0" u="none" strike="noStrike" cap="none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1500" b="0" dirty="0"/>
              <a:t>Divide the project</a:t>
            </a:r>
            <a:endParaRPr lang="en-US" sz="1500" b="0" dirty="0">
              <a:sym typeface="Wingdings" panose="05000000000000000000" pitchFamily="2" charset="2"/>
            </a:endParaRPr>
          </a:p>
          <a:p>
            <a:pPr algn="l"/>
            <a:endParaRPr lang="en-US" sz="1500" b="0" dirty="0"/>
          </a:p>
        </p:txBody>
      </p:sp>
      <p:sp>
        <p:nvSpPr>
          <p:cNvPr id="7" name="Google Shape;3887;p49">
            <a:extLst>
              <a:ext uri="{FF2B5EF4-FFF2-40B4-BE49-F238E27FC236}">
                <a16:creationId xmlns:a16="http://schemas.microsoft.com/office/drawing/2014/main" id="{6A0B68CA-5041-2A1F-E722-D01378A46D38}"/>
              </a:ext>
            </a:extLst>
          </p:cNvPr>
          <p:cNvSpPr txBox="1">
            <a:spLocks/>
          </p:cNvSpPr>
          <p:nvPr/>
        </p:nvSpPr>
        <p:spPr>
          <a:xfrm>
            <a:off x="2193635" y="2268320"/>
            <a:ext cx="3301999" cy="707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hrikhand"/>
              <a:buNone/>
              <a:defRPr sz="3300" b="1" i="0" u="none" strike="noStrike" cap="none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1500" b="0" dirty="0"/>
              <a:t>Create the game that is compatible with server logic</a:t>
            </a:r>
          </a:p>
        </p:txBody>
      </p:sp>
      <p:sp>
        <p:nvSpPr>
          <p:cNvPr id="8" name="Google Shape;3887;p49">
            <a:extLst>
              <a:ext uri="{FF2B5EF4-FFF2-40B4-BE49-F238E27FC236}">
                <a16:creationId xmlns:a16="http://schemas.microsoft.com/office/drawing/2014/main" id="{C1F5D91F-510E-3D0C-EE6B-E97763AEB257}"/>
              </a:ext>
            </a:extLst>
          </p:cNvPr>
          <p:cNvSpPr txBox="1">
            <a:spLocks/>
          </p:cNvSpPr>
          <p:nvPr/>
        </p:nvSpPr>
        <p:spPr>
          <a:xfrm>
            <a:off x="5728085" y="2217984"/>
            <a:ext cx="2781682" cy="707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hrikhand"/>
              <a:buNone/>
              <a:defRPr sz="3300" b="1" i="0" u="none" strike="noStrike" cap="none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1500" b="0" dirty="0"/>
              <a:t>Create a server that supports multiple clients</a:t>
            </a:r>
          </a:p>
        </p:txBody>
      </p:sp>
      <p:sp>
        <p:nvSpPr>
          <p:cNvPr id="9" name="Google Shape;3887;p49">
            <a:extLst>
              <a:ext uri="{FF2B5EF4-FFF2-40B4-BE49-F238E27FC236}">
                <a16:creationId xmlns:a16="http://schemas.microsoft.com/office/drawing/2014/main" id="{41CF7959-7B8E-5848-AD4C-E9847029E672}"/>
              </a:ext>
            </a:extLst>
          </p:cNvPr>
          <p:cNvSpPr txBox="1">
            <a:spLocks/>
          </p:cNvSpPr>
          <p:nvPr/>
        </p:nvSpPr>
        <p:spPr>
          <a:xfrm>
            <a:off x="3362037" y="3153438"/>
            <a:ext cx="2262910" cy="707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hrikhand"/>
              <a:buNone/>
              <a:defRPr sz="3300" b="1" i="0" u="none" strike="noStrike" cap="none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1500" b="0" dirty="0"/>
              <a:t>Test and debug</a:t>
            </a:r>
          </a:p>
        </p:txBody>
      </p:sp>
      <p:sp>
        <p:nvSpPr>
          <p:cNvPr id="12" name="Google Shape;3887;p49">
            <a:extLst>
              <a:ext uri="{FF2B5EF4-FFF2-40B4-BE49-F238E27FC236}">
                <a16:creationId xmlns:a16="http://schemas.microsoft.com/office/drawing/2014/main" id="{0F082FED-A256-955F-ED79-982543F65948}"/>
              </a:ext>
            </a:extLst>
          </p:cNvPr>
          <p:cNvSpPr txBox="1">
            <a:spLocks/>
          </p:cNvSpPr>
          <p:nvPr/>
        </p:nvSpPr>
        <p:spPr>
          <a:xfrm>
            <a:off x="714999" y="1313541"/>
            <a:ext cx="179724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hrikhand"/>
              <a:buNone/>
              <a:defRPr sz="3300" b="1" i="0" u="none" strike="noStrike" cap="none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1800" dirty="0">
                <a:sym typeface="Wingdings" panose="05000000000000000000" pitchFamily="2" charset="2"/>
              </a:rPr>
              <a:t>STAGE 1</a:t>
            </a:r>
          </a:p>
        </p:txBody>
      </p:sp>
      <p:sp>
        <p:nvSpPr>
          <p:cNvPr id="13" name="Google Shape;3887;p49">
            <a:extLst>
              <a:ext uri="{FF2B5EF4-FFF2-40B4-BE49-F238E27FC236}">
                <a16:creationId xmlns:a16="http://schemas.microsoft.com/office/drawing/2014/main" id="{B32B23CE-2B11-726C-20A3-74EC98481C11}"/>
              </a:ext>
            </a:extLst>
          </p:cNvPr>
          <p:cNvSpPr txBox="1">
            <a:spLocks/>
          </p:cNvSpPr>
          <p:nvPr/>
        </p:nvSpPr>
        <p:spPr>
          <a:xfrm>
            <a:off x="714999" y="2008038"/>
            <a:ext cx="179724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hrikhand"/>
              <a:buNone/>
              <a:defRPr sz="3300" b="1" i="0" u="none" strike="noStrike" cap="none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1800" dirty="0">
                <a:sym typeface="Wingdings" panose="05000000000000000000" pitchFamily="2" charset="2"/>
              </a:rPr>
              <a:t>STAGE 2</a:t>
            </a:r>
          </a:p>
        </p:txBody>
      </p:sp>
      <p:sp>
        <p:nvSpPr>
          <p:cNvPr id="14" name="Google Shape;3887;p49">
            <a:extLst>
              <a:ext uri="{FF2B5EF4-FFF2-40B4-BE49-F238E27FC236}">
                <a16:creationId xmlns:a16="http://schemas.microsoft.com/office/drawing/2014/main" id="{E760540E-2566-8602-8489-37249D28B76C}"/>
              </a:ext>
            </a:extLst>
          </p:cNvPr>
          <p:cNvSpPr txBox="1">
            <a:spLocks/>
          </p:cNvSpPr>
          <p:nvPr/>
        </p:nvSpPr>
        <p:spPr>
          <a:xfrm>
            <a:off x="746939" y="3291800"/>
            <a:ext cx="179724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hrikhand"/>
              <a:buNone/>
              <a:defRPr sz="3300" b="1" i="0" u="none" strike="noStrike" cap="none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1800" dirty="0">
                <a:sym typeface="Wingdings" panose="05000000000000000000" pitchFamily="2" charset="2"/>
              </a:rPr>
              <a:t>STAGE 3</a:t>
            </a:r>
          </a:p>
        </p:txBody>
      </p:sp>
      <p:sp>
        <p:nvSpPr>
          <p:cNvPr id="15" name="Google Shape;3887;p49">
            <a:extLst>
              <a:ext uri="{FF2B5EF4-FFF2-40B4-BE49-F238E27FC236}">
                <a16:creationId xmlns:a16="http://schemas.microsoft.com/office/drawing/2014/main" id="{9C203A5F-533D-0E16-85EF-BAAA4CEF1162}"/>
              </a:ext>
            </a:extLst>
          </p:cNvPr>
          <p:cNvSpPr txBox="1">
            <a:spLocks/>
          </p:cNvSpPr>
          <p:nvPr/>
        </p:nvSpPr>
        <p:spPr>
          <a:xfrm>
            <a:off x="722695" y="3967701"/>
            <a:ext cx="179724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hrikhand"/>
              <a:buNone/>
              <a:defRPr sz="3300" b="1" i="0" u="none" strike="noStrike" cap="none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1800" dirty="0">
                <a:sym typeface="Wingdings" panose="05000000000000000000" pitchFamily="2" charset="2"/>
              </a:rPr>
              <a:t>STAGE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7" name="Google Shape;4067;p56"/>
          <p:cNvSpPr txBox="1">
            <a:spLocks noGrp="1"/>
          </p:cNvSpPr>
          <p:nvPr>
            <p:ph type="title"/>
          </p:nvPr>
        </p:nvSpPr>
        <p:spPr>
          <a:xfrm>
            <a:off x="715100" y="471606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RESULTS</a:t>
            </a:r>
            <a:endParaRPr dirty="0"/>
          </a:p>
        </p:txBody>
      </p:sp>
      <p:sp>
        <p:nvSpPr>
          <p:cNvPr id="5" name="Google Shape;4067;p56">
            <a:extLst>
              <a:ext uri="{FF2B5EF4-FFF2-40B4-BE49-F238E27FC236}">
                <a16:creationId xmlns:a16="http://schemas.microsoft.com/office/drawing/2014/main" id="{17A7AF1D-AA92-EBF7-51C9-8D19A750DEAC}"/>
              </a:ext>
            </a:extLst>
          </p:cNvPr>
          <p:cNvSpPr txBox="1">
            <a:spLocks/>
          </p:cNvSpPr>
          <p:nvPr/>
        </p:nvSpPr>
        <p:spPr>
          <a:xfrm>
            <a:off x="1066032" y="1086705"/>
            <a:ext cx="7713900" cy="297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hrikhand"/>
              <a:buNone/>
              <a:defRPr sz="3300" b="1" i="0" u="none" strike="noStrike" cap="none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2000" b="0" dirty="0"/>
              <a:t>A </a:t>
            </a:r>
            <a:r>
              <a:rPr lang="en-US" sz="2000" b="0" dirty="0" err="1"/>
              <a:t>TicTacToe</a:t>
            </a:r>
            <a:r>
              <a:rPr lang="en-US" sz="2000" b="0" dirty="0"/>
              <a:t> game server that supports multiple clients over a LAN and allows players to enjoy a simple game and track their progress </a:t>
            </a:r>
          </a:p>
          <a:p>
            <a:pPr algn="l"/>
            <a:endParaRPr lang="en-US" sz="2000" b="0" dirty="0"/>
          </a:p>
          <a:p>
            <a:pPr algn="l"/>
            <a:endParaRPr lang="en-US" sz="2000" b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6" name="Google Shape;4016;p54"/>
          <p:cNvSpPr txBox="1">
            <a:spLocks noGrp="1"/>
          </p:cNvSpPr>
          <p:nvPr>
            <p:ph type="subTitle" idx="1"/>
          </p:nvPr>
        </p:nvSpPr>
        <p:spPr>
          <a:xfrm>
            <a:off x="1341119" y="1776054"/>
            <a:ext cx="2421871" cy="15913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VIDEO DEMO</a:t>
            </a:r>
            <a:endParaRPr sz="4400" dirty="0"/>
          </a:p>
        </p:txBody>
      </p:sp>
      <p:sp>
        <p:nvSpPr>
          <p:cNvPr id="4019" name="Google Shape;4019;p54"/>
          <p:cNvSpPr/>
          <p:nvPr/>
        </p:nvSpPr>
        <p:spPr>
          <a:xfrm>
            <a:off x="4436000" y="1245150"/>
            <a:ext cx="3727985" cy="2830170"/>
          </a:xfrm>
          <a:custGeom>
            <a:avLst/>
            <a:gdLst/>
            <a:ahLst/>
            <a:cxnLst/>
            <a:rect l="l" t="t" r="r" b="b"/>
            <a:pathLst>
              <a:path w="131696" h="100673" extrusionOk="0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741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8" name="Google Shape;3548;p39"/>
          <p:cNvGrpSpPr/>
          <p:nvPr/>
        </p:nvGrpSpPr>
        <p:grpSpPr>
          <a:xfrm>
            <a:off x="1402286" y="2408595"/>
            <a:ext cx="6311986" cy="167825"/>
            <a:chOff x="1402286" y="2408595"/>
            <a:chExt cx="6311986" cy="167825"/>
          </a:xfrm>
        </p:grpSpPr>
        <p:grpSp>
          <p:nvGrpSpPr>
            <p:cNvPr id="3549" name="Google Shape;3549;p39"/>
            <p:cNvGrpSpPr/>
            <p:nvPr/>
          </p:nvGrpSpPr>
          <p:grpSpPr>
            <a:xfrm>
              <a:off x="1902754" y="2408595"/>
              <a:ext cx="176094" cy="167825"/>
              <a:chOff x="5091625" y="884725"/>
              <a:chExt cx="540000" cy="514800"/>
            </a:xfrm>
          </p:grpSpPr>
          <p:sp>
            <p:nvSpPr>
              <p:cNvPr id="3550" name="Google Shape;3550;p39"/>
              <p:cNvSpPr/>
              <p:nvPr/>
            </p:nvSpPr>
            <p:spPr>
              <a:xfrm>
                <a:off x="5202475" y="982975"/>
                <a:ext cx="318300" cy="31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51" name="Google Shape;3551;p39"/>
              <p:cNvCxnSpPr/>
              <p:nvPr/>
            </p:nvCxnSpPr>
            <p:spPr>
              <a:xfrm>
                <a:off x="5091625" y="1142125"/>
                <a:ext cx="54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2" name="Google Shape;3552;p39"/>
              <p:cNvCxnSpPr/>
              <p:nvPr/>
            </p:nvCxnSpPr>
            <p:spPr>
              <a:xfrm>
                <a:off x="5361625" y="884725"/>
                <a:ext cx="0" cy="51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53" name="Google Shape;3553;p39"/>
            <p:cNvGrpSpPr/>
            <p:nvPr/>
          </p:nvGrpSpPr>
          <p:grpSpPr>
            <a:xfrm>
              <a:off x="1652520" y="2408595"/>
              <a:ext cx="176094" cy="167825"/>
              <a:chOff x="5091625" y="884725"/>
              <a:chExt cx="540000" cy="514800"/>
            </a:xfrm>
          </p:grpSpPr>
          <p:sp>
            <p:nvSpPr>
              <p:cNvPr id="3554" name="Google Shape;3554;p39"/>
              <p:cNvSpPr/>
              <p:nvPr/>
            </p:nvSpPr>
            <p:spPr>
              <a:xfrm>
                <a:off x="5202475" y="982975"/>
                <a:ext cx="318300" cy="318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55" name="Google Shape;3555;p39"/>
              <p:cNvCxnSpPr/>
              <p:nvPr/>
            </p:nvCxnSpPr>
            <p:spPr>
              <a:xfrm>
                <a:off x="5091625" y="1142125"/>
                <a:ext cx="54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6" name="Google Shape;3556;p39"/>
              <p:cNvCxnSpPr/>
              <p:nvPr/>
            </p:nvCxnSpPr>
            <p:spPr>
              <a:xfrm>
                <a:off x="5361625" y="884725"/>
                <a:ext cx="0" cy="51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57" name="Google Shape;3557;p39"/>
            <p:cNvGrpSpPr/>
            <p:nvPr/>
          </p:nvGrpSpPr>
          <p:grpSpPr>
            <a:xfrm>
              <a:off x="1402286" y="2408595"/>
              <a:ext cx="176094" cy="167825"/>
              <a:chOff x="5091625" y="884725"/>
              <a:chExt cx="540000" cy="514800"/>
            </a:xfrm>
          </p:grpSpPr>
          <p:sp>
            <p:nvSpPr>
              <p:cNvPr id="3558" name="Google Shape;3558;p39"/>
              <p:cNvSpPr/>
              <p:nvPr/>
            </p:nvSpPr>
            <p:spPr>
              <a:xfrm>
                <a:off x="5202475" y="982975"/>
                <a:ext cx="318300" cy="31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59" name="Google Shape;3559;p39"/>
              <p:cNvCxnSpPr/>
              <p:nvPr/>
            </p:nvCxnSpPr>
            <p:spPr>
              <a:xfrm>
                <a:off x="5091625" y="1142125"/>
                <a:ext cx="54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0" name="Google Shape;3560;p39"/>
              <p:cNvCxnSpPr/>
              <p:nvPr/>
            </p:nvCxnSpPr>
            <p:spPr>
              <a:xfrm>
                <a:off x="5361625" y="884725"/>
                <a:ext cx="0" cy="51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61" name="Google Shape;3561;p39"/>
            <p:cNvGrpSpPr/>
            <p:nvPr/>
          </p:nvGrpSpPr>
          <p:grpSpPr>
            <a:xfrm rot="5400000">
              <a:off x="4906907" y="-268665"/>
              <a:ext cx="92400" cy="5522330"/>
              <a:chOff x="-450510" y="405050"/>
              <a:chExt cx="154360" cy="9226951"/>
            </a:xfrm>
          </p:grpSpPr>
          <p:sp>
            <p:nvSpPr>
              <p:cNvPr id="3562" name="Google Shape;3562;p39"/>
              <p:cNvSpPr/>
              <p:nvPr/>
            </p:nvSpPr>
            <p:spPr>
              <a:xfrm>
                <a:off x="-450510" y="1157301"/>
                <a:ext cx="147900" cy="84747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3" name="Google Shape;3563;p39"/>
              <p:cNvSpPr/>
              <p:nvPr/>
            </p:nvSpPr>
            <p:spPr>
              <a:xfrm>
                <a:off x="-444050" y="906550"/>
                <a:ext cx="147900" cy="147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4" name="Google Shape;3564;p39"/>
              <p:cNvSpPr/>
              <p:nvPr/>
            </p:nvSpPr>
            <p:spPr>
              <a:xfrm>
                <a:off x="-444050" y="405050"/>
                <a:ext cx="147900" cy="147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5" name="Google Shape;3565;p39"/>
              <p:cNvSpPr/>
              <p:nvPr/>
            </p:nvSpPr>
            <p:spPr>
              <a:xfrm>
                <a:off x="-444050" y="655800"/>
                <a:ext cx="147900" cy="1479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66" name="Google Shape;3566;p39"/>
          <p:cNvSpPr txBox="1">
            <a:spLocks noGrp="1"/>
          </p:cNvSpPr>
          <p:nvPr>
            <p:ph type="title"/>
          </p:nvPr>
        </p:nvSpPr>
        <p:spPr>
          <a:xfrm>
            <a:off x="1080656" y="535000"/>
            <a:ext cx="6829338" cy="8979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/>
              <a:t>FURTHER STEPS</a:t>
            </a:r>
            <a:endParaRPr sz="3300" dirty="0"/>
          </a:p>
        </p:txBody>
      </p:sp>
      <p:sp>
        <p:nvSpPr>
          <p:cNvPr id="2" name="Google Shape;4067;p56">
            <a:extLst>
              <a:ext uri="{FF2B5EF4-FFF2-40B4-BE49-F238E27FC236}">
                <a16:creationId xmlns:a16="http://schemas.microsoft.com/office/drawing/2014/main" id="{09CBD5E1-428F-C57B-23E2-985FA4C71BCD}"/>
              </a:ext>
            </a:extLst>
          </p:cNvPr>
          <p:cNvSpPr txBox="1">
            <a:spLocks/>
          </p:cNvSpPr>
          <p:nvPr/>
        </p:nvSpPr>
        <p:spPr>
          <a:xfrm>
            <a:off x="638375" y="1564963"/>
            <a:ext cx="7713900" cy="2386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hrikhand"/>
              <a:buNone/>
              <a:defRPr sz="3300" b="1" i="0" u="none" strike="noStrike" cap="none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457200" indent="-457200" algn="l">
              <a:buAutoNum type="arabicPeriod"/>
            </a:pPr>
            <a:r>
              <a:rPr lang="en-US" sz="2000" b="0" dirty="0"/>
              <a:t>Protection against cheating [with] no move preemption</a:t>
            </a:r>
          </a:p>
          <a:p>
            <a:pPr marL="457200" indent="-457200" algn="l">
              <a:buAutoNum type="arabicPeriod"/>
            </a:pPr>
            <a:r>
              <a:rPr lang="en-US" sz="2000" b="0" dirty="0"/>
              <a:t>Tournament tables [with] individual IDs or VLANs</a:t>
            </a:r>
          </a:p>
          <a:p>
            <a:pPr marL="457200" indent="-457200" algn="l">
              <a:buAutoNum type="arabicPeriod"/>
            </a:pPr>
            <a:r>
              <a:rPr lang="en-US" sz="2000" b="0" dirty="0"/>
              <a:t>More customization/server able to connect to other servers?/</a:t>
            </a:r>
            <a:r>
              <a:rPr lang="en-US" sz="2000" b="0" dirty="0" err="1"/>
              <a:t>etc</a:t>
            </a:r>
            <a:endParaRPr lang="en-US" sz="2000" b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9" name="Google Shape;4029;p55"/>
          <p:cNvGrpSpPr/>
          <p:nvPr/>
        </p:nvGrpSpPr>
        <p:grpSpPr>
          <a:xfrm>
            <a:off x="1074836" y="1354920"/>
            <a:ext cx="3131911" cy="167825"/>
            <a:chOff x="1074836" y="1354920"/>
            <a:chExt cx="3131911" cy="167825"/>
          </a:xfrm>
        </p:grpSpPr>
        <p:grpSp>
          <p:nvGrpSpPr>
            <p:cNvPr id="4030" name="Google Shape;4030;p55"/>
            <p:cNvGrpSpPr/>
            <p:nvPr/>
          </p:nvGrpSpPr>
          <p:grpSpPr>
            <a:xfrm>
              <a:off x="1575304" y="1354920"/>
              <a:ext cx="176094" cy="167825"/>
              <a:chOff x="5091625" y="884725"/>
              <a:chExt cx="540000" cy="514800"/>
            </a:xfrm>
          </p:grpSpPr>
          <p:sp>
            <p:nvSpPr>
              <p:cNvPr id="4031" name="Google Shape;4031;p55"/>
              <p:cNvSpPr/>
              <p:nvPr/>
            </p:nvSpPr>
            <p:spPr>
              <a:xfrm>
                <a:off x="5202475" y="982975"/>
                <a:ext cx="318300" cy="31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032" name="Google Shape;4032;p55"/>
              <p:cNvCxnSpPr/>
              <p:nvPr/>
            </p:nvCxnSpPr>
            <p:spPr>
              <a:xfrm>
                <a:off x="5091625" y="1142125"/>
                <a:ext cx="54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33" name="Google Shape;4033;p55"/>
              <p:cNvCxnSpPr/>
              <p:nvPr/>
            </p:nvCxnSpPr>
            <p:spPr>
              <a:xfrm>
                <a:off x="5361625" y="884725"/>
                <a:ext cx="0" cy="51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034" name="Google Shape;4034;p55"/>
            <p:cNvGrpSpPr/>
            <p:nvPr/>
          </p:nvGrpSpPr>
          <p:grpSpPr>
            <a:xfrm>
              <a:off x="1325070" y="1354920"/>
              <a:ext cx="176094" cy="167825"/>
              <a:chOff x="5091625" y="884725"/>
              <a:chExt cx="540000" cy="514800"/>
            </a:xfrm>
          </p:grpSpPr>
          <p:sp>
            <p:nvSpPr>
              <p:cNvPr id="4035" name="Google Shape;4035;p55"/>
              <p:cNvSpPr/>
              <p:nvPr/>
            </p:nvSpPr>
            <p:spPr>
              <a:xfrm>
                <a:off x="5202475" y="982975"/>
                <a:ext cx="318300" cy="318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036" name="Google Shape;4036;p55"/>
              <p:cNvCxnSpPr/>
              <p:nvPr/>
            </p:nvCxnSpPr>
            <p:spPr>
              <a:xfrm>
                <a:off x="5091625" y="1142125"/>
                <a:ext cx="54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37" name="Google Shape;4037;p55"/>
              <p:cNvCxnSpPr/>
              <p:nvPr/>
            </p:nvCxnSpPr>
            <p:spPr>
              <a:xfrm>
                <a:off x="5361625" y="884725"/>
                <a:ext cx="0" cy="51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038" name="Google Shape;4038;p55"/>
            <p:cNvGrpSpPr/>
            <p:nvPr/>
          </p:nvGrpSpPr>
          <p:grpSpPr>
            <a:xfrm>
              <a:off x="1074836" y="1354920"/>
              <a:ext cx="176094" cy="167825"/>
              <a:chOff x="5091625" y="884725"/>
              <a:chExt cx="540000" cy="514800"/>
            </a:xfrm>
          </p:grpSpPr>
          <p:sp>
            <p:nvSpPr>
              <p:cNvPr id="4039" name="Google Shape;4039;p55"/>
              <p:cNvSpPr/>
              <p:nvPr/>
            </p:nvSpPr>
            <p:spPr>
              <a:xfrm>
                <a:off x="5202475" y="982975"/>
                <a:ext cx="318300" cy="31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040" name="Google Shape;4040;p55"/>
              <p:cNvCxnSpPr/>
              <p:nvPr/>
            </p:nvCxnSpPr>
            <p:spPr>
              <a:xfrm>
                <a:off x="5091625" y="1142125"/>
                <a:ext cx="54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41" name="Google Shape;4041;p55"/>
              <p:cNvCxnSpPr/>
              <p:nvPr/>
            </p:nvCxnSpPr>
            <p:spPr>
              <a:xfrm>
                <a:off x="5361625" y="884725"/>
                <a:ext cx="0" cy="51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042" name="Google Shape;4042;p55"/>
            <p:cNvGrpSpPr/>
            <p:nvPr/>
          </p:nvGrpSpPr>
          <p:grpSpPr>
            <a:xfrm rot="5400000">
              <a:off x="2981038" y="259316"/>
              <a:ext cx="92400" cy="2359018"/>
              <a:chOff x="-450510" y="405050"/>
              <a:chExt cx="154360" cy="3941551"/>
            </a:xfrm>
          </p:grpSpPr>
          <p:sp>
            <p:nvSpPr>
              <p:cNvPr id="4043" name="Google Shape;4043;p55"/>
              <p:cNvSpPr/>
              <p:nvPr/>
            </p:nvSpPr>
            <p:spPr>
              <a:xfrm>
                <a:off x="-450510" y="1157301"/>
                <a:ext cx="147900" cy="31893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4" name="Google Shape;4044;p55"/>
              <p:cNvSpPr/>
              <p:nvPr/>
            </p:nvSpPr>
            <p:spPr>
              <a:xfrm>
                <a:off x="-444050" y="906550"/>
                <a:ext cx="147900" cy="147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5" name="Google Shape;4045;p55"/>
              <p:cNvSpPr/>
              <p:nvPr/>
            </p:nvSpPr>
            <p:spPr>
              <a:xfrm>
                <a:off x="-444050" y="405050"/>
                <a:ext cx="147900" cy="147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6" name="Google Shape;4046;p55"/>
              <p:cNvSpPr/>
              <p:nvPr/>
            </p:nvSpPr>
            <p:spPr>
              <a:xfrm>
                <a:off x="-444050" y="655800"/>
                <a:ext cx="147900" cy="1479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48" name="Google Shape;4048;p55"/>
          <p:cNvSpPr txBox="1">
            <a:spLocks noGrp="1"/>
          </p:cNvSpPr>
          <p:nvPr>
            <p:ph type="ctrTitle"/>
          </p:nvPr>
        </p:nvSpPr>
        <p:spPr>
          <a:xfrm>
            <a:off x="2431287" y="1837050"/>
            <a:ext cx="4281426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utalist Style Technology Pitch Deck by Slidesgo">
  <a:themeElements>
    <a:clrScheme name="Simple Light">
      <a:dk1>
        <a:srgbClr val="9ADDFF"/>
      </a:dk1>
      <a:lt1>
        <a:srgbClr val="7B35AD"/>
      </a:lt1>
      <a:dk2>
        <a:srgbClr val="1D1D1D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9ADD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rutalist Style Technology Pitch Deck by Slidesgo">
  <a:themeElements>
    <a:clrScheme name="Simple Light">
      <a:dk1>
        <a:srgbClr val="9ADDFF"/>
      </a:dk1>
      <a:lt1>
        <a:srgbClr val="7B35AD"/>
      </a:lt1>
      <a:dk2>
        <a:srgbClr val="1D1D1D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9ADD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5648</TotalTime>
  <Words>395</Words>
  <Application>Microsoft Office PowerPoint</Application>
  <PresentationFormat>Экран (16:9)</PresentationFormat>
  <Paragraphs>48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Arial</vt:lpstr>
      <vt:lpstr>Bebas Neue</vt:lpstr>
      <vt:lpstr>Nunito Light</vt:lpstr>
      <vt:lpstr>B612 Mono</vt:lpstr>
      <vt:lpstr>Shrikhand</vt:lpstr>
      <vt:lpstr>Asap</vt:lpstr>
      <vt:lpstr>Wingdings</vt:lpstr>
      <vt:lpstr>Brutalist Style Technology Pitch Deck by Slidesgo</vt:lpstr>
      <vt:lpstr>1_Brutalist Style Technology Pitch Deck by Slidesgo</vt:lpstr>
      <vt:lpstr>GROUP CTRL+ALT+DEL</vt:lpstr>
      <vt:lpstr>WHAT WE AIM TO ACHIEVE</vt:lpstr>
      <vt:lpstr>LIMITATIONS OF EXISTING SOLUTIONS</vt:lpstr>
      <vt:lpstr>OUR APPROACH</vt:lpstr>
      <vt:lpstr>OUR RESULTS</vt:lpstr>
      <vt:lpstr>Презентация PowerPoint</vt:lpstr>
      <vt:lpstr>FURTHER 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</dc:title>
  <dc:creator>User</dc:creator>
  <cp:lastModifiedBy>александра яковлева</cp:lastModifiedBy>
  <cp:revision>7</cp:revision>
  <dcterms:modified xsi:type="dcterms:W3CDTF">2024-12-08T09:02:27Z</dcterms:modified>
</cp:coreProperties>
</file>