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Aldrich"/>
      <p:regular r:id="rId29"/>
    </p:embeddedFont>
    <p:embeddedFont>
      <p:font typeface="Bai Jamjuree"/>
      <p:regular r:id="rId30"/>
      <p:bold r:id="rId31"/>
      <p:italic r:id="rId32"/>
      <p:boldItalic r:id="rId33"/>
    </p:embeddedFont>
    <p:embeddedFont>
      <p:font typeface="Lexend"/>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aiJamjuree-bold.fntdata"/><Relationship Id="rId30" Type="http://schemas.openxmlformats.org/officeDocument/2006/relationships/font" Target="fonts/BaiJamjuree-regular.fntdata"/><Relationship Id="rId33" Type="http://schemas.openxmlformats.org/officeDocument/2006/relationships/font" Target="fonts/BaiJamjuree-boldItalic.fntdata"/><Relationship Id="rId32" Type="http://schemas.openxmlformats.org/officeDocument/2006/relationships/font" Target="fonts/BaiJamjuree-italic.fntdata"/><Relationship Id="rId35" Type="http://schemas.openxmlformats.org/officeDocument/2006/relationships/font" Target="fonts/Lexend-bold.fntdata"/><Relationship Id="rId34" Type="http://schemas.openxmlformats.org/officeDocument/2006/relationships/font" Target="fonts/Lexend-regular.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font" Target="fonts/Aldrich-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7" name="Shape 2577"/>
        <p:cNvGrpSpPr/>
        <p:nvPr/>
      </p:nvGrpSpPr>
      <p:grpSpPr>
        <a:xfrm>
          <a:off x="0" y="0"/>
          <a:ext cx="0" cy="0"/>
          <a:chOff x="0" y="0"/>
          <a:chExt cx="0" cy="0"/>
        </a:xfrm>
      </p:grpSpPr>
      <p:sp>
        <p:nvSpPr>
          <p:cNvPr id="2578" name="Google Shape;257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579" name="Google Shape;257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2" name="Shape 2672"/>
        <p:cNvGrpSpPr/>
        <p:nvPr/>
      </p:nvGrpSpPr>
      <p:grpSpPr>
        <a:xfrm>
          <a:off x="0" y="0"/>
          <a:ext cx="0" cy="0"/>
          <a:chOff x="0" y="0"/>
          <a:chExt cx="0" cy="0"/>
        </a:xfrm>
      </p:grpSpPr>
      <p:sp>
        <p:nvSpPr>
          <p:cNvPr id="2673" name="Google Shape;2673;g2940b06d2c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4" name="Google Shape;2674;g2940b06d2c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0" name="Shape 2680"/>
        <p:cNvGrpSpPr/>
        <p:nvPr/>
      </p:nvGrpSpPr>
      <p:grpSpPr>
        <a:xfrm>
          <a:off x="0" y="0"/>
          <a:ext cx="0" cy="0"/>
          <a:chOff x="0" y="0"/>
          <a:chExt cx="0" cy="0"/>
        </a:xfrm>
      </p:grpSpPr>
      <p:sp>
        <p:nvSpPr>
          <p:cNvPr id="2681" name="Google Shape;2681;g2940b06d2c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2" name="Google Shape;2682;g2940b06d2c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8" name="Shape 2688"/>
        <p:cNvGrpSpPr/>
        <p:nvPr/>
      </p:nvGrpSpPr>
      <p:grpSpPr>
        <a:xfrm>
          <a:off x="0" y="0"/>
          <a:ext cx="0" cy="0"/>
          <a:chOff x="0" y="0"/>
          <a:chExt cx="0" cy="0"/>
        </a:xfrm>
      </p:grpSpPr>
      <p:sp>
        <p:nvSpPr>
          <p:cNvPr id="2689" name="Google Shape;2689;g2940b06d2c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0" name="Google Shape;2690;g2940b06d2c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6" name="Shape 2696"/>
        <p:cNvGrpSpPr/>
        <p:nvPr/>
      </p:nvGrpSpPr>
      <p:grpSpPr>
        <a:xfrm>
          <a:off x="0" y="0"/>
          <a:ext cx="0" cy="0"/>
          <a:chOff x="0" y="0"/>
          <a:chExt cx="0" cy="0"/>
        </a:xfrm>
      </p:grpSpPr>
      <p:sp>
        <p:nvSpPr>
          <p:cNvPr id="2697" name="Google Shape;2697;g2940b06d2c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8" name="Google Shape;2698;g2940b06d2c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2" name="Shape 2702"/>
        <p:cNvGrpSpPr/>
        <p:nvPr/>
      </p:nvGrpSpPr>
      <p:grpSpPr>
        <a:xfrm>
          <a:off x="0" y="0"/>
          <a:ext cx="0" cy="0"/>
          <a:chOff x="0" y="0"/>
          <a:chExt cx="0" cy="0"/>
        </a:xfrm>
      </p:grpSpPr>
      <p:sp>
        <p:nvSpPr>
          <p:cNvPr id="2703" name="Google Shape;2703;g2940b06d2c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4" name="Google Shape;2704;g2940b06d2c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0" name="Shape 2710"/>
        <p:cNvGrpSpPr/>
        <p:nvPr/>
      </p:nvGrpSpPr>
      <p:grpSpPr>
        <a:xfrm>
          <a:off x="0" y="0"/>
          <a:ext cx="0" cy="0"/>
          <a:chOff x="0" y="0"/>
          <a:chExt cx="0" cy="0"/>
        </a:xfrm>
      </p:grpSpPr>
      <p:sp>
        <p:nvSpPr>
          <p:cNvPr id="2711" name="Google Shape;2711;g2940b06d2c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2" name="Google Shape;2712;g2940b06d2c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8" name="Shape 2718"/>
        <p:cNvGrpSpPr/>
        <p:nvPr/>
      </p:nvGrpSpPr>
      <p:grpSpPr>
        <a:xfrm>
          <a:off x="0" y="0"/>
          <a:ext cx="0" cy="0"/>
          <a:chOff x="0" y="0"/>
          <a:chExt cx="0" cy="0"/>
        </a:xfrm>
      </p:grpSpPr>
      <p:sp>
        <p:nvSpPr>
          <p:cNvPr id="2719" name="Google Shape;2719;g127f379f983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0" name="Google Shape;2720;g127f379f983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8" name="Shape 2738"/>
        <p:cNvGrpSpPr/>
        <p:nvPr/>
      </p:nvGrpSpPr>
      <p:grpSpPr>
        <a:xfrm>
          <a:off x="0" y="0"/>
          <a:ext cx="0" cy="0"/>
          <a:chOff x="0" y="0"/>
          <a:chExt cx="0" cy="0"/>
        </a:xfrm>
      </p:grpSpPr>
      <p:sp>
        <p:nvSpPr>
          <p:cNvPr id="2739" name="Google Shape;2739;g13e437834e8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0" name="Google Shape;2740;g13e437834e8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9" name="Shape 2769"/>
        <p:cNvGrpSpPr/>
        <p:nvPr/>
      </p:nvGrpSpPr>
      <p:grpSpPr>
        <a:xfrm>
          <a:off x="0" y="0"/>
          <a:ext cx="0" cy="0"/>
          <a:chOff x="0" y="0"/>
          <a:chExt cx="0" cy="0"/>
        </a:xfrm>
      </p:grpSpPr>
      <p:sp>
        <p:nvSpPr>
          <p:cNvPr id="2770" name="Google Shape;2770;g127f379f98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1" name="Google Shape;2771;g127f379f98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9" name="Shape 2789"/>
        <p:cNvGrpSpPr/>
        <p:nvPr/>
      </p:nvGrpSpPr>
      <p:grpSpPr>
        <a:xfrm>
          <a:off x="0" y="0"/>
          <a:ext cx="0" cy="0"/>
          <a:chOff x="0" y="0"/>
          <a:chExt cx="0" cy="0"/>
        </a:xfrm>
      </p:grpSpPr>
      <p:sp>
        <p:nvSpPr>
          <p:cNvPr id="2790" name="Google Shape;2790;g2940b06d2c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1" name="Google Shape;2791;g2940b06d2c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4" name="Shape 2584"/>
        <p:cNvGrpSpPr/>
        <p:nvPr/>
      </p:nvGrpSpPr>
      <p:grpSpPr>
        <a:xfrm>
          <a:off x="0" y="0"/>
          <a:ext cx="0" cy="0"/>
          <a:chOff x="0" y="0"/>
          <a:chExt cx="0" cy="0"/>
        </a:xfrm>
      </p:grpSpPr>
      <p:sp>
        <p:nvSpPr>
          <p:cNvPr id="2585" name="Google Shape;2585;g127f379f98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6" name="Google Shape;2586;g127f379f98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9" name="Shape 2809"/>
        <p:cNvGrpSpPr/>
        <p:nvPr/>
      </p:nvGrpSpPr>
      <p:grpSpPr>
        <a:xfrm>
          <a:off x="0" y="0"/>
          <a:ext cx="0" cy="0"/>
          <a:chOff x="0" y="0"/>
          <a:chExt cx="0" cy="0"/>
        </a:xfrm>
      </p:grpSpPr>
      <p:sp>
        <p:nvSpPr>
          <p:cNvPr id="2810" name="Google Shape;2810;g2940b06d2c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1" name="Google Shape;2811;g2940b06d2c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9" name="Shape 2829"/>
        <p:cNvGrpSpPr/>
        <p:nvPr/>
      </p:nvGrpSpPr>
      <p:grpSpPr>
        <a:xfrm>
          <a:off x="0" y="0"/>
          <a:ext cx="0" cy="0"/>
          <a:chOff x="0" y="0"/>
          <a:chExt cx="0" cy="0"/>
        </a:xfrm>
      </p:grpSpPr>
      <p:sp>
        <p:nvSpPr>
          <p:cNvPr id="2830" name="Google Shape;2830;g12948bcd1fb_0_22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1" name="Google Shape;2831;g12948bcd1fb_0_22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0" name="Shape 2840"/>
        <p:cNvGrpSpPr/>
        <p:nvPr/>
      </p:nvGrpSpPr>
      <p:grpSpPr>
        <a:xfrm>
          <a:off x="0" y="0"/>
          <a:ext cx="0" cy="0"/>
          <a:chOff x="0" y="0"/>
          <a:chExt cx="0" cy="0"/>
        </a:xfrm>
      </p:grpSpPr>
      <p:sp>
        <p:nvSpPr>
          <p:cNvPr id="2841" name="Google Shape;2841;g2940b06d2cf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2" name="Google Shape;2842;g2940b06d2cf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1" name="Shape 2851"/>
        <p:cNvGrpSpPr/>
        <p:nvPr/>
      </p:nvGrpSpPr>
      <p:grpSpPr>
        <a:xfrm>
          <a:off x="0" y="0"/>
          <a:ext cx="0" cy="0"/>
          <a:chOff x="0" y="0"/>
          <a:chExt cx="0" cy="0"/>
        </a:xfrm>
      </p:grpSpPr>
      <p:sp>
        <p:nvSpPr>
          <p:cNvPr id="2852" name="Google Shape;2852;g2940b06d2cf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3" name="Google Shape;2853;g2940b06d2cf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2" name="Shape 2862"/>
        <p:cNvGrpSpPr/>
        <p:nvPr/>
      </p:nvGrpSpPr>
      <p:grpSpPr>
        <a:xfrm>
          <a:off x="0" y="0"/>
          <a:ext cx="0" cy="0"/>
          <a:chOff x="0" y="0"/>
          <a:chExt cx="0" cy="0"/>
        </a:xfrm>
      </p:grpSpPr>
      <p:sp>
        <p:nvSpPr>
          <p:cNvPr id="2863" name="Google Shape;2863;g2940b06d2cf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4" name="Google Shape;2864;g2940b06d2cf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8" name="Shape 2618"/>
        <p:cNvGrpSpPr/>
        <p:nvPr/>
      </p:nvGrpSpPr>
      <p:grpSpPr>
        <a:xfrm>
          <a:off x="0" y="0"/>
          <a:ext cx="0" cy="0"/>
          <a:chOff x="0" y="0"/>
          <a:chExt cx="0" cy="0"/>
        </a:xfrm>
      </p:grpSpPr>
      <p:sp>
        <p:nvSpPr>
          <p:cNvPr id="2619" name="Google Shape;2619;g127f379f98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0" name="Google Shape;2620;g127f379f98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0" name="Shape 2630"/>
        <p:cNvGrpSpPr/>
        <p:nvPr/>
      </p:nvGrpSpPr>
      <p:grpSpPr>
        <a:xfrm>
          <a:off x="0" y="0"/>
          <a:ext cx="0" cy="0"/>
          <a:chOff x="0" y="0"/>
          <a:chExt cx="0" cy="0"/>
        </a:xfrm>
      </p:grpSpPr>
      <p:sp>
        <p:nvSpPr>
          <p:cNvPr id="2631" name="Google Shape;2631;g2940b06d2c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2" name="Google Shape;2632;g2940b06d2c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6" name="Shape 2636"/>
        <p:cNvGrpSpPr/>
        <p:nvPr/>
      </p:nvGrpSpPr>
      <p:grpSpPr>
        <a:xfrm>
          <a:off x="0" y="0"/>
          <a:ext cx="0" cy="0"/>
          <a:chOff x="0" y="0"/>
          <a:chExt cx="0" cy="0"/>
        </a:xfrm>
      </p:grpSpPr>
      <p:sp>
        <p:nvSpPr>
          <p:cNvPr id="2637" name="Google Shape;2637;g2940b06d2c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8" name="Google Shape;2638;g2940b06d2c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2" name="Shape 2642"/>
        <p:cNvGrpSpPr/>
        <p:nvPr/>
      </p:nvGrpSpPr>
      <p:grpSpPr>
        <a:xfrm>
          <a:off x="0" y="0"/>
          <a:ext cx="0" cy="0"/>
          <a:chOff x="0" y="0"/>
          <a:chExt cx="0" cy="0"/>
        </a:xfrm>
      </p:grpSpPr>
      <p:sp>
        <p:nvSpPr>
          <p:cNvPr id="2643" name="Google Shape;2643;g2940b06d2c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4" name="Google Shape;2644;g2940b06d2c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0" name="Shape 2650"/>
        <p:cNvGrpSpPr/>
        <p:nvPr/>
      </p:nvGrpSpPr>
      <p:grpSpPr>
        <a:xfrm>
          <a:off x="0" y="0"/>
          <a:ext cx="0" cy="0"/>
          <a:chOff x="0" y="0"/>
          <a:chExt cx="0" cy="0"/>
        </a:xfrm>
      </p:grpSpPr>
      <p:sp>
        <p:nvSpPr>
          <p:cNvPr id="2651" name="Google Shape;2651;g2940b06d2c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2" name="Google Shape;2652;g2940b06d2c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6" name="Shape 2656"/>
        <p:cNvGrpSpPr/>
        <p:nvPr/>
      </p:nvGrpSpPr>
      <p:grpSpPr>
        <a:xfrm>
          <a:off x="0" y="0"/>
          <a:ext cx="0" cy="0"/>
          <a:chOff x="0" y="0"/>
          <a:chExt cx="0" cy="0"/>
        </a:xfrm>
      </p:grpSpPr>
      <p:sp>
        <p:nvSpPr>
          <p:cNvPr id="2657" name="Google Shape;2657;g2940b06d2c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8" name="Google Shape;2658;g2940b06d2c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4" name="Shape 2664"/>
        <p:cNvGrpSpPr/>
        <p:nvPr/>
      </p:nvGrpSpPr>
      <p:grpSpPr>
        <a:xfrm>
          <a:off x="0" y="0"/>
          <a:ext cx="0" cy="0"/>
          <a:chOff x="0" y="0"/>
          <a:chExt cx="0" cy="0"/>
        </a:xfrm>
      </p:grpSpPr>
      <p:sp>
        <p:nvSpPr>
          <p:cNvPr id="2665" name="Google Shape;2665;g2940b06d2c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6" name="Google Shape;2666;g2940b06d2c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png"/><Relationship Id="rId4" Type="http://schemas.openxmlformats.org/officeDocument/2006/relationships/image" Target="../media/image1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png"/><Relationship Id="rId4" Type="http://schemas.openxmlformats.org/officeDocument/2006/relationships/image" Target="../media/image1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3.png"/><Relationship Id="rId4" Type="http://schemas.openxmlformats.org/officeDocument/2006/relationships/image" Target="../media/image1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 Id="rId3" Type="http://schemas.openxmlformats.org/officeDocument/2006/relationships/image" Target="../media/image1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3.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 Id="rId3" Type="http://schemas.openxmlformats.org/officeDocument/2006/relationships/image" Target="../media/image1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 Id="rId3" Type="http://schemas.openxmlformats.org/officeDocument/2006/relationships/image" Target="../media/image16.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 Id="rId3"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3.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3.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3.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5.jpg"/><Relationship Id="rId4" Type="http://schemas.openxmlformats.org/officeDocument/2006/relationships/image" Target="../media/image2.png"/><Relationship Id="rId5" Type="http://schemas.openxmlformats.org/officeDocument/2006/relationships/image" Target="../media/image13.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 Id="rId4"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10" name="Google Shape;10;p2"/>
          <p:cNvSpPr txBox="1"/>
          <p:nvPr>
            <p:ph type="ctrTitle"/>
          </p:nvPr>
        </p:nvSpPr>
        <p:spPr>
          <a:xfrm>
            <a:off x="1248375" y="1541473"/>
            <a:ext cx="6647100" cy="1695900"/>
          </a:xfrm>
          <a:prstGeom prst="rect">
            <a:avLst/>
          </a:prstGeom>
        </p:spPr>
        <p:txBody>
          <a:bodyPr anchorCtr="0" anchor="t" bIns="91425" lIns="91425" spcFirstLastPara="1" rIns="91425" wrap="square" tIns="0">
            <a:noAutofit/>
          </a:bodyPr>
          <a:lstStyle>
            <a:lvl1pPr lvl="0" algn="ctr">
              <a:lnSpc>
                <a:spcPct val="90000"/>
              </a:lnSpc>
              <a:spcBef>
                <a:spcPts val="0"/>
              </a:spcBef>
              <a:spcAft>
                <a:spcPts val="0"/>
              </a:spcAft>
              <a:buSzPts val="5200"/>
              <a:buNone/>
              <a:defRPr sz="6000">
                <a:latin typeface="Aldrich"/>
                <a:ea typeface="Aldrich"/>
                <a:cs typeface="Aldrich"/>
                <a:sym typeface="Aldrich"/>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248525" y="3290708"/>
            <a:ext cx="6647100" cy="378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700">
                <a:solidFill>
                  <a:schemeClr val="lt1"/>
                </a:solidFill>
                <a:latin typeface="Bai Jamjuree"/>
                <a:ea typeface="Bai Jamjuree"/>
                <a:cs typeface="Bai Jamjuree"/>
                <a:sym typeface="Bai Jamjure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2" name="Google Shape;12;p2"/>
          <p:cNvPicPr preferRelativeResize="0"/>
          <p:nvPr/>
        </p:nvPicPr>
        <p:blipFill>
          <a:blip r:embed="rId3">
            <a:alphaModFix/>
          </a:blip>
          <a:stretch>
            <a:fillRect/>
          </a:stretch>
        </p:blipFill>
        <p:spPr>
          <a:xfrm>
            <a:off x="-467701" y="3755650"/>
            <a:ext cx="9353213" cy="2681250"/>
          </a:xfrm>
          <a:prstGeom prst="rect">
            <a:avLst/>
          </a:prstGeom>
          <a:noFill/>
          <a:ln>
            <a:noFill/>
          </a:ln>
        </p:spPr>
      </p:pic>
      <p:grpSp>
        <p:nvGrpSpPr>
          <p:cNvPr id="13" name="Google Shape;13;p2"/>
          <p:cNvGrpSpPr/>
          <p:nvPr/>
        </p:nvGrpSpPr>
        <p:grpSpPr>
          <a:xfrm>
            <a:off x="391864" y="3545270"/>
            <a:ext cx="289170" cy="284718"/>
            <a:chOff x="426000" y="3302025"/>
            <a:chExt cx="220875" cy="217475"/>
          </a:xfrm>
        </p:grpSpPr>
        <p:sp>
          <p:nvSpPr>
            <p:cNvPr id="14" name="Google Shape;14;p2"/>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 name="Google Shape;16;p2"/>
          <p:cNvGrpSpPr/>
          <p:nvPr/>
        </p:nvGrpSpPr>
        <p:grpSpPr>
          <a:xfrm>
            <a:off x="357713" y="905775"/>
            <a:ext cx="357454" cy="956304"/>
            <a:chOff x="357713" y="600975"/>
            <a:chExt cx="357454" cy="956304"/>
          </a:xfrm>
        </p:grpSpPr>
        <p:sp>
          <p:nvSpPr>
            <p:cNvPr id="17" name="Google Shape;17;p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 name="Google Shape;21;p2"/>
          <p:cNvGrpSpPr/>
          <p:nvPr/>
        </p:nvGrpSpPr>
        <p:grpSpPr>
          <a:xfrm>
            <a:off x="5258308" y="722871"/>
            <a:ext cx="793256" cy="182899"/>
            <a:chOff x="2685575" y="2835950"/>
            <a:chExt cx="433000" cy="99825"/>
          </a:xfrm>
        </p:grpSpPr>
        <p:sp>
          <p:nvSpPr>
            <p:cNvPr id="22" name="Google Shape;22;p2"/>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1409864" y="-1010428"/>
            <a:ext cx="2019176" cy="2019176"/>
            <a:chOff x="1943325" y="-220375"/>
            <a:chExt cx="1298672" cy="1298672"/>
          </a:xfrm>
        </p:grpSpPr>
        <p:sp>
          <p:nvSpPr>
            <p:cNvPr id="27" name="Google Shape;27;p2"/>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2"/>
          <p:cNvGrpSpPr/>
          <p:nvPr/>
        </p:nvGrpSpPr>
        <p:grpSpPr>
          <a:xfrm>
            <a:off x="8366565" y="3429220"/>
            <a:ext cx="1965289" cy="517060"/>
            <a:chOff x="3539975" y="3523525"/>
            <a:chExt cx="745925" cy="196250"/>
          </a:xfrm>
        </p:grpSpPr>
        <p:sp>
          <p:nvSpPr>
            <p:cNvPr id="76" name="Google Shape;76;p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2"/>
          <p:cNvSpPr/>
          <p:nvPr/>
        </p:nvSpPr>
        <p:spPr>
          <a:xfrm>
            <a:off x="7796285" y="275812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3" name="Google Shape;93;p2"/>
          <p:cNvPicPr preferRelativeResize="0"/>
          <p:nvPr/>
        </p:nvPicPr>
        <p:blipFill>
          <a:blip r:embed="rId4">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4" name="Shape 524"/>
        <p:cNvGrpSpPr/>
        <p:nvPr/>
      </p:nvGrpSpPr>
      <p:grpSpPr>
        <a:xfrm>
          <a:off x="0" y="0"/>
          <a:ext cx="0" cy="0"/>
          <a:chOff x="0" y="0"/>
          <a:chExt cx="0" cy="0"/>
        </a:xfrm>
      </p:grpSpPr>
      <p:pic>
        <p:nvPicPr>
          <p:cNvPr id="525" name="Google Shape;525;p11"/>
          <p:cNvPicPr preferRelativeResize="0"/>
          <p:nvPr/>
        </p:nvPicPr>
        <p:blipFill rotWithShape="1">
          <a:blip r:embed="rId2">
            <a:alphaModFix amt="60000"/>
          </a:blip>
          <a:srcRect b="0" l="39" r="29" t="0"/>
          <a:stretch/>
        </p:blipFill>
        <p:spPr>
          <a:xfrm>
            <a:off x="0" y="1"/>
            <a:ext cx="9144002" cy="5143499"/>
          </a:xfrm>
          <a:prstGeom prst="rect">
            <a:avLst/>
          </a:prstGeom>
          <a:noFill/>
          <a:ln>
            <a:noFill/>
          </a:ln>
        </p:spPr>
      </p:pic>
      <p:sp>
        <p:nvSpPr>
          <p:cNvPr id="526" name="Google Shape;526;p11"/>
          <p:cNvSpPr txBox="1"/>
          <p:nvPr>
            <p:ph hasCustomPrompt="1" type="title"/>
          </p:nvPr>
        </p:nvSpPr>
        <p:spPr>
          <a:xfrm>
            <a:off x="1189500" y="1573088"/>
            <a:ext cx="6765000" cy="1191600"/>
          </a:xfrm>
          <a:prstGeom prst="rect">
            <a:avLst/>
          </a:prstGeom>
        </p:spPr>
        <p:txBody>
          <a:bodyPr anchorCtr="0" anchor="t" bIns="91425" lIns="91425" spcFirstLastPara="1" rIns="91425" wrap="square" tIns="0">
            <a:noAutofit/>
          </a:bodyPr>
          <a:lstStyle>
            <a:lvl1pPr lvl="0" algn="ctr">
              <a:spcBef>
                <a:spcPts val="0"/>
              </a:spcBef>
              <a:spcAft>
                <a:spcPts val="0"/>
              </a:spcAft>
              <a:buSzPts val="12000"/>
              <a:buNone/>
              <a:defRPr sz="78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7" name="Google Shape;527;p11"/>
          <p:cNvSpPr txBox="1"/>
          <p:nvPr>
            <p:ph idx="1" type="subTitle"/>
          </p:nvPr>
        </p:nvSpPr>
        <p:spPr>
          <a:xfrm>
            <a:off x="1189500" y="3008635"/>
            <a:ext cx="6765000" cy="348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528" name="Google Shape;528;p11"/>
          <p:cNvPicPr preferRelativeResize="0"/>
          <p:nvPr/>
        </p:nvPicPr>
        <p:blipFill>
          <a:blip r:embed="rId3">
            <a:alphaModFix/>
          </a:blip>
          <a:stretch>
            <a:fillRect/>
          </a:stretch>
        </p:blipFill>
        <p:spPr>
          <a:xfrm flipH="1">
            <a:off x="-1398709" y="3775675"/>
            <a:ext cx="9353213" cy="2681250"/>
          </a:xfrm>
          <a:prstGeom prst="rect">
            <a:avLst/>
          </a:prstGeom>
          <a:noFill/>
          <a:ln>
            <a:noFill/>
          </a:ln>
        </p:spPr>
      </p:pic>
      <p:grpSp>
        <p:nvGrpSpPr>
          <p:cNvPr id="529" name="Google Shape;529;p11"/>
          <p:cNvGrpSpPr/>
          <p:nvPr/>
        </p:nvGrpSpPr>
        <p:grpSpPr>
          <a:xfrm flipH="1">
            <a:off x="8442483" y="3580345"/>
            <a:ext cx="284143" cy="284718"/>
            <a:chOff x="432750" y="3302025"/>
            <a:chExt cx="217035" cy="217475"/>
          </a:xfrm>
        </p:grpSpPr>
        <p:sp>
          <p:nvSpPr>
            <p:cNvPr id="530" name="Google Shape;530;p11"/>
            <p:cNvSpPr/>
            <p:nvPr/>
          </p:nvSpPr>
          <p:spPr>
            <a:xfrm>
              <a:off x="43566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11"/>
          <p:cNvGrpSpPr/>
          <p:nvPr/>
        </p:nvGrpSpPr>
        <p:grpSpPr>
          <a:xfrm flipH="1">
            <a:off x="8412161" y="940850"/>
            <a:ext cx="357454" cy="956304"/>
            <a:chOff x="357713" y="600975"/>
            <a:chExt cx="357454" cy="956304"/>
          </a:xfrm>
        </p:grpSpPr>
        <p:sp>
          <p:nvSpPr>
            <p:cNvPr id="533" name="Google Shape;533;p1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11"/>
          <p:cNvGrpSpPr/>
          <p:nvPr/>
        </p:nvGrpSpPr>
        <p:grpSpPr>
          <a:xfrm flipH="1">
            <a:off x="-1204526" y="3464295"/>
            <a:ext cx="1965289" cy="517060"/>
            <a:chOff x="3539975" y="3523525"/>
            <a:chExt cx="745925" cy="196250"/>
          </a:xfrm>
        </p:grpSpPr>
        <p:sp>
          <p:nvSpPr>
            <p:cNvPr id="538" name="Google Shape;538;p1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4" name="Shape 55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55" name="Shape 555"/>
        <p:cNvGrpSpPr/>
        <p:nvPr/>
      </p:nvGrpSpPr>
      <p:grpSpPr>
        <a:xfrm>
          <a:off x="0" y="0"/>
          <a:ext cx="0" cy="0"/>
          <a:chOff x="0" y="0"/>
          <a:chExt cx="0" cy="0"/>
        </a:xfrm>
      </p:grpSpPr>
      <p:pic>
        <p:nvPicPr>
          <p:cNvPr id="556" name="Google Shape;556;p13"/>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557" name="Google Shape;557;p13"/>
          <p:cNvSpPr txBox="1"/>
          <p:nvPr>
            <p:ph hasCustomPrompt="1" type="title"/>
          </p:nvPr>
        </p:nvSpPr>
        <p:spPr>
          <a:xfrm>
            <a:off x="817925" y="1535078"/>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58" name="Google Shape;558;p13"/>
          <p:cNvSpPr txBox="1"/>
          <p:nvPr>
            <p:ph idx="1" type="subTitle"/>
          </p:nvPr>
        </p:nvSpPr>
        <p:spPr>
          <a:xfrm>
            <a:off x="1639675" y="1483450"/>
            <a:ext cx="2887200" cy="354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9" name="Google Shape;559;p13"/>
          <p:cNvSpPr txBox="1"/>
          <p:nvPr>
            <p:ph idx="2" type="subTitle"/>
          </p:nvPr>
        </p:nvSpPr>
        <p:spPr>
          <a:xfrm>
            <a:off x="1639675" y="183804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0" name="Google Shape;560;p13"/>
          <p:cNvSpPr txBox="1"/>
          <p:nvPr>
            <p:ph hasCustomPrompt="1" idx="3" type="title"/>
          </p:nvPr>
        </p:nvSpPr>
        <p:spPr>
          <a:xfrm>
            <a:off x="817925" y="254729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61" name="Google Shape;561;p13"/>
          <p:cNvSpPr txBox="1"/>
          <p:nvPr>
            <p:ph idx="4" type="subTitle"/>
          </p:nvPr>
        </p:nvSpPr>
        <p:spPr>
          <a:xfrm>
            <a:off x="1639675" y="2497425"/>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2" name="Google Shape;562;p13"/>
          <p:cNvSpPr txBox="1"/>
          <p:nvPr>
            <p:ph idx="5" type="subTitle"/>
          </p:nvPr>
        </p:nvSpPr>
        <p:spPr>
          <a:xfrm>
            <a:off x="1639675" y="2852015"/>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3" name="Google Shape;563;p13"/>
          <p:cNvSpPr txBox="1"/>
          <p:nvPr>
            <p:ph hasCustomPrompt="1" idx="6" type="title"/>
          </p:nvPr>
        </p:nvSpPr>
        <p:spPr>
          <a:xfrm>
            <a:off x="817925" y="355951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64" name="Google Shape;564;p13"/>
          <p:cNvSpPr txBox="1"/>
          <p:nvPr>
            <p:ph idx="7" type="subTitle"/>
          </p:nvPr>
        </p:nvSpPr>
        <p:spPr>
          <a:xfrm>
            <a:off x="1639675" y="3511400"/>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5" name="Google Shape;565;p13"/>
          <p:cNvSpPr txBox="1"/>
          <p:nvPr>
            <p:ph idx="8" type="subTitle"/>
          </p:nvPr>
        </p:nvSpPr>
        <p:spPr>
          <a:xfrm>
            <a:off x="1639675" y="386599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6" name="Google Shape;566;p13"/>
          <p:cNvSpPr txBox="1"/>
          <p:nvPr>
            <p:ph hasCustomPrompt="1" idx="9" type="title"/>
          </p:nvPr>
        </p:nvSpPr>
        <p:spPr>
          <a:xfrm>
            <a:off x="4707713" y="1535078"/>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67" name="Google Shape;567;p13"/>
          <p:cNvSpPr txBox="1"/>
          <p:nvPr>
            <p:ph idx="13" type="subTitle"/>
          </p:nvPr>
        </p:nvSpPr>
        <p:spPr>
          <a:xfrm>
            <a:off x="5529413" y="1483450"/>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8" name="Google Shape;568;p13"/>
          <p:cNvSpPr txBox="1"/>
          <p:nvPr>
            <p:ph idx="14" type="subTitle"/>
          </p:nvPr>
        </p:nvSpPr>
        <p:spPr>
          <a:xfrm>
            <a:off x="5529413" y="183804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9" name="Google Shape;569;p13"/>
          <p:cNvSpPr txBox="1"/>
          <p:nvPr>
            <p:ph hasCustomPrompt="1" idx="15" type="title"/>
          </p:nvPr>
        </p:nvSpPr>
        <p:spPr>
          <a:xfrm>
            <a:off x="4707713" y="254729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70" name="Google Shape;570;p13"/>
          <p:cNvSpPr txBox="1"/>
          <p:nvPr>
            <p:ph idx="16" type="subTitle"/>
          </p:nvPr>
        </p:nvSpPr>
        <p:spPr>
          <a:xfrm>
            <a:off x="5529413" y="2497425"/>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1" name="Google Shape;571;p13"/>
          <p:cNvSpPr txBox="1"/>
          <p:nvPr>
            <p:ph idx="17" type="subTitle"/>
          </p:nvPr>
        </p:nvSpPr>
        <p:spPr>
          <a:xfrm>
            <a:off x="5529413" y="2852015"/>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2" name="Google Shape;572;p13"/>
          <p:cNvSpPr txBox="1"/>
          <p:nvPr>
            <p:ph hasCustomPrompt="1" idx="18" type="title"/>
          </p:nvPr>
        </p:nvSpPr>
        <p:spPr>
          <a:xfrm>
            <a:off x="4707713" y="355951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73" name="Google Shape;573;p13"/>
          <p:cNvSpPr txBox="1"/>
          <p:nvPr>
            <p:ph idx="19" type="subTitle"/>
          </p:nvPr>
        </p:nvSpPr>
        <p:spPr>
          <a:xfrm>
            <a:off x="5529413" y="3511400"/>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4" name="Google Shape;574;p13"/>
          <p:cNvSpPr txBox="1"/>
          <p:nvPr>
            <p:ph idx="20" type="subTitle"/>
          </p:nvPr>
        </p:nvSpPr>
        <p:spPr>
          <a:xfrm>
            <a:off x="5529413" y="386599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5" name="Google Shape;575;p13"/>
          <p:cNvSpPr txBox="1"/>
          <p:nvPr>
            <p:ph idx="21"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576" name="Google Shape;576;p13"/>
          <p:cNvGrpSpPr/>
          <p:nvPr/>
        </p:nvGrpSpPr>
        <p:grpSpPr>
          <a:xfrm>
            <a:off x="8246982" y="3524700"/>
            <a:ext cx="1039906" cy="679800"/>
            <a:chOff x="4082325" y="3790650"/>
            <a:chExt cx="1039906" cy="679800"/>
          </a:xfrm>
        </p:grpSpPr>
        <p:sp>
          <p:nvSpPr>
            <p:cNvPr id="577" name="Google Shape;577;p13"/>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3"/>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3"/>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0" name="Google Shape;580;p13"/>
          <p:cNvGrpSpPr/>
          <p:nvPr/>
        </p:nvGrpSpPr>
        <p:grpSpPr>
          <a:xfrm>
            <a:off x="-846423" y="4392645"/>
            <a:ext cx="1965289" cy="517060"/>
            <a:chOff x="3539975" y="3523525"/>
            <a:chExt cx="745925" cy="196250"/>
          </a:xfrm>
        </p:grpSpPr>
        <p:sp>
          <p:nvSpPr>
            <p:cNvPr id="581" name="Google Shape;581;p1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7" name="Google Shape;597;p13"/>
          <p:cNvGrpSpPr/>
          <p:nvPr/>
        </p:nvGrpSpPr>
        <p:grpSpPr>
          <a:xfrm flipH="1">
            <a:off x="-3594575" y="-199329"/>
            <a:ext cx="4000413" cy="3175881"/>
            <a:chOff x="5207925" y="-1994879"/>
            <a:chExt cx="4000413" cy="3175881"/>
          </a:xfrm>
        </p:grpSpPr>
        <p:sp>
          <p:nvSpPr>
            <p:cNvPr id="598" name="Google Shape;598;p13"/>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3"/>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3"/>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9">
    <p:spTree>
      <p:nvGrpSpPr>
        <p:cNvPr id="601" name="Shape 601"/>
        <p:cNvGrpSpPr/>
        <p:nvPr/>
      </p:nvGrpSpPr>
      <p:grpSpPr>
        <a:xfrm>
          <a:off x="0" y="0"/>
          <a:ext cx="0" cy="0"/>
          <a:chOff x="0" y="0"/>
          <a:chExt cx="0" cy="0"/>
        </a:xfrm>
      </p:grpSpPr>
      <p:pic>
        <p:nvPicPr>
          <p:cNvPr id="602" name="Google Shape;602;p14"/>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603" name="Google Shape;603;p14"/>
          <p:cNvSpPr txBox="1"/>
          <p:nvPr>
            <p:ph hasCustomPrompt="1" type="title"/>
          </p:nvPr>
        </p:nvSpPr>
        <p:spPr>
          <a:xfrm>
            <a:off x="2167181" y="1194994"/>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04" name="Google Shape;604;p14"/>
          <p:cNvSpPr txBox="1"/>
          <p:nvPr>
            <p:ph idx="1" type="subTitle"/>
          </p:nvPr>
        </p:nvSpPr>
        <p:spPr>
          <a:xfrm>
            <a:off x="2988905" y="1244525"/>
            <a:ext cx="39879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5" name="Google Shape;605;p14"/>
          <p:cNvSpPr txBox="1"/>
          <p:nvPr>
            <p:ph idx="2" type="subTitle"/>
          </p:nvPr>
        </p:nvSpPr>
        <p:spPr>
          <a:xfrm>
            <a:off x="2988888" y="1599134"/>
            <a:ext cx="3987900" cy="2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6" name="Google Shape;606;p14"/>
          <p:cNvSpPr txBox="1"/>
          <p:nvPr>
            <p:ph hasCustomPrompt="1" idx="3" type="title"/>
          </p:nvPr>
        </p:nvSpPr>
        <p:spPr>
          <a:xfrm>
            <a:off x="2167181" y="208980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07" name="Google Shape;607;p14"/>
          <p:cNvSpPr txBox="1"/>
          <p:nvPr>
            <p:ph idx="4" type="subTitle"/>
          </p:nvPr>
        </p:nvSpPr>
        <p:spPr>
          <a:xfrm>
            <a:off x="2988905" y="2139342"/>
            <a:ext cx="39879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8" name="Google Shape;608;p14"/>
          <p:cNvSpPr txBox="1"/>
          <p:nvPr>
            <p:ph idx="5" type="subTitle"/>
          </p:nvPr>
        </p:nvSpPr>
        <p:spPr>
          <a:xfrm>
            <a:off x="2988888" y="2493949"/>
            <a:ext cx="3987900" cy="2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9" name="Google Shape;609;p14"/>
          <p:cNvSpPr txBox="1"/>
          <p:nvPr>
            <p:ph hasCustomPrompt="1" idx="6" type="title"/>
          </p:nvPr>
        </p:nvSpPr>
        <p:spPr>
          <a:xfrm>
            <a:off x="2167181" y="2984623"/>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10" name="Google Shape;610;p14"/>
          <p:cNvSpPr txBox="1"/>
          <p:nvPr>
            <p:ph idx="7" type="subTitle"/>
          </p:nvPr>
        </p:nvSpPr>
        <p:spPr>
          <a:xfrm>
            <a:off x="2988905" y="3034159"/>
            <a:ext cx="39879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1" name="Google Shape;611;p14"/>
          <p:cNvSpPr txBox="1"/>
          <p:nvPr>
            <p:ph idx="8" type="subTitle"/>
          </p:nvPr>
        </p:nvSpPr>
        <p:spPr>
          <a:xfrm>
            <a:off x="2988888" y="3388763"/>
            <a:ext cx="3987900" cy="2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2" name="Google Shape;612;p14"/>
          <p:cNvSpPr txBox="1"/>
          <p:nvPr>
            <p:ph hasCustomPrompt="1" idx="9" type="title"/>
          </p:nvPr>
        </p:nvSpPr>
        <p:spPr>
          <a:xfrm>
            <a:off x="2167181" y="3879438"/>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13" name="Google Shape;613;p14"/>
          <p:cNvSpPr txBox="1"/>
          <p:nvPr>
            <p:ph idx="13" type="subTitle"/>
          </p:nvPr>
        </p:nvSpPr>
        <p:spPr>
          <a:xfrm>
            <a:off x="2988905" y="3928977"/>
            <a:ext cx="39879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4" name="Google Shape;614;p14"/>
          <p:cNvSpPr txBox="1"/>
          <p:nvPr>
            <p:ph idx="14" type="subTitle"/>
          </p:nvPr>
        </p:nvSpPr>
        <p:spPr>
          <a:xfrm>
            <a:off x="2988888" y="4283578"/>
            <a:ext cx="3987900" cy="2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5" name="Google Shape;615;p14"/>
          <p:cNvSpPr txBox="1"/>
          <p:nvPr>
            <p:ph hasCustomPrompt="1" idx="15" type="title"/>
          </p:nvPr>
        </p:nvSpPr>
        <p:spPr>
          <a:xfrm>
            <a:off x="4707713" y="254729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solidFill>
                  <a:schemeClr val="dk1"/>
                </a:solidFill>
              </a:defRPr>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16" name="Google Shape;616;p14"/>
          <p:cNvSpPr txBox="1"/>
          <p:nvPr>
            <p:ph hasCustomPrompt="1" idx="16" type="title"/>
          </p:nvPr>
        </p:nvSpPr>
        <p:spPr>
          <a:xfrm>
            <a:off x="4707713" y="355951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solidFill>
                  <a:schemeClr val="dk1"/>
                </a:solidFill>
              </a:defRPr>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17" name="Google Shape;617;p14"/>
          <p:cNvSpPr txBox="1"/>
          <p:nvPr>
            <p:ph idx="17"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618" name="Google Shape;618;p14"/>
          <p:cNvGrpSpPr/>
          <p:nvPr/>
        </p:nvGrpSpPr>
        <p:grpSpPr>
          <a:xfrm>
            <a:off x="391864" y="3545270"/>
            <a:ext cx="289170" cy="284718"/>
            <a:chOff x="426000" y="3302025"/>
            <a:chExt cx="220875" cy="217475"/>
          </a:xfrm>
        </p:grpSpPr>
        <p:sp>
          <p:nvSpPr>
            <p:cNvPr id="619" name="Google Shape;619;p1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1" name="Google Shape;621;p14"/>
          <p:cNvGrpSpPr/>
          <p:nvPr/>
        </p:nvGrpSpPr>
        <p:grpSpPr>
          <a:xfrm>
            <a:off x="357713" y="1210575"/>
            <a:ext cx="357454" cy="956304"/>
            <a:chOff x="357713" y="600975"/>
            <a:chExt cx="357454" cy="956304"/>
          </a:xfrm>
        </p:grpSpPr>
        <p:sp>
          <p:nvSpPr>
            <p:cNvPr id="622" name="Google Shape;622;p1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6" name="Google Shape;626;p14"/>
          <p:cNvGrpSpPr/>
          <p:nvPr/>
        </p:nvGrpSpPr>
        <p:grpSpPr>
          <a:xfrm>
            <a:off x="163264" y="4378897"/>
            <a:ext cx="2019176" cy="2019176"/>
            <a:chOff x="1943325" y="-220375"/>
            <a:chExt cx="1298672" cy="1298672"/>
          </a:xfrm>
        </p:grpSpPr>
        <p:sp>
          <p:nvSpPr>
            <p:cNvPr id="627" name="Google Shape;627;p14"/>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4"/>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4"/>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4"/>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4"/>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4"/>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4"/>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4"/>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4"/>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4"/>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4"/>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4"/>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4"/>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4"/>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4"/>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4"/>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4"/>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4"/>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4"/>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4"/>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4"/>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4"/>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4"/>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4"/>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4"/>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4"/>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4"/>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4"/>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4"/>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4"/>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4"/>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4"/>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4"/>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4"/>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4"/>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4"/>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4"/>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5" name="Google Shape;675;p14"/>
          <p:cNvGrpSpPr/>
          <p:nvPr/>
        </p:nvGrpSpPr>
        <p:grpSpPr>
          <a:xfrm>
            <a:off x="8354090" y="2590370"/>
            <a:ext cx="1965289" cy="517060"/>
            <a:chOff x="3539975" y="3523525"/>
            <a:chExt cx="745925" cy="196250"/>
          </a:xfrm>
        </p:grpSpPr>
        <p:sp>
          <p:nvSpPr>
            <p:cNvPr id="676" name="Google Shape;676;p1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12">
    <p:spTree>
      <p:nvGrpSpPr>
        <p:cNvPr id="692" name="Shape 692"/>
        <p:cNvGrpSpPr/>
        <p:nvPr/>
      </p:nvGrpSpPr>
      <p:grpSpPr>
        <a:xfrm>
          <a:off x="0" y="0"/>
          <a:ext cx="0" cy="0"/>
          <a:chOff x="0" y="0"/>
          <a:chExt cx="0" cy="0"/>
        </a:xfrm>
      </p:grpSpPr>
      <p:grpSp>
        <p:nvGrpSpPr>
          <p:cNvPr id="693" name="Google Shape;693;p15"/>
          <p:cNvGrpSpPr/>
          <p:nvPr/>
        </p:nvGrpSpPr>
        <p:grpSpPr>
          <a:xfrm>
            <a:off x="357713" y="2863850"/>
            <a:ext cx="357454" cy="956304"/>
            <a:chOff x="357713" y="600975"/>
            <a:chExt cx="357454" cy="956304"/>
          </a:xfrm>
        </p:grpSpPr>
        <p:sp>
          <p:nvSpPr>
            <p:cNvPr id="694" name="Google Shape;694;p1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98" name="Google Shape;698;p15"/>
          <p:cNvPicPr preferRelativeResize="0"/>
          <p:nvPr/>
        </p:nvPicPr>
        <p:blipFill>
          <a:blip r:embed="rId2">
            <a:alphaModFix/>
          </a:blip>
          <a:stretch>
            <a:fillRect/>
          </a:stretch>
        </p:blipFill>
        <p:spPr>
          <a:xfrm flipH="1">
            <a:off x="-6295609" y="-883375"/>
            <a:ext cx="9353213" cy="2681250"/>
          </a:xfrm>
          <a:prstGeom prst="rect">
            <a:avLst/>
          </a:prstGeom>
          <a:noFill/>
          <a:ln>
            <a:noFill/>
          </a:ln>
        </p:spPr>
      </p:pic>
      <p:sp>
        <p:nvSpPr>
          <p:cNvPr id="699" name="Google Shape;699;p15"/>
          <p:cNvSpPr txBox="1"/>
          <p:nvPr>
            <p:ph type="title"/>
          </p:nvPr>
        </p:nvSpPr>
        <p:spPr>
          <a:xfrm>
            <a:off x="5903275" y="1027175"/>
            <a:ext cx="2525400" cy="1866300"/>
          </a:xfrm>
          <a:prstGeom prst="rect">
            <a:avLst/>
          </a:prstGeom>
        </p:spPr>
        <p:txBody>
          <a:bodyPr anchorCtr="0" anchor="t" bIns="91425" lIns="91425" spcFirstLastPara="1" rIns="91425" wrap="square" tIns="0">
            <a:noAutofit/>
          </a:bodyPr>
          <a:lstStyle>
            <a:lvl1pPr lvl="0" rtl="0" algn="r">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8">
    <p:spTree>
      <p:nvGrpSpPr>
        <p:cNvPr id="700" name="Shape 700"/>
        <p:cNvGrpSpPr/>
        <p:nvPr/>
      </p:nvGrpSpPr>
      <p:grpSpPr>
        <a:xfrm>
          <a:off x="0" y="0"/>
          <a:ext cx="0" cy="0"/>
          <a:chOff x="0" y="0"/>
          <a:chExt cx="0" cy="0"/>
        </a:xfrm>
      </p:grpSpPr>
      <p:pic>
        <p:nvPicPr>
          <p:cNvPr id="701" name="Google Shape;701;p16"/>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702" name="Google Shape;702;p16"/>
          <p:cNvSpPr txBox="1"/>
          <p:nvPr>
            <p:ph type="title"/>
          </p:nvPr>
        </p:nvSpPr>
        <p:spPr>
          <a:xfrm>
            <a:off x="1116375" y="1556340"/>
            <a:ext cx="4509600" cy="1287900"/>
          </a:xfrm>
          <a:prstGeom prst="rect">
            <a:avLst/>
          </a:prstGeom>
        </p:spPr>
        <p:txBody>
          <a:bodyPr anchorCtr="0" anchor="t" bIns="91425" lIns="91425" spcFirstLastPara="1" rIns="91425" wrap="square" tIns="0">
            <a:noAutofit/>
          </a:bodyPr>
          <a:lstStyle>
            <a:lvl1pPr lvl="0" rtl="0" algn="r">
              <a:spcBef>
                <a:spcPts val="0"/>
              </a:spcBef>
              <a:spcAft>
                <a:spcPts val="0"/>
              </a:spcAft>
              <a:buSzPts val="3600"/>
              <a:buNone/>
              <a:defRPr sz="45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03" name="Google Shape;703;p16"/>
          <p:cNvSpPr txBox="1"/>
          <p:nvPr>
            <p:ph hasCustomPrompt="1" idx="2" type="title"/>
          </p:nvPr>
        </p:nvSpPr>
        <p:spPr>
          <a:xfrm>
            <a:off x="5638521" y="1356584"/>
            <a:ext cx="2575200" cy="1599900"/>
          </a:xfrm>
          <a:prstGeom prst="rect">
            <a:avLst/>
          </a:prstGeom>
        </p:spPr>
        <p:txBody>
          <a:bodyPr anchorCtr="0" anchor="t" bIns="91425" lIns="91425" spcFirstLastPara="1" rIns="91425" wrap="square" tIns="0">
            <a:noAutofit/>
          </a:bodyPr>
          <a:lstStyle>
            <a:lvl1pPr lvl="0" rtl="0" algn="ctr">
              <a:spcBef>
                <a:spcPts val="0"/>
              </a:spcBef>
              <a:spcAft>
                <a:spcPts val="0"/>
              </a:spcAft>
              <a:buSzPts val="12000"/>
              <a:buNone/>
              <a:defRPr sz="12000">
                <a:solidFill>
                  <a:schemeClr val="l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04" name="Google Shape;704;p16"/>
          <p:cNvSpPr txBox="1"/>
          <p:nvPr>
            <p:ph idx="1" type="subTitle"/>
          </p:nvPr>
        </p:nvSpPr>
        <p:spPr>
          <a:xfrm>
            <a:off x="1116121" y="3333247"/>
            <a:ext cx="4509600" cy="348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705" name="Google Shape;705;p16"/>
          <p:cNvGrpSpPr/>
          <p:nvPr/>
        </p:nvGrpSpPr>
        <p:grpSpPr>
          <a:xfrm>
            <a:off x="8428538" y="2148684"/>
            <a:ext cx="357454" cy="956304"/>
            <a:chOff x="357713" y="600975"/>
            <a:chExt cx="357454" cy="956304"/>
          </a:xfrm>
        </p:grpSpPr>
        <p:sp>
          <p:nvSpPr>
            <p:cNvPr id="706" name="Google Shape;706;p1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0" name="Google Shape;710;p16"/>
          <p:cNvSpPr/>
          <p:nvPr/>
        </p:nvSpPr>
        <p:spPr>
          <a:xfrm flipH="1">
            <a:off x="5001370" y="48220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1" name="Google Shape;711;p16"/>
          <p:cNvGrpSpPr/>
          <p:nvPr/>
        </p:nvGrpSpPr>
        <p:grpSpPr>
          <a:xfrm flipH="1" rot="10800000">
            <a:off x="5556872" y="4363371"/>
            <a:ext cx="3952129" cy="3175881"/>
            <a:chOff x="5256209" y="-1994879"/>
            <a:chExt cx="3952129" cy="3175881"/>
          </a:xfrm>
        </p:grpSpPr>
        <p:sp>
          <p:nvSpPr>
            <p:cNvPr id="712" name="Google Shape;712;p16"/>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6"/>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4" name="Google Shape;714;p16"/>
          <p:cNvGrpSpPr/>
          <p:nvPr/>
        </p:nvGrpSpPr>
        <p:grpSpPr>
          <a:xfrm flipH="1">
            <a:off x="2974550" y="4422286"/>
            <a:ext cx="793256" cy="182899"/>
            <a:chOff x="2685575" y="2835950"/>
            <a:chExt cx="433000" cy="99825"/>
          </a:xfrm>
        </p:grpSpPr>
        <p:sp>
          <p:nvSpPr>
            <p:cNvPr id="715" name="Google Shape;715;p16"/>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6"/>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6"/>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6"/>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9" name="Google Shape;719;p16"/>
          <p:cNvGrpSpPr/>
          <p:nvPr/>
        </p:nvGrpSpPr>
        <p:grpSpPr>
          <a:xfrm flipH="1">
            <a:off x="896693" y="1036495"/>
            <a:ext cx="283332" cy="284718"/>
            <a:chOff x="423709" y="3302025"/>
            <a:chExt cx="216416" cy="217475"/>
          </a:xfrm>
        </p:grpSpPr>
        <p:sp>
          <p:nvSpPr>
            <p:cNvPr id="720" name="Google Shape;720;p16"/>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6"/>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2" name="Google Shape;722;p16"/>
          <p:cNvGrpSpPr/>
          <p:nvPr/>
        </p:nvGrpSpPr>
        <p:grpSpPr>
          <a:xfrm flipH="1">
            <a:off x="2106901" y="-974958"/>
            <a:ext cx="2019176" cy="2019176"/>
            <a:chOff x="1943325" y="-220375"/>
            <a:chExt cx="1298672" cy="1298672"/>
          </a:xfrm>
        </p:grpSpPr>
        <p:sp>
          <p:nvSpPr>
            <p:cNvPr id="723" name="Google Shape;723;p16"/>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6"/>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6"/>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6"/>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6"/>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6"/>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6"/>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6"/>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6"/>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6"/>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6"/>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6"/>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6"/>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6"/>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6"/>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6"/>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6"/>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6"/>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6"/>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6"/>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6"/>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6"/>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6"/>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6"/>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6"/>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6"/>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6"/>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6"/>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6"/>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6"/>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6"/>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6"/>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6"/>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6"/>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6"/>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6"/>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6"/>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6"/>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7">
    <p:spTree>
      <p:nvGrpSpPr>
        <p:cNvPr id="771" name="Shape 771"/>
        <p:cNvGrpSpPr/>
        <p:nvPr/>
      </p:nvGrpSpPr>
      <p:grpSpPr>
        <a:xfrm>
          <a:off x="0" y="0"/>
          <a:ext cx="0" cy="0"/>
          <a:chOff x="0" y="0"/>
          <a:chExt cx="0" cy="0"/>
        </a:xfrm>
      </p:grpSpPr>
      <p:pic>
        <p:nvPicPr>
          <p:cNvPr id="772" name="Google Shape;772;p17"/>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773" name="Google Shape;773;p17"/>
          <p:cNvSpPr txBox="1"/>
          <p:nvPr>
            <p:ph idx="1" type="body"/>
          </p:nvPr>
        </p:nvSpPr>
        <p:spPr>
          <a:xfrm flipH="1">
            <a:off x="4572000" y="1687975"/>
            <a:ext cx="3856500" cy="2921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solidFill>
                  <a:schemeClr val="lt1"/>
                </a:solidFill>
              </a:defRPr>
            </a:lvl1pPr>
            <a:lvl2pPr indent="-304800" lvl="1" marL="914400" rtl="0">
              <a:spcBef>
                <a:spcPts val="0"/>
              </a:spcBef>
              <a:spcAft>
                <a:spcPts val="0"/>
              </a:spcAft>
              <a:buClr>
                <a:schemeClr val="lt1"/>
              </a:buClr>
              <a:buSzPts val="1200"/>
              <a:buChar char="○"/>
              <a:defRPr sz="1200">
                <a:solidFill>
                  <a:schemeClr val="lt1"/>
                </a:solidFill>
              </a:defRPr>
            </a:lvl2pPr>
            <a:lvl3pPr indent="-304800" lvl="2" marL="1371600" rtl="0">
              <a:spcBef>
                <a:spcPts val="0"/>
              </a:spcBef>
              <a:spcAft>
                <a:spcPts val="0"/>
              </a:spcAft>
              <a:buClr>
                <a:schemeClr val="lt1"/>
              </a:buClr>
              <a:buSzPts val="1200"/>
              <a:buChar char="■"/>
              <a:defRPr sz="1200">
                <a:solidFill>
                  <a:schemeClr val="lt1"/>
                </a:solidFill>
              </a:defRPr>
            </a:lvl3pPr>
            <a:lvl4pPr indent="-304800" lvl="3" marL="1828800" rtl="0">
              <a:spcBef>
                <a:spcPts val="0"/>
              </a:spcBef>
              <a:spcAft>
                <a:spcPts val="0"/>
              </a:spcAft>
              <a:buClr>
                <a:schemeClr val="lt1"/>
              </a:buClr>
              <a:buSzPts val="1200"/>
              <a:buChar char="●"/>
              <a:defRPr sz="1200">
                <a:solidFill>
                  <a:schemeClr val="lt1"/>
                </a:solidFill>
              </a:defRPr>
            </a:lvl4pPr>
            <a:lvl5pPr indent="-304800" lvl="4" marL="2286000" rtl="0">
              <a:spcBef>
                <a:spcPts val="0"/>
              </a:spcBef>
              <a:spcAft>
                <a:spcPts val="0"/>
              </a:spcAft>
              <a:buClr>
                <a:schemeClr val="lt1"/>
              </a:buClr>
              <a:buSzPts val="1200"/>
              <a:buChar char="○"/>
              <a:defRPr sz="1200">
                <a:solidFill>
                  <a:schemeClr val="lt1"/>
                </a:solidFill>
              </a:defRPr>
            </a:lvl5pPr>
            <a:lvl6pPr indent="-304800" lvl="5" marL="2743200" rtl="0">
              <a:spcBef>
                <a:spcPts val="0"/>
              </a:spcBef>
              <a:spcAft>
                <a:spcPts val="0"/>
              </a:spcAft>
              <a:buClr>
                <a:schemeClr val="lt1"/>
              </a:buClr>
              <a:buSzPts val="1200"/>
              <a:buChar char="■"/>
              <a:defRPr sz="1200">
                <a:solidFill>
                  <a:schemeClr val="lt1"/>
                </a:solidFill>
              </a:defRPr>
            </a:lvl6pPr>
            <a:lvl7pPr indent="-304800" lvl="6" marL="3200400" rtl="0">
              <a:spcBef>
                <a:spcPts val="0"/>
              </a:spcBef>
              <a:spcAft>
                <a:spcPts val="0"/>
              </a:spcAft>
              <a:buClr>
                <a:schemeClr val="lt1"/>
              </a:buClr>
              <a:buSzPts val="1200"/>
              <a:buChar char="●"/>
              <a:defRPr sz="1200">
                <a:solidFill>
                  <a:schemeClr val="lt1"/>
                </a:solidFill>
              </a:defRPr>
            </a:lvl7pPr>
            <a:lvl8pPr indent="-304800" lvl="7" marL="3657600" rtl="0">
              <a:spcBef>
                <a:spcPts val="0"/>
              </a:spcBef>
              <a:spcAft>
                <a:spcPts val="0"/>
              </a:spcAft>
              <a:buClr>
                <a:schemeClr val="lt1"/>
              </a:buClr>
              <a:buSzPts val="1200"/>
              <a:buChar char="○"/>
              <a:defRPr sz="1200">
                <a:solidFill>
                  <a:schemeClr val="lt1"/>
                </a:solidFill>
              </a:defRPr>
            </a:lvl8pPr>
            <a:lvl9pPr indent="-304800" lvl="8" marL="4114800" rtl="0">
              <a:spcBef>
                <a:spcPts val="0"/>
              </a:spcBef>
              <a:spcAft>
                <a:spcPts val="0"/>
              </a:spcAft>
              <a:buClr>
                <a:schemeClr val="lt1"/>
              </a:buClr>
              <a:buSzPts val="1200"/>
              <a:buChar char="■"/>
              <a:defRPr sz="1200">
                <a:solidFill>
                  <a:schemeClr val="lt1"/>
                </a:solidFill>
              </a:defRPr>
            </a:lvl9pPr>
          </a:lstStyle>
          <a:p/>
        </p:txBody>
      </p:sp>
      <p:sp>
        <p:nvSpPr>
          <p:cNvPr id="774" name="Google Shape;774;p17"/>
          <p:cNvSpPr txBox="1"/>
          <p:nvPr>
            <p:ph idx="2" type="body"/>
          </p:nvPr>
        </p:nvSpPr>
        <p:spPr>
          <a:xfrm flipH="1">
            <a:off x="715500" y="1687975"/>
            <a:ext cx="3856500" cy="2921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400">
                <a:solidFill>
                  <a:schemeClr val="lt1"/>
                </a:solidFill>
              </a:defRPr>
            </a:lvl1pPr>
            <a:lvl2pPr indent="-304800" lvl="1" marL="914400" rtl="0">
              <a:spcBef>
                <a:spcPts val="0"/>
              </a:spcBef>
              <a:spcAft>
                <a:spcPts val="0"/>
              </a:spcAft>
              <a:buClr>
                <a:schemeClr val="lt1"/>
              </a:buClr>
              <a:buSzPts val="1200"/>
              <a:buChar char="○"/>
              <a:defRPr sz="1200">
                <a:solidFill>
                  <a:schemeClr val="lt1"/>
                </a:solidFill>
              </a:defRPr>
            </a:lvl2pPr>
            <a:lvl3pPr indent="-304800" lvl="2" marL="1371600" rtl="0">
              <a:spcBef>
                <a:spcPts val="0"/>
              </a:spcBef>
              <a:spcAft>
                <a:spcPts val="0"/>
              </a:spcAft>
              <a:buClr>
                <a:schemeClr val="lt1"/>
              </a:buClr>
              <a:buSzPts val="1200"/>
              <a:buChar char="■"/>
              <a:defRPr sz="1200">
                <a:solidFill>
                  <a:schemeClr val="lt1"/>
                </a:solidFill>
              </a:defRPr>
            </a:lvl3pPr>
            <a:lvl4pPr indent="-304800" lvl="3" marL="1828800" rtl="0">
              <a:spcBef>
                <a:spcPts val="0"/>
              </a:spcBef>
              <a:spcAft>
                <a:spcPts val="0"/>
              </a:spcAft>
              <a:buClr>
                <a:schemeClr val="lt1"/>
              </a:buClr>
              <a:buSzPts val="1200"/>
              <a:buChar char="●"/>
              <a:defRPr sz="1200">
                <a:solidFill>
                  <a:schemeClr val="lt1"/>
                </a:solidFill>
              </a:defRPr>
            </a:lvl4pPr>
            <a:lvl5pPr indent="-304800" lvl="4" marL="2286000" rtl="0">
              <a:spcBef>
                <a:spcPts val="0"/>
              </a:spcBef>
              <a:spcAft>
                <a:spcPts val="0"/>
              </a:spcAft>
              <a:buClr>
                <a:schemeClr val="lt1"/>
              </a:buClr>
              <a:buSzPts val="1200"/>
              <a:buChar char="○"/>
              <a:defRPr sz="1200">
                <a:solidFill>
                  <a:schemeClr val="lt1"/>
                </a:solidFill>
              </a:defRPr>
            </a:lvl5pPr>
            <a:lvl6pPr indent="-304800" lvl="5" marL="2743200" rtl="0">
              <a:spcBef>
                <a:spcPts val="0"/>
              </a:spcBef>
              <a:spcAft>
                <a:spcPts val="0"/>
              </a:spcAft>
              <a:buClr>
                <a:schemeClr val="lt1"/>
              </a:buClr>
              <a:buSzPts val="1200"/>
              <a:buChar char="■"/>
              <a:defRPr sz="1200">
                <a:solidFill>
                  <a:schemeClr val="lt1"/>
                </a:solidFill>
              </a:defRPr>
            </a:lvl6pPr>
            <a:lvl7pPr indent="-304800" lvl="6" marL="3200400" rtl="0">
              <a:spcBef>
                <a:spcPts val="0"/>
              </a:spcBef>
              <a:spcAft>
                <a:spcPts val="0"/>
              </a:spcAft>
              <a:buClr>
                <a:schemeClr val="lt1"/>
              </a:buClr>
              <a:buSzPts val="1200"/>
              <a:buChar char="●"/>
              <a:defRPr sz="1200">
                <a:solidFill>
                  <a:schemeClr val="lt1"/>
                </a:solidFill>
              </a:defRPr>
            </a:lvl7pPr>
            <a:lvl8pPr indent="-304800" lvl="7" marL="3657600" rtl="0">
              <a:spcBef>
                <a:spcPts val="0"/>
              </a:spcBef>
              <a:spcAft>
                <a:spcPts val="0"/>
              </a:spcAft>
              <a:buClr>
                <a:schemeClr val="lt1"/>
              </a:buClr>
              <a:buSzPts val="1200"/>
              <a:buChar char="○"/>
              <a:defRPr sz="1200">
                <a:solidFill>
                  <a:schemeClr val="lt1"/>
                </a:solidFill>
              </a:defRPr>
            </a:lvl8pPr>
            <a:lvl9pPr indent="-304800" lvl="8" marL="4114800" rtl="0">
              <a:spcBef>
                <a:spcPts val="0"/>
              </a:spcBef>
              <a:spcAft>
                <a:spcPts val="0"/>
              </a:spcAft>
              <a:buClr>
                <a:schemeClr val="lt1"/>
              </a:buClr>
              <a:buSzPts val="1200"/>
              <a:buChar char="■"/>
              <a:defRPr sz="1200">
                <a:solidFill>
                  <a:schemeClr val="lt1"/>
                </a:solidFill>
              </a:defRPr>
            </a:lvl9pPr>
          </a:lstStyle>
          <a:p/>
        </p:txBody>
      </p:sp>
      <p:sp>
        <p:nvSpPr>
          <p:cNvPr id="775" name="Google Shape;775;p1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776" name="Google Shape;776;p17"/>
          <p:cNvGrpSpPr/>
          <p:nvPr/>
        </p:nvGrpSpPr>
        <p:grpSpPr>
          <a:xfrm>
            <a:off x="391864" y="4078670"/>
            <a:ext cx="289170" cy="284718"/>
            <a:chOff x="426000" y="3302025"/>
            <a:chExt cx="220875" cy="217475"/>
          </a:xfrm>
        </p:grpSpPr>
        <p:sp>
          <p:nvSpPr>
            <p:cNvPr id="777" name="Google Shape;777;p17"/>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_1_1_1_2">
    <p:spTree>
      <p:nvGrpSpPr>
        <p:cNvPr id="779" name="Shape 779"/>
        <p:cNvGrpSpPr/>
        <p:nvPr/>
      </p:nvGrpSpPr>
      <p:grpSpPr>
        <a:xfrm>
          <a:off x="0" y="0"/>
          <a:ext cx="0" cy="0"/>
          <a:chOff x="0" y="0"/>
          <a:chExt cx="0" cy="0"/>
        </a:xfrm>
      </p:grpSpPr>
      <p:pic>
        <p:nvPicPr>
          <p:cNvPr id="780" name="Google Shape;780;p18"/>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781" name="Google Shape;781;p18"/>
          <p:cNvSpPr txBox="1"/>
          <p:nvPr>
            <p:ph idx="1" type="subTitle"/>
          </p:nvPr>
        </p:nvSpPr>
        <p:spPr>
          <a:xfrm>
            <a:off x="5509997" y="3018746"/>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2" name="Google Shape;782;p18"/>
          <p:cNvSpPr txBox="1"/>
          <p:nvPr>
            <p:ph idx="2" type="subTitle"/>
          </p:nvPr>
        </p:nvSpPr>
        <p:spPr>
          <a:xfrm>
            <a:off x="5509984" y="3411654"/>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3" name="Google Shape;783;p18"/>
          <p:cNvSpPr txBox="1"/>
          <p:nvPr>
            <p:ph idx="3" type="subTitle"/>
          </p:nvPr>
        </p:nvSpPr>
        <p:spPr>
          <a:xfrm>
            <a:off x="2027671" y="3018746"/>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4" name="Google Shape;784;p18"/>
          <p:cNvSpPr txBox="1"/>
          <p:nvPr>
            <p:ph idx="4" type="subTitle"/>
          </p:nvPr>
        </p:nvSpPr>
        <p:spPr>
          <a:xfrm>
            <a:off x="2027646" y="3411654"/>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5" name="Google Shape;785;p18"/>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786" name="Google Shape;786;p18"/>
          <p:cNvGrpSpPr/>
          <p:nvPr/>
        </p:nvGrpSpPr>
        <p:grpSpPr>
          <a:xfrm>
            <a:off x="391864" y="4078670"/>
            <a:ext cx="289170" cy="284718"/>
            <a:chOff x="426000" y="3302025"/>
            <a:chExt cx="220875" cy="217475"/>
          </a:xfrm>
        </p:grpSpPr>
        <p:sp>
          <p:nvSpPr>
            <p:cNvPr id="787" name="Google Shape;787;p1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8"/>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9" name="Google Shape;789;p18"/>
          <p:cNvGrpSpPr/>
          <p:nvPr/>
        </p:nvGrpSpPr>
        <p:grpSpPr>
          <a:xfrm>
            <a:off x="357713" y="1439175"/>
            <a:ext cx="357454" cy="956304"/>
            <a:chOff x="357713" y="600975"/>
            <a:chExt cx="357454" cy="956304"/>
          </a:xfrm>
        </p:grpSpPr>
        <p:sp>
          <p:nvSpPr>
            <p:cNvPr id="790" name="Google Shape;790;p1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4" name="Google Shape;794;p18"/>
          <p:cNvGrpSpPr/>
          <p:nvPr/>
        </p:nvGrpSpPr>
        <p:grpSpPr>
          <a:xfrm>
            <a:off x="4216658" y="4528371"/>
            <a:ext cx="793256" cy="182899"/>
            <a:chOff x="2685575" y="2835950"/>
            <a:chExt cx="433000" cy="99825"/>
          </a:xfrm>
        </p:grpSpPr>
        <p:sp>
          <p:nvSpPr>
            <p:cNvPr id="795" name="Google Shape;795;p18"/>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8"/>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8"/>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8"/>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9" name="Google Shape;799;p18"/>
          <p:cNvGrpSpPr/>
          <p:nvPr/>
        </p:nvGrpSpPr>
        <p:grpSpPr>
          <a:xfrm>
            <a:off x="8323390" y="3373645"/>
            <a:ext cx="1965289" cy="517060"/>
            <a:chOff x="3539975" y="3523525"/>
            <a:chExt cx="745925" cy="196250"/>
          </a:xfrm>
        </p:grpSpPr>
        <p:sp>
          <p:nvSpPr>
            <p:cNvPr id="800" name="Google Shape;800;p1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16" name="Google Shape;816;p18"/>
          <p:cNvPicPr preferRelativeResize="0"/>
          <p:nvPr/>
        </p:nvPicPr>
        <p:blipFill rotWithShape="1">
          <a:blip r:embed="rId3">
            <a:alphaModFix/>
          </a:blip>
          <a:srcRect b="0" l="228" r="238" t="0"/>
          <a:stretch/>
        </p:blipFill>
        <p:spPr>
          <a:xfrm flipH="1" rot="10800000">
            <a:off x="6828749" y="-445753"/>
            <a:ext cx="9353213" cy="2681250"/>
          </a:xfrm>
          <a:prstGeom prst="rect">
            <a:avLst/>
          </a:prstGeom>
          <a:noFill/>
          <a:ln>
            <a:noFill/>
          </a:ln>
        </p:spPr>
      </p:pic>
      <p:sp>
        <p:nvSpPr>
          <p:cNvPr id="817" name="Google Shape;817;p18"/>
          <p:cNvSpPr txBox="1"/>
          <p:nvPr>
            <p:ph idx="5" type="subTitle"/>
          </p:nvPr>
        </p:nvSpPr>
        <p:spPr>
          <a:xfrm>
            <a:off x="5509997" y="1585321"/>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8" name="Google Shape;818;p18"/>
          <p:cNvSpPr txBox="1"/>
          <p:nvPr>
            <p:ph idx="6" type="subTitle"/>
          </p:nvPr>
        </p:nvSpPr>
        <p:spPr>
          <a:xfrm>
            <a:off x="5509984" y="1978229"/>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9" name="Google Shape;819;p18"/>
          <p:cNvSpPr txBox="1"/>
          <p:nvPr>
            <p:ph idx="7" type="subTitle"/>
          </p:nvPr>
        </p:nvSpPr>
        <p:spPr>
          <a:xfrm>
            <a:off x="2027671" y="1585321"/>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0" name="Google Shape;820;p18"/>
          <p:cNvSpPr txBox="1"/>
          <p:nvPr>
            <p:ph idx="8" type="subTitle"/>
          </p:nvPr>
        </p:nvSpPr>
        <p:spPr>
          <a:xfrm>
            <a:off x="2027646" y="1978229"/>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_1_1_1_2_1">
    <p:spTree>
      <p:nvGrpSpPr>
        <p:cNvPr id="821" name="Shape 821"/>
        <p:cNvGrpSpPr/>
        <p:nvPr/>
      </p:nvGrpSpPr>
      <p:grpSpPr>
        <a:xfrm>
          <a:off x="0" y="0"/>
          <a:ext cx="0" cy="0"/>
          <a:chOff x="0" y="0"/>
          <a:chExt cx="0" cy="0"/>
        </a:xfrm>
      </p:grpSpPr>
      <p:pic>
        <p:nvPicPr>
          <p:cNvPr id="822" name="Google Shape;822;p19"/>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823" name="Google Shape;823;p19"/>
          <p:cNvSpPr txBox="1"/>
          <p:nvPr>
            <p:ph idx="1" type="subTitle"/>
          </p:nvPr>
        </p:nvSpPr>
        <p:spPr>
          <a:xfrm>
            <a:off x="4874072" y="3821141"/>
            <a:ext cx="2040000" cy="354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4" name="Google Shape;824;p19"/>
          <p:cNvSpPr txBox="1"/>
          <p:nvPr>
            <p:ph idx="2" type="subTitle"/>
          </p:nvPr>
        </p:nvSpPr>
        <p:spPr>
          <a:xfrm>
            <a:off x="4874053" y="4083223"/>
            <a:ext cx="2040000" cy="5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5" name="Google Shape;825;p19"/>
          <p:cNvSpPr txBox="1"/>
          <p:nvPr>
            <p:ph idx="3" type="subTitle"/>
          </p:nvPr>
        </p:nvSpPr>
        <p:spPr>
          <a:xfrm>
            <a:off x="2229956" y="3821141"/>
            <a:ext cx="20400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6" name="Google Shape;826;p19"/>
          <p:cNvSpPr txBox="1"/>
          <p:nvPr>
            <p:ph idx="4" type="subTitle"/>
          </p:nvPr>
        </p:nvSpPr>
        <p:spPr>
          <a:xfrm>
            <a:off x="2229928" y="4083223"/>
            <a:ext cx="2040000" cy="5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7" name="Google Shape;827;p19"/>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828" name="Google Shape;828;p19"/>
          <p:cNvSpPr txBox="1"/>
          <p:nvPr>
            <p:ph idx="5" type="subTitle"/>
          </p:nvPr>
        </p:nvSpPr>
        <p:spPr>
          <a:xfrm>
            <a:off x="4874072" y="2007179"/>
            <a:ext cx="20400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9" name="Google Shape;829;p19"/>
          <p:cNvSpPr txBox="1"/>
          <p:nvPr>
            <p:ph idx="6" type="subTitle"/>
          </p:nvPr>
        </p:nvSpPr>
        <p:spPr>
          <a:xfrm>
            <a:off x="4874053" y="2269265"/>
            <a:ext cx="2040000" cy="5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0" name="Google Shape;830;p19"/>
          <p:cNvSpPr txBox="1"/>
          <p:nvPr>
            <p:ph idx="7" type="subTitle"/>
          </p:nvPr>
        </p:nvSpPr>
        <p:spPr>
          <a:xfrm>
            <a:off x="2229956" y="2007179"/>
            <a:ext cx="20400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1" name="Google Shape;831;p19"/>
          <p:cNvSpPr txBox="1"/>
          <p:nvPr>
            <p:ph idx="8" type="subTitle"/>
          </p:nvPr>
        </p:nvSpPr>
        <p:spPr>
          <a:xfrm>
            <a:off x="2229928" y="2269265"/>
            <a:ext cx="2040000" cy="5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832" name="Google Shape;832;p19"/>
          <p:cNvGrpSpPr/>
          <p:nvPr/>
        </p:nvGrpSpPr>
        <p:grpSpPr>
          <a:xfrm>
            <a:off x="398750" y="1564070"/>
            <a:ext cx="282284" cy="284718"/>
            <a:chOff x="431259" y="3302025"/>
            <a:chExt cx="215616" cy="217475"/>
          </a:xfrm>
        </p:grpSpPr>
        <p:sp>
          <p:nvSpPr>
            <p:cNvPr id="833" name="Google Shape;833;p19"/>
            <p:cNvSpPr/>
            <p:nvPr/>
          </p:nvSpPr>
          <p:spPr>
            <a:xfrm>
              <a:off x="431259"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5" name="Google Shape;835;p19"/>
          <p:cNvGrpSpPr/>
          <p:nvPr/>
        </p:nvGrpSpPr>
        <p:grpSpPr>
          <a:xfrm>
            <a:off x="357713" y="3191775"/>
            <a:ext cx="357454" cy="956304"/>
            <a:chOff x="357713" y="600975"/>
            <a:chExt cx="357454" cy="956304"/>
          </a:xfrm>
        </p:grpSpPr>
        <p:sp>
          <p:nvSpPr>
            <p:cNvPr id="836" name="Google Shape;836;p19"/>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9"/>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9"/>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9"/>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0" name="Google Shape;840;p19"/>
          <p:cNvGrpSpPr/>
          <p:nvPr/>
        </p:nvGrpSpPr>
        <p:grpSpPr>
          <a:xfrm>
            <a:off x="239464" y="4378897"/>
            <a:ext cx="2019176" cy="2019176"/>
            <a:chOff x="1943325" y="-220375"/>
            <a:chExt cx="1298672" cy="1298672"/>
          </a:xfrm>
        </p:grpSpPr>
        <p:sp>
          <p:nvSpPr>
            <p:cNvPr id="841" name="Google Shape;841;p19"/>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9"/>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9"/>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9"/>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9"/>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9"/>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9"/>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9"/>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9"/>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9"/>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9"/>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9"/>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9"/>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9"/>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9"/>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9"/>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9"/>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9"/>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9"/>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9"/>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9"/>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9"/>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9"/>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9"/>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9"/>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9"/>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9"/>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9"/>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9"/>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9"/>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9"/>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9"/>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9"/>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9"/>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9"/>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9"/>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9"/>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9"/>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9"/>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9"/>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9"/>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9"/>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9"/>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9"/>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9"/>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9"/>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9"/>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9"/>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9" name="Google Shape;889;p19"/>
          <p:cNvGrpSpPr/>
          <p:nvPr/>
        </p:nvGrpSpPr>
        <p:grpSpPr>
          <a:xfrm>
            <a:off x="7985565" y="3429220"/>
            <a:ext cx="1965289" cy="517060"/>
            <a:chOff x="3539975" y="3523525"/>
            <a:chExt cx="745925" cy="196250"/>
          </a:xfrm>
        </p:grpSpPr>
        <p:sp>
          <p:nvSpPr>
            <p:cNvPr id="890" name="Google Shape;890;p1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6" name="Google Shape;906;p19"/>
          <p:cNvSpPr/>
          <p:nvPr/>
        </p:nvSpPr>
        <p:spPr>
          <a:xfrm>
            <a:off x="1020350" y="23917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_1_1_1_1_2_1_1">
    <p:spTree>
      <p:nvGrpSpPr>
        <p:cNvPr id="907" name="Shape 907"/>
        <p:cNvGrpSpPr/>
        <p:nvPr/>
      </p:nvGrpSpPr>
      <p:grpSpPr>
        <a:xfrm>
          <a:off x="0" y="0"/>
          <a:ext cx="0" cy="0"/>
          <a:chOff x="0" y="0"/>
          <a:chExt cx="0" cy="0"/>
        </a:xfrm>
      </p:grpSpPr>
      <p:pic>
        <p:nvPicPr>
          <p:cNvPr id="908" name="Google Shape;908;p20"/>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909" name="Google Shape;909;p20"/>
          <p:cNvSpPr txBox="1"/>
          <p:nvPr>
            <p:ph idx="1" type="subTitle"/>
          </p:nvPr>
        </p:nvSpPr>
        <p:spPr>
          <a:xfrm>
            <a:off x="6500284" y="2800350"/>
            <a:ext cx="1928100" cy="354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0" name="Google Shape;910;p20"/>
          <p:cNvSpPr txBox="1"/>
          <p:nvPr>
            <p:ph idx="2" type="subTitle"/>
          </p:nvPr>
        </p:nvSpPr>
        <p:spPr>
          <a:xfrm>
            <a:off x="6500273" y="3062422"/>
            <a:ext cx="1928100" cy="76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1" name="Google Shape;911;p20"/>
          <p:cNvSpPr txBox="1"/>
          <p:nvPr>
            <p:ph idx="3" type="subTitle"/>
          </p:nvPr>
        </p:nvSpPr>
        <p:spPr>
          <a:xfrm>
            <a:off x="4572006" y="2800350"/>
            <a:ext cx="19281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2" name="Google Shape;912;p20"/>
          <p:cNvSpPr txBox="1"/>
          <p:nvPr>
            <p:ph idx="4" type="subTitle"/>
          </p:nvPr>
        </p:nvSpPr>
        <p:spPr>
          <a:xfrm>
            <a:off x="4571984" y="3062422"/>
            <a:ext cx="1928100" cy="76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3" name="Google Shape;913;p20"/>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914" name="Google Shape;914;p20"/>
          <p:cNvSpPr txBox="1"/>
          <p:nvPr>
            <p:ph idx="5" type="subTitle"/>
          </p:nvPr>
        </p:nvSpPr>
        <p:spPr>
          <a:xfrm>
            <a:off x="2643734" y="2800363"/>
            <a:ext cx="19281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5" name="Google Shape;915;p20"/>
          <p:cNvSpPr txBox="1"/>
          <p:nvPr>
            <p:ph idx="6" type="subTitle"/>
          </p:nvPr>
        </p:nvSpPr>
        <p:spPr>
          <a:xfrm>
            <a:off x="2643718" y="3062447"/>
            <a:ext cx="1928100" cy="76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6" name="Google Shape;916;p20"/>
          <p:cNvSpPr txBox="1"/>
          <p:nvPr>
            <p:ph idx="7" type="subTitle"/>
          </p:nvPr>
        </p:nvSpPr>
        <p:spPr>
          <a:xfrm>
            <a:off x="715527" y="2800363"/>
            <a:ext cx="19281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7" name="Google Shape;917;p20"/>
          <p:cNvSpPr txBox="1"/>
          <p:nvPr>
            <p:ph idx="8" type="subTitle"/>
          </p:nvPr>
        </p:nvSpPr>
        <p:spPr>
          <a:xfrm>
            <a:off x="715500" y="3062447"/>
            <a:ext cx="1928100" cy="76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918" name="Google Shape;918;p20"/>
          <p:cNvGrpSpPr/>
          <p:nvPr/>
        </p:nvGrpSpPr>
        <p:grpSpPr>
          <a:xfrm>
            <a:off x="398750" y="1564070"/>
            <a:ext cx="282284" cy="284718"/>
            <a:chOff x="431259" y="3302025"/>
            <a:chExt cx="215616" cy="217475"/>
          </a:xfrm>
        </p:grpSpPr>
        <p:sp>
          <p:nvSpPr>
            <p:cNvPr id="919" name="Google Shape;919;p20"/>
            <p:cNvSpPr/>
            <p:nvPr/>
          </p:nvSpPr>
          <p:spPr>
            <a:xfrm>
              <a:off x="431259"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1" name="Google Shape;921;p20"/>
          <p:cNvGrpSpPr/>
          <p:nvPr/>
        </p:nvGrpSpPr>
        <p:grpSpPr>
          <a:xfrm>
            <a:off x="357713" y="3191775"/>
            <a:ext cx="357454" cy="956304"/>
            <a:chOff x="357713" y="600975"/>
            <a:chExt cx="357454" cy="956304"/>
          </a:xfrm>
        </p:grpSpPr>
        <p:sp>
          <p:nvSpPr>
            <p:cNvPr id="922" name="Google Shape;922;p2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20"/>
          <p:cNvGrpSpPr/>
          <p:nvPr/>
        </p:nvGrpSpPr>
        <p:grpSpPr>
          <a:xfrm>
            <a:off x="239464" y="4378897"/>
            <a:ext cx="2019176" cy="2019176"/>
            <a:chOff x="1943325" y="-220375"/>
            <a:chExt cx="1298672" cy="1298672"/>
          </a:xfrm>
        </p:grpSpPr>
        <p:sp>
          <p:nvSpPr>
            <p:cNvPr id="927" name="Google Shape;927;p2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5" name="Google Shape;975;p20"/>
          <p:cNvGrpSpPr/>
          <p:nvPr/>
        </p:nvGrpSpPr>
        <p:grpSpPr>
          <a:xfrm>
            <a:off x="7987940" y="1294445"/>
            <a:ext cx="1965289" cy="517060"/>
            <a:chOff x="3539975" y="3523525"/>
            <a:chExt cx="745925" cy="196250"/>
          </a:xfrm>
        </p:grpSpPr>
        <p:sp>
          <p:nvSpPr>
            <p:cNvPr id="976" name="Google Shape;976;p2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4" name="Shape 94"/>
        <p:cNvGrpSpPr/>
        <p:nvPr/>
      </p:nvGrpSpPr>
      <p:grpSpPr>
        <a:xfrm>
          <a:off x="0" y="0"/>
          <a:ext cx="0" cy="0"/>
          <a:chOff x="0" y="0"/>
          <a:chExt cx="0" cy="0"/>
        </a:xfrm>
      </p:grpSpPr>
      <p:pic>
        <p:nvPicPr>
          <p:cNvPr id="95" name="Google Shape;95;p3"/>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96" name="Google Shape;96;p3"/>
          <p:cNvSpPr txBox="1"/>
          <p:nvPr>
            <p:ph type="title"/>
          </p:nvPr>
        </p:nvSpPr>
        <p:spPr>
          <a:xfrm>
            <a:off x="1467300" y="2623376"/>
            <a:ext cx="6209400" cy="841800"/>
          </a:xfrm>
          <a:prstGeom prst="rect">
            <a:avLst/>
          </a:prstGeom>
        </p:spPr>
        <p:txBody>
          <a:bodyPr anchorCtr="0" anchor="ctr" bIns="91425" lIns="91425" spcFirstLastPara="1" rIns="91425" wrap="square" tIns="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97" name="Google Shape;97;p3"/>
          <p:cNvSpPr txBox="1"/>
          <p:nvPr>
            <p:ph hasCustomPrompt="1" idx="2" type="title"/>
          </p:nvPr>
        </p:nvSpPr>
        <p:spPr>
          <a:xfrm>
            <a:off x="2748300" y="965501"/>
            <a:ext cx="3647400" cy="1599900"/>
          </a:xfrm>
          <a:prstGeom prst="rect">
            <a:avLst/>
          </a:prstGeom>
        </p:spPr>
        <p:txBody>
          <a:bodyPr anchorCtr="0" anchor="t" bIns="91425" lIns="91425" spcFirstLastPara="1" rIns="91425" wrap="square" tIns="0">
            <a:noAutofit/>
          </a:bodyPr>
          <a:lstStyle>
            <a:lvl1pPr lvl="0" rtl="0" algn="ctr">
              <a:spcBef>
                <a:spcPts val="0"/>
              </a:spcBef>
              <a:spcAft>
                <a:spcPts val="0"/>
              </a:spcAft>
              <a:buSzPts val="12000"/>
              <a:buNone/>
              <a:defRPr sz="12000">
                <a:solidFill>
                  <a:schemeClr val="l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8" name="Google Shape;98;p3"/>
          <p:cNvSpPr txBox="1"/>
          <p:nvPr>
            <p:ph idx="1" type="subTitle"/>
          </p:nvPr>
        </p:nvSpPr>
        <p:spPr>
          <a:xfrm>
            <a:off x="2181900" y="3792111"/>
            <a:ext cx="4780200" cy="34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99" name="Google Shape;99;p3"/>
          <p:cNvPicPr preferRelativeResize="0"/>
          <p:nvPr/>
        </p:nvPicPr>
        <p:blipFill rotWithShape="1">
          <a:blip r:embed="rId3">
            <a:alphaModFix/>
          </a:blip>
          <a:srcRect b="0" l="228" r="238" t="0"/>
          <a:stretch/>
        </p:blipFill>
        <p:spPr>
          <a:xfrm flipH="1">
            <a:off x="-1227634" y="3946275"/>
            <a:ext cx="9353213" cy="2681250"/>
          </a:xfrm>
          <a:prstGeom prst="rect">
            <a:avLst/>
          </a:prstGeom>
          <a:noFill/>
          <a:ln>
            <a:noFill/>
          </a:ln>
        </p:spPr>
      </p:pic>
      <p:grpSp>
        <p:nvGrpSpPr>
          <p:cNvPr id="100" name="Google Shape;100;p3"/>
          <p:cNvGrpSpPr/>
          <p:nvPr/>
        </p:nvGrpSpPr>
        <p:grpSpPr>
          <a:xfrm flipH="1">
            <a:off x="8483181" y="4016070"/>
            <a:ext cx="283332" cy="284718"/>
            <a:chOff x="423709" y="3302025"/>
            <a:chExt cx="216416" cy="217475"/>
          </a:xfrm>
        </p:grpSpPr>
        <p:sp>
          <p:nvSpPr>
            <p:cNvPr id="101" name="Google Shape;101;p3"/>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3"/>
          <p:cNvGrpSpPr/>
          <p:nvPr/>
        </p:nvGrpSpPr>
        <p:grpSpPr>
          <a:xfrm flipH="1">
            <a:off x="8175513" y="140497"/>
            <a:ext cx="2019176" cy="2019176"/>
            <a:chOff x="1943325" y="-220375"/>
            <a:chExt cx="1298672" cy="1298672"/>
          </a:xfrm>
        </p:grpSpPr>
        <p:sp>
          <p:nvSpPr>
            <p:cNvPr id="104" name="Google Shape;104;p3"/>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2" name="Google Shape;152;p3"/>
          <p:cNvPicPr preferRelativeResize="0"/>
          <p:nvPr/>
        </p:nvPicPr>
        <p:blipFill>
          <a:blip r:embed="rId4">
            <a:alphaModFix/>
          </a:blip>
          <a:stretch>
            <a:fillRect/>
          </a:stretch>
        </p:blipFill>
        <p:spPr>
          <a:xfrm flipH="1">
            <a:off x="-403499" y="-646075"/>
            <a:ext cx="2527512" cy="2681250"/>
          </a:xfrm>
          <a:prstGeom prst="rect">
            <a:avLst/>
          </a:prstGeom>
          <a:noFill/>
          <a:ln>
            <a:noFill/>
          </a:ln>
        </p:spPr>
      </p:pic>
      <p:grpSp>
        <p:nvGrpSpPr>
          <p:cNvPr id="153" name="Google Shape;153;p3"/>
          <p:cNvGrpSpPr/>
          <p:nvPr/>
        </p:nvGrpSpPr>
        <p:grpSpPr>
          <a:xfrm flipH="1">
            <a:off x="-467701" y="3429220"/>
            <a:ext cx="1965289" cy="517060"/>
            <a:chOff x="3539975" y="3523525"/>
            <a:chExt cx="745925" cy="196250"/>
          </a:xfrm>
        </p:grpSpPr>
        <p:sp>
          <p:nvSpPr>
            <p:cNvPr id="154" name="Google Shape;154;p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1_1_1_1_1_2_1_1_1">
    <p:spTree>
      <p:nvGrpSpPr>
        <p:cNvPr id="992" name="Shape 992"/>
        <p:cNvGrpSpPr/>
        <p:nvPr/>
      </p:nvGrpSpPr>
      <p:grpSpPr>
        <a:xfrm>
          <a:off x="0" y="0"/>
          <a:ext cx="0" cy="0"/>
          <a:chOff x="0" y="0"/>
          <a:chExt cx="0" cy="0"/>
        </a:xfrm>
      </p:grpSpPr>
      <p:pic>
        <p:nvPicPr>
          <p:cNvPr id="993" name="Google Shape;993;p21"/>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994" name="Google Shape;994;p21"/>
          <p:cNvSpPr txBox="1"/>
          <p:nvPr>
            <p:ph idx="1" type="subTitle"/>
          </p:nvPr>
        </p:nvSpPr>
        <p:spPr>
          <a:xfrm>
            <a:off x="2439200" y="3075306"/>
            <a:ext cx="20991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95" name="Google Shape;995;p21"/>
          <p:cNvSpPr txBox="1"/>
          <p:nvPr>
            <p:ph idx="2" type="subTitle"/>
          </p:nvPr>
        </p:nvSpPr>
        <p:spPr>
          <a:xfrm>
            <a:off x="2439201" y="3411801"/>
            <a:ext cx="2099100" cy="6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96" name="Google Shape;996;p21"/>
          <p:cNvSpPr txBox="1"/>
          <p:nvPr>
            <p:ph idx="3" type="subTitle"/>
          </p:nvPr>
        </p:nvSpPr>
        <p:spPr>
          <a:xfrm>
            <a:off x="2439209" y="1551800"/>
            <a:ext cx="20991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97" name="Google Shape;997;p21"/>
          <p:cNvSpPr txBox="1"/>
          <p:nvPr>
            <p:ph idx="4" type="subTitle"/>
          </p:nvPr>
        </p:nvSpPr>
        <p:spPr>
          <a:xfrm>
            <a:off x="2439205" y="1888295"/>
            <a:ext cx="2099100" cy="6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98" name="Google Shape;998;p21"/>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999" name="Google Shape;999;p21"/>
          <p:cNvPicPr preferRelativeResize="0"/>
          <p:nvPr/>
        </p:nvPicPr>
        <p:blipFill>
          <a:blip r:embed="rId3">
            <a:alphaModFix/>
          </a:blip>
          <a:stretch>
            <a:fillRect/>
          </a:stretch>
        </p:blipFill>
        <p:spPr>
          <a:xfrm rot="10800000">
            <a:off x="536574" y="3946275"/>
            <a:ext cx="9353213" cy="2681250"/>
          </a:xfrm>
          <a:prstGeom prst="rect">
            <a:avLst/>
          </a:prstGeom>
          <a:noFill/>
          <a:ln>
            <a:noFill/>
          </a:ln>
        </p:spPr>
      </p:pic>
      <p:grpSp>
        <p:nvGrpSpPr>
          <p:cNvPr id="1000" name="Google Shape;1000;p21"/>
          <p:cNvGrpSpPr/>
          <p:nvPr/>
        </p:nvGrpSpPr>
        <p:grpSpPr>
          <a:xfrm flipH="1" rot="10800000">
            <a:off x="400702" y="1439175"/>
            <a:ext cx="283332" cy="284718"/>
            <a:chOff x="432750" y="3302025"/>
            <a:chExt cx="216416" cy="217475"/>
          </a:xfrm>
        </p:grpSpPr>
        <p:sp>
          <p:nvSpPr>
            <p:cNvPr id="1001" name="Google Shape;1001;p21"/>
            <p:cNvSpPr/>
            <p:nvPr/>
          </p:nvSpPr>
          <p:spPr>
            <a:xfrm>
              <a:off x="435041"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3" name="Google Shape;1003;p21"/>
          <p:cNvGrpSpPr/>
          <p:nvPr/>
        </p:nvGrpSpPr>
        <p:grpSpPr>
          <a:xfrm flipH="1" rot="10800000">
            <a:off x="357713" y="2873685"/>
            <a:ext cx="357454" cy="956304"/>
            <a:chOff x="357713" y="600975"/>
            <a:chExt cx="357454" cy="956304"/>
          </a:xfrm>
        </p:grpSpPr>
        <p:sp>
          <p:nvSpPr>
            <p:cNvPr id="1004" name="Google Shape;1004;p2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21"/>
          <p:cNvGrpSpPr/>
          <p:nvPr/>
        </p:nvGrpSpPr>
        <p:grpSpPr>
          <a:xfrm>
            <a:off x="8079415" y="2873670"/>
            <a:ext cx="1965289" cy="517060"/>
            <a:chOff x="3539975" y="3523525"/>
            <a:chExt cx="745925" cy="196250"/>
          </a:xfrm>
        </p:grpSpPr>
        <p:sp>
          <p:nvSpPr>
            <p:cNvPr id="1009" name="Google Shape;1009;p2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5" name="Google Shape;1025;p21"/>
          <p:cNvSpPr txBox="1"/>
          <p:nvPr>
            <p:ph idx="5" type="subTitle"/>
          </p:nvPr>
        </p:nvSpPr>
        <p:spPr>
          <a:xfrm>
            <a:off x="5979475" y="3075306"/>
            <a:ext cx="20991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26" name="Google Shape;1026;p21"/>
          <p:cNvSpPr txBox="1"/>
          <p:nvPr>
            <p:ph idx="6" type="subTitle"/>
          </p:nvPr>
        </p:nvSpPr>
        <p:spPr>
          <a:xfrm>
            <a:off x="5979476" y="3411801"/>
            <a:ext cx="2099100" cy="6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27" name="Google Shape;1027;p21"/>
          <p:cNvSpPr txBox="1"/>
          <p:nvPr>
            <p:ph idx="7" type="subTitle"/>
          </p:nvPr>
        </p:nvSpPr>
        <p:spPr>
          <a:xfrm>
            <a:off x="5979484" y="1551800"/>
            <a:ext cx="20991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28" name="Google Shape;1028;p21"/>
          <p:cNvSpPr txBox="1"/>
          <p:nvPr>
            <p:ph idx="8" type="subTitle"/>
          </p:nvPr>
        </p:nvSpPr>
        <p:spPr>
          <a:xfrm>
            <a:off x="5979480" y="1888295"/>
            <a:ext cx="2099100" cy="6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029" name="Shape 1029"/>
        <p:cNvGrpSpPr/>
        <p:nvPr/>
      </p:nvGrpSpPr>
      <p:grpSpPr>
        <a:xfrm>
          <a:off x="0" y="0"/>
          <a:ext cx="0" cy="0"/>
          <a:chOff x="0" y="0"/>
          <a:chExt cx="0" cy="0"/>
        </a:xfrm>
      </p:grpSpPr>
      <p:pic>
        <p:nvPicPr>
          <p:cNvPr id="1030" name="Google Shape;1030;p22"/>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031" name="Google Shape;1031;p22"/>
          <p:cNvSpPr txBox="1"/>
          <p:nvPr>
            <p:ph idx="1" type="subTitle"/>
          </p:nvPr>
        </p:nvSpPr>
        <p:spPr>
          <a:xfrm>
            <a:off x="3256861" y="1320575"/>
            <a:ext cx="2204400" cy="4434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2" name="Google Shape;1032;p22"/>
          <p:cNvSpPr txBox="1"/>
          <p:nvPr>
            <p:ph idx="2" type="subTitle"/>
          </p:nvPr>
        </p:nvSpPr>
        <p:spPr>
          <a:xfrm>
            <a:off x="3256856" y="1785026"/>
            <a:ext cx="3280200" cy="4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3" name="Google Shape;1033;p22"/>
          <p:cNvSpPr txBox="1"/>
          <p:nvPr>
            <p:ph idx="3" type="subTitle"/>
          </p:nvPr>
        </p:nvSpPr>
        <p:spPr>
          <a:xfrm>
            <a:off x="3256861" y="2435975"/>
            <a:ext cx="22044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4" name="Google Shape;1034;p22"/>
          <p:cNvSpPr txBox="1"/>
          <p:nvPr>
            <p:ph idx="4" type="subTitle"/>
          </p:nvPr>
        </p:nvSpPr>
        <p:spPr>
          <a:xfrm>
            <a:off x="3256856" y="2900426"/>
            <a:ext cx="3280200" cy="4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5" name="Google Shape;1035;p22"/>
          <p:cNvSpPr txBox="1"/>
          <p:nvPr>
            <p:ph idx="5" type="subTitle"/>
          </p:nvPr>
        </p:nvSpPr>
        <p:spPr>
          <a:xfrm>
            <a:off x="3256861" y="3551375"/>
            <a:ext cx="22044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6" name="Google Shape;1036;p22"/>
          <p:cNvSpPr txBox="1"/>
          <p:nvPr>
            <p:ph idx="6" type="subTitle"/>
          </p:nvPr>
        </p:nvSpPr>
        <p:spPr>
          <a:xfrm>
            <a:off x="3256856" y="4015826"/>
            <a:ext cx="3280200" cy="4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7" name="Google Shape;1037;p22"/>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038" name="Google Shape;1038;p22"/>
          <p:cNvGrpSpPr/>
          <p:nvPr/>
        </p:nvGrpSpPr>
        <p:grpSpPr>
          <a:xfrm flipH="1">
            <a:off x="-760312" y="4088195"/>
            <a:ext cx="1965289" cy="517060"/>
            <a:chOff x="3539975" y="3523525"/>
            <a:chExt cx="745925" cy="196250"/>
          </a:xfrm>
        </p:grpSpPr>
        <p:sp>
          <p:nvSpPr>
            <p:cNvPr id="1039" name="Google Shape;1039;p2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5" name="Google Shape;1055;p22"/>
          <p:cNvGrpSpPr/>
          <p:nvPr/>
        </p:nvGrpSpPr>
        <p:grpSpPr>
          <a:xfrm>
            <a:off x="743688" y="1615450"/>
            <a:ext cx="357454" cy="956304"/>
            <a:chOff x="357713" y="600975"/>
            <a:chExt cx="357454" cy="956304"/>
          </a:xfrm>
        </p:grpSpPr>
        <p:sp>
          <p:nvSpPr>
            <p:cNvPr id="1056" name="Google Shape;1056;p2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
    <p:spTree>
      <p:nvGrpSpPr>
        <p:cNvPr id="1060" name="Shape 1060"/>
        <p:cNvGrpSpPr/>
        <p:nvPr/>
      </p:nvGrpSpPr>
      <p:grpSpPr>
        <a:xfrm>
          <a:off x="0" y="0"/>
          <a:ext cx="0" cy="0"/>
          <a:chOff x="0" y="0"/>
          <a:chExt cx="0" cy="0"/>
        </a:xfrm>
      </p:grpSpPr>
      <p:pic>
        <p:nvPicPr>
          <p:cNvPr id="1061" name="Google Shape;1061;p23"/>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1062" name="Google Shape;1062;p23"/>
          <p:cNvSpPr txBox="1"/>
          <p:nvPr>
            <p:ph idx="1" type="subTitle"/>
          </p:nvPr>
        </p:nvSpPr>
        <p:spPr>
          <a:xfrm>
            <a:off x="3358449" y="2462609"/>
            <a:ext cx="24744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3" name="Google Shape;1063;p23"/>
          <p:cNvSpPr txBox="1"/>
          <p:nvPr>
            <p:ph idx="2" type="subTitle"/>
          </p:nvPr>
        </p:nvSpPr>
        <p:spPr>
          <a:xfrm>
            <a:off x="3358449" y="3003259"/>
            <a:ext cx="24744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4" name="Google Shape;1064;p23"/>
          <p:cNvSpPr txBox="1"/>
          <p:nvPr>
            <p:ph idx="3" type="subTitle"/>
          </p:nvPr>
        </p:nvSpPr>
        <p:spPr>
          <a:xfrm>
            <a:off x="5977723" y="2462609"/>
            <a:ext cx="24744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5" name="Google Shape;1065;p23"/>
          <p:cNvSpPr txBox="1"/>
          <p:nvPr>
            <p:ph idx="4" type="subTitle"/>
          </p:nvPr>
        </p:nvSpPr>
        <p:spPr>
          <a:xfrm>
            <a:off x="5977723" y="3003259"/>
            <a:ext cx="24744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6" name="Google Shape;1066;p23"/>
          <p:cNvSpPr txBox="1"/>
          <p:nvPr>
            <p:ph idx="5" type="subTitle"/>
          </p:nvPr>
        </p:nvSpPr>
        <p:spPr>
          <a:xfrm>
            <a:off x="739174" y="2462609"/>
            <a:ext cx="24744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7" name="Google Shape;1067;p23"/>
          <p:cNvSpPr txBox="1"/>
          <p:nvPr>
            <p:ph idx="6" type="subTitle"/>
          </p:nvPr>
        </p:nvSpPr>
        <p:spPr>
          <a:xfrm>
            <a:off x="739174" y="3003259"/>
            <a:ext cx="24744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8" name="Google Shape;1068;p23"/>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1069" name="Google Shape;1069;p23"/>
          <p:cNvPicPr preferRelativeResize="0"/>
          <p:nvPr/>
        </p:nvPicPr>
        <p:blipFill rotWithShape="1">
          <a:blip r:embed="rId3">
            <a:alphaModFix/>
          </a:blip>
          <a:srcRect b="0" l="228" r="238" t="0"/>
          <a:stretch/>
        </p:blipFill>
        <p:spPr>
          <a:xfrm>
            <a:off x="-272534" y="3684650"/>
            <a:ext cx="9353213" cy="2681250"/>
          </a:xfrm>
          <a:prstGeom prst="rect">
            <a:avLst/>
          </a:prstGeom>
          <a:noFill/>
          <a:ln>
            <a:noFill/>
          </a:ln>
        </p:spPr>
      </p:pic>
      <p:grpSp>
        <p:nvGrpSpPr>
          <p:cNvPr id="1070" name="Google Shape;1070;p23"/>
          <p:cNvGrpSpPr/>
          <p:nvPr/>
        </p:nvGrpSpPr>
        <p:grpSpPr>
          <a:xfrm flipH="1">
            <a:off x="6673896" y="4291395"/>
            <a:ext cx="283980" cy="284718"/>
            <a:chOff x="432750" y="3302025"/>
            <a:chExt cx="216911" cy="217475"/>
          </a:xfrm>
        </p:grpSpPr>
        <p:sp>
          <p:nvSpPr>
            <p:cNvPr id="1071" name="Google Shape;1071;p23"/>
            <p:cNvSpPr/>
            <p:nvPr/>
          </p:nvSpPr>
          <p:spPr>
            <a:xfrm>
              <a:off x="435536"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3"/>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3" name="Google Shape;1073;p23"/>
          <p:cNvGrpSpPr/>
          <p:nvPr/>
        </p:nvGrpSpPr>
        <p:grpSpPr>
          <a:xfrm flipH="1">
            <a:off x="-875276" y="4152020"/>
            <a:ext cx="1965289" cy="517060"/>
            <a:chOff x="3539975" y="3523525"/>
            <a:chExt cx="745925" cy="196250"/>
          </a:xfrm>
        </p:grpSpPr>
        <p:sp>
          <p:nvSpPr>
            <p:cNvPr id="1074" name="Google Shape;1074;p2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0" name="Google Shape;1090;p23"/>
          <p:cNvSpPr/>
          <p:nvPr/>
        </p:nvSpPr>
        <p:spPr>
          <a:xfrm flipH="1">
            <a:off x="3358461" y="4156623"/>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_1_1_1">
    <p:spTree>
      <p:nvGrpSpPr>
        <p:cNvPr id="1091" name="Shape 1091"/>
        <p:cNvGrpSpPr/>
        <p:nvPr/>
      </p:nvGrpSpPr>
      <p:grpSpPr>
        <a:xfrm>
          <a:off x="0" y="0"/>
          <a:ext cx="0" cy="0"/>
          <a:chOff x="0" y="0"/>
          <a:chExt cx="0" cy="0"/>
        </a:xfrm>
      </p:grpSpPr>
      <p:pic>
        <p:nvPicPr>
          <p:cNvPr id="1092" name="Google Shape;1092;p24"/>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1093" name="Google Shape;1093;p24"/>
          <p:cNvSpPr txBox="1"/>
          <p:nvPr>
            <p:ph idx="1" type="subTitle"/>
          </p:nvPr>
        </p:nvSpPr>
        <p:spPr>
          <a:xfrm>
            <a:off x="3431104" y="2569860"/>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4" name="Google Shape;1094;p24"/>
          <p:cNvSpPr txBox="1"/>
          <p:nvPr>
            <p:ph idx="2" type="subTitle"/>
          </p:nvPr>
        </p:nvSpPr>
        <p:spPr>
          <a:xfrm>
            <a:off x="3431096" y="3096475"/>
            <a:ext cx="2281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5" name="Google Shape;1095;p24"/>
          <p:cNvSpPr txBox="1"/>
          <p:nvPr>
            <p:ph idx="3" type="subTitle"/>
          </p:nvPr>
        </p:nvSpPr>
        <p:spPr>
          <a:xfrm>
            <a:off x="5846645" y="1960260"/>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6" name="Google Shape;1096;p24"/>
          <p:cNvSpPr txBox="1"/>
          <p:nvPr>
            <p:ph idx="4" type="subTitle"/>
          </p:nvPr>
        </p:nvSpPr>
        <p:spPr>
          <a:xfrm>
            <a:off x="5846637" y="2486875"/>
            <a:ext cx="2281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7" name="Google Shape;1097;p24"/>
          <p:cNvSpPr txBox="1"/>
          <p:nvPr>
            <p:ph idx="5" type="subTitle"/>
          </p:nvPr>
        </p:nvSpPr>
        <p:spPr>
          <a:xfrm>
            <a:off x="1015564" y="3179460"/>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8" name="Google Shape;1098;p24"/>
          <p:cNvSpPr txBox="1"/>
          <p:nvPr>
            <p:ph idx="6" type="subTitle"/>
          </p:nvPr>
        </p:nvSpPr>
        <p:spPr>
          <a:xfrm>
            <a:off x="1015555" y="3706075"/>
            <a:ext cx="2281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9" name="Google Shape;1099;p24"/>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1100" name="Google Shape;1100;p24"/>
          <p:cNvPicPr preferRelativeResize="0"/>
          <p:nvPr/>
        </p:nvPicPr>
        <p:blipFill rotWithShape="1">
          <a:blip r:embed="rId3">
            <a:alphaModFix/>
          </a:blip>
          <a:srcRect b="0" l="228" r="238" t="0"/>
          <a:stretch/>
        </p:blipFill>
        <p:spPr>
          <a:xfrm flipH="1">
            <a:off x="-1010334" y="4059150"/>
            <a:ext cx="9353213" cy="2681250"/>
          </a:xfrm>
          <a:prstGeom prst="rect">
            <a:avLst/>
          </a:prstGeom>
          <a:noFill/>
          <a:ln>
            <a:noFill/>
          </a:ln>
        </p:spPr>
      </p:pic>
      <p:grpSp>
        <p:nvGrpSpPr>
          <p:cNvPr id="1101" name="Google Shape;1101;p24"/>
          <p:cNvGrpSpPr/>
          <p:nvPr/>
        </p:nvGrpSpPr>
        <p:grpSpPr>
          <a:xfrm flipH="1">
            <a:off x="8437331" y="1819645"/>
            <a:ext cx="283332" cy="284718"/>
            <a:chOff x="423709" y="3302025"/>
            <a:chExt cx="216416" cy="217475"/>
          </a:xfrm>
        </p:grpSpPr>
        <p:sp>
          <p:nvSpPr>
            <p:cNvPr id="1102" name="Google Shape;1102;p2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4"/>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4" name="Google Shape;1104;p24"/>
          <p:cNvGrpSpPr/>
          <p:nvPr/>
        </p:nvGrpSpPr>
        <p:grpSpPr>
          <a:xfrm flipH="1">
            <a:off x="-1085251" y="4215195"/>
            <a:ext cx="1965289" cy="517060"/>
            <a:chOff x="3539975" y="3523525"/>
            <a:chExt cx="745925" cy="196250"/>
          </a:xfrm>
        </p:grpSpPr>
        <p:sp>
          <p:nvSpPr>
            <p:cNvPr id="1105" name="Google Shape;1105;p2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21" name="Google Shape;1121;p24"/>
          <p:cNvPicPr preferRelativeResize="0"/>
          <p:nvPr/>
        </p:nvPicPr>
        <p:blipFill>
          <a:blip r:embed="rId4">
            <a:alphaModFix/>
          </a:blip>
          <a:stretch>
            <a:fillRect/>
          </a:stretch>
        </p:blipFill>
        <p:spPr>
          <a:xfrm flipH="1">
            <a:off x="-1470224" y="1121525"/>
            <a:ext cx="2527512" cy="268125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_1_1_1_1_1">
    <p:spTree>
      <p:nvGrpSpPr>
        <p:cNvPr id="1122" name="Shape 1122"/>
        <p:cNvGrpSpPr/>
        <p:nvPr/>
      </p:nvGrpSpPr>
      <p:grpSpPr>
        <a:xfrm>
          <a:off x="0" y="0"/>
          <a:ext cx="0" cy="0"/>
          <a:chOff x="0" y="0"/>
          <a:chExt cx="0" cy="0"/>
        </a:xfrm>
      </p:grpSpPr>
      <p:pic>
        <p:nvPicPr>
          <p:cNvPr id="1123" name="Google Shape;1123;p25"/>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124" name="Google Shape;1124;p25"/>
          <p:cNvSpPr txBox="1"/>
          <p:nvPr>
            <p:ph idx="1" type="subTitle"/>
          </p:nvPr>
        </p:nvSpPr>
        <p:spPr>
          <a:xfrm flipH="1">
            <a:off x="1015575" y="29180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5" name="Google Shape;1125;p25"/>
          <p:cNvSpPr txBox="1"/>
          <p:nvPr>
            <p:ph idx="2" type="subTitle"/>
          </p:nvPr>
        </p:nvSpPr>
        <p:spPr>
          <a:xfrm>
            <a:off x="3431088" y="3405290"/>
            <a:ext cx="2281800" cy="47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6" name="Google Shape;1126;p25"/>
          <p:cNvSpPr txBox="1"/>
          <p:nvPr>
            <p:ph idx="3" type="subTitle"/>
          </p:nvPr>
        </p:nvSpPr>
        <p:spPr>
          <a:xfrm>
            <a:off x="5846652" y="29180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7" name="Google Shape;1127;p25"/>
          <p:cNvSpPr txBox="1"/>
          <p:nvPr>
            <p:ph idx="4" type="subTitle"/>
          </p:nvPr>
        </p:nvSpPr>
        <p:spPr>
          <a:xfrm>
            <a:off x="5846625" y="3405290"/>
            <a:ext cx="2281800" cy="47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8" name="Google Shape;1128;p25"/>
          <p:cNvSpPr txBox="1"/>
          <p:nvPr>
            <p:ph idx="5" type="subTitle"/>
          </p:nvPr>
        </p:nvSpPr>
        <p:spPr>
          <a:xfrm flipH="1">
            <a:off x="3431114" y="29180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9" name="Google Shape;1129;p25"/>
          <p:cNvSpPr txBox="1"/>
          <p:nvPr>
            <p:ph idx="6" type="subTitle"/>
          </p:nvPr>
        </p:nvSpPr>
        <p:spPr>
          <a:xfrm>
            <a:off x="1015550" y="3405290"/>
            <a:ext cx="2281800" cy="47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30" name="Google Shape;1130;p25"/>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1131" name="Google Shape;1131;p25"/>
          <p:cNvPicPr preferRelativeResize="0"/>
          <p:nvPr/>
        </p:nvPicPr>
        <p:blipFill rotWithShape="1">
          <a:blip r:embed="rId3">
            <a:alphaModFix/>
          </a:blip>
          <a:srcRect b="0" l="228" r="238" t="0"/>
          <a:stretch/>
        </p:blipFill>
        <p:spPr>
          <a:xfrm>
            <a:off x="-152401" y="3789475"/>
            <a:ext cx="9353213" cy="2681250"/>
          </a:xfrm>
          <a:prstGeom prst="rect">
            <a:avLst/>
          </a:prstGeom>
          <a:noFill/>
          <a:ln>
            <a:noFill/>
          </a:ln>
        </p:spPr>
      </p:pic>
      <p:grpSp>
        <p:nvGrpSpPr>
          <p:cNvPr id="1132" name="Google Shape;1132;p25"/>
          <p:cNvGrpSpPr/>
          <p:nvPr/>
        </p:nvGrpSpPr>
        <p:grpSpPr>
          <a:xfrm>
            <a:off x="391864" y="3850070"/>
            <a:ext cx="289170" cy="284718"/>
            <a:chOff x="426000" y="3302025"/>
            <a:chExt cx="220875" cy="217475"/>
          </a:xfrm>
        </p:grpSpPr>
        <p:sp>
          <p:nvSpPr>
            <p:cNvPr id="1133" name="Google Shape;1133;p25"/>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5"/>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5" name="Google Shape;1135;p25"/>
          <p:cNvGrpSpPr/>
          <p:nvPr/>
        </p:nvGrpSpPr>
        <p:grpSpPr>
          <a:xfrm>
            <a:off x="357713" y="1134375"/>
            <a:ext cx="357454" cy="956304"/>
            <a:chOff x="357713" y="600975"/>
            <a:chExt cx="357454" cy="956304"/>
          </a:xfrm>
        </p:grpSpPr>
        <p:sp>
          <p:nvSpPr>
            <p:cNvPr id="1136" name="Google Shape;1136;p2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0" name="Google Shape;1140;p25"/>
          <p:cNvGrpSpPr/>
          <p:nvPr/>
        </p:nvGrpSpPr>
        <p:grpSpPr>
          <a:xfrm>
            <a:off x="8262140" y="3875995"/>
            <a:ext cx="1965289" cy="517060"/>
            <a:chOff x="3539975" y="3523525"/>
            <a:chExt cx="745925" cy="196250"/>
          </a:xfrm>
        </p:grpSpPr>
        <p:sp>
          <p:nvSpPr>
            <p:cNvPr id="1141" name="Google Shape;1141;p2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7" name="Google Shape;1157;p25"/>
          <p:cNvSpPr/>
          <p:nvPr/>
        </p:nvSpPr>
        <p:spPr>
          <a:xfrm>
            <a:off x="437788" y="251621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_2">
    <p:spTree>
      <p:nvGrpSpPr>
        <p:cNvPr id="1158" name="Shape 1158"/>
        <p:cNvGrpSpPr/>
        <p:nvPr/>
      </p:nvGrpSpPr>
      <p:grpSpPr>
        <a:xfrm>
          <a:off x="0" y="0"/>
          <a:ext cx="0" cy="0"/>
          <a:chOff x="0" y="0"/>
          <a:chExt cx="0" cy="0"/>
        </a:xfrm>
      </p:grpSpPr>
      <p:pic>
        <p:nvPicPr>
          <p:cNvPr id="1159" name="Google Shape;1159;p26"/>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160" name="Google Shape;1160;p26"/>
          <p:cNvSpPr txBox="1"/>
          <p:nvPr>
            <p:ph idx="1" type="subTitle"/>
          </p:nvPr>
        </p:nvSpPr>
        <p:spPr>
          <a:xfrm>
            <a:off x="2365650" y="1194563"/>
            <a:ext cx="4412700" cy="54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61" name="Google Shape;1161;p26"/>
          <p:cNvSpPr txBox="1"/>
          <p:nvPr>
            <p:ph idx="2" type="subTitle"/>
          </p:nvPr>
        </p:nvSpPr>
        <p:spPr>
          <a:xfrm>
            <a:off x="2365650" y="2610875"/>
            <a:ext cx="4412700" cy="54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62" name="Google Shape;1162;p26"/>
          <p:cNvSpPr txBox="1"/>
          <p:nvPr>
            <p:ph idx="3" type="subTitle"/>
          </p:nvPr>
        </p:nvSpPr>
        <p:spPr>
          <a:xfrm>
            <a:off x="2365650" y="4027188"/>
            <a:ext cx="4412700" cy="54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1163" name="Google Shape;1163;p26"/>
          <p:cNvGrpSpPr/>
          <p:nvPr/>
        </p:nvGrpSpPr>
        <p:grpSpPr>
          <a:xfrm flipH="1">
            <a:off x="-760312" y="4088195"/>
            <a:ext cx="1965289" cy="517060"/>
            <a:chOff x="3539975" y="3523525"/>
            <a:chExt cx="745925" cy="196250"/>
          </a:xfrm>
        </p:grpSpPr>
        <p:sp>
          <p:nvSpPr>
            <p:cNvPr id="1164" name="Google Shape;1164;p2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0" name="Google Shape;1180;p26"/>
          <p:cNvGrpSpPr/>
          <p:nvPr/>
        </p:nvGrpSpPr>
        <p:grpSpPr>
          <a:xfrm>
            <a:off x="743688" y="1615450"/>
            <a:ext cx="357454" cy="956304"/>
            <a:chOff x="357713" y="600975"/>
            <a:chExt cx="357454" cy="956304"/>
          </a:xfrm>
        </p:grpSpPr>
        <p:sp>
          <p:nvSpPr>
            <p:cNvPr id="1181" name="Google Shape;1181;p2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5" name="Google Shape;1185;p26"/>
          <p:cNvSpPr txBox="1"/>
          <p:nvPr>
            <p:ph hasCustomPrompt="1" type="title"/>
          </p:nvPr>
        </p:nvSpPr>
        <p:spPr>
          <a:xfrm>
            <a:off x="2365650" y="570312"/>
            <a:ext cx="4412700" cy="6243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186" name="Google Shape;1186;p26"/>
          <p:cNvSpPr txBox="1"/>
          <p:nvPr>
            <p:ph hasCustomPrompt="1" idx="4" type="title"/>
          </p:nvPr>
        </p:nvSpPr>
        <p:spPr>
          <a:xfrm>
            <a:off x="2365650" y="1980037"/>
            <a:ext cx="4412700" cy="6243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187" name="Google Shape;1187;p26"/>
          <p:cNvSpPr txBox="1"/>
          <p:nvPr>
            <p:ph hasCustomPrompt="1" idx="5" type="title"/>
          </p:nvPr>
        </p:nvSpPr>
        <p:spPr>
          <a:xfrm>
            <a:off x="2365650" y="3389812"/>
            <a:ext cx="4412700" cy="6243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pic>
        <p:nvPicPr>
          <p:cNvPr id="1188" name="Google Shape;1188;p26"/>
          <p:cNvPicPr preferRelativeResize="0"/>
          <p:nvPr/>
        </p:nvPicPr>
        <p:blipFill>
          <a:blip r:embed="rId3">
            <a:alphaModFix/>
          </a:blip>
          <a:stretch>
            <a:fillRect/>
          </a:stretch>
        </p:blipFill>
        <p:spPr>
          <a:xfrm>
            <a:off x="7401689" y="-1039825"/>
            <a:ext cx="2527512" cy="268125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_2_1">
    <p:spTree>
      <p:nvGrpSpPr>
        <p:cNvPr id="1189" name="Shape 1189"/>
        <p:cNvGrpSpPr/>
        <p:nvPr/>
      </p:nvGrpSpPr>
      <p:grpSpPr>
        <a:xfrm>
          <a:off x="0" y="0"/>
          <a:ext cx="0" cy="0"/>
          <a:chOff x="0" y="0"/>
          <a:chExt cx="0" cy="0"/>
        </a:xfrm>
      </p:grpSpPr>
      <p:pic>
        <p:nvPicPr>
          <p:cNvPr id="1190" name="Google Shape;1190;p27"/>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1191" name="Google Shape;1191;p2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192" name="Google Shape;1192;p27"/>
          <p:cNvSpPr txBox="1"/>
          <p:nvPr>
            <p:ph idx="1" type="subTitle"/>
          </p:nvPr>
        </p:nvSpPr>
        <p:spPr>
          <a:xfrm flipH="1">
            <a:off x="1015575" y="23846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3" name="Google Shape;1193;p27"/>
          <p:cNvSpPr txBox="1"/>
          <p:nvPr>
            <p:ph idx="2" type="subTitle"/>
          </p:nvPr>
        </p:nvSpPr>
        <p:spPr>
          <a:xfrm>
            <a:off x="3431088" y="2871906"/>
            <a:ext cx="2281800" cy="77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4" name="Google Shape;1194;p27"/>
          <p:cNvSpPr txBox="1"/>
          <p:nvPr>
            <p:ph idx="3" type="subTitle"/>
          </p:nvPr>
        </p:nvSpPr>
        <p:spPr>
          <a:xfrm>
            <a:off x="5846652" y="23846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5" name="Google Shape;1195;p27"/>
          <p:cNvSpPr txBox="1"/>
          <p:nvPr>
            <p:ph idx="4" type="subTitle"/>
          </p:nvPr>
        </p:nvSpPr>
        <p:spPr>
          <a:xfrm>
            <a:off x="5846625" y="2871906"/>
            <a:ext cx="2281800" cy="77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6" name="Google Shape;1196;p27"/>
          <p:cNvSpPr txBox="1"/>
          <p:nvPr>
            <p:ph idx="5" type="subTitle"/>
          </p:nvPr>
        </p:nvSpPr>
        <p:spPr>
          <a:xfrm flipH="1">
            <a:off x="3431114" y="23846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7" name="Google Shape;1197;p27"/>
          <p:cNvSpPr txBox="1"/>
          <p:nvPr>
            <p:ph idx="6" type="subTitle"/>
          </p:nvPr>
        </p:nvSpPr>
        <p:spPr>
          <a:xfrm>
            <a:off x="1015550" y="2871906"/>
            <a:ext cx="2281800" cy="77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8" name="Google Shape;1198;p27"/>
          <p:cNvSpPr txBox="1"/>
          <p:nvPr>
            <p:ph hasCustomPrompt="1" idx="7" type="title"/>
          </p:nvPr>
        </p:nvSpPr>
        <p:spPr>
          <a:xfrm>
            <a:off x="1015550" y="1731675"/>
            <a:ext cx="2281800" cy="5169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199" name="Google Shape;1199;p27"/>
          <p:cNvSpPr txBox="1"/>
          <p:nvPr>
            <p:ph hasCustomPrompt="1" idx="8" type="title"/>
          </p:nvPr>
        </p:nvSpPr>
        <p:spPr>
          <a:xfrm>
            <a:off x="3431100" y="1735500"/>
            <a:ext cx="2281800" cy="5169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200" name="Google Shape;1200;p27"/>
          <p:cNvSpPr txBox="1"/>
          <p:nvPr>
            <p:ph hasCustomPrompt="1" idx="9" type="title"/>
          </p:nvPr>
        </p:nvSpPr>
        <p:spPr>
          <a:xfrm>
            <a:off x="5846650" y="1731513"/>
            <a:ext cx="2281800" cy="5169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pic>
        <p:nvPicPr>
          <p:cNvPr id="1201" name="Google Shape;1201;p27"/>
          <p:cNvPicPr preferRelativeResize="0"/>
          <p:nvPr/>
        </p:nvPicPr>
        <p:blipFill>
          <a:blip r:embed="rId3">
            <a:alphaModFix/>
          </a:blip>
          <a:stretch>
            <a:fillRect/>
          </a:stretch>
        </p:blipFill>
        <p:spPr>
          <a:xfrm>
            <a:off x="-417276" y="3996875"/>
            <a:ext cx="9353213" cy="2681250"/>
          </a:xfrm>
          <a:prstGeom prst="rect">
            <a:avLst/>
          </a:prstGeom>
          <a:noFill/>
          <a:ln>
            <a:noFill/>
          </a:ln>
        </p:spPr>
      </p:pic>
      <p:grpSp>
        <p:nvGrpSpPr>
          <p:cNvPr id="1202" name="Google Shape;1202;p27"/>
          <p:cNvGrpSpPr/>
          <p:nvPr/>
        </p:nvGrpSpPr>
        <p:grpSpPr>
          <a:xfrm>
            <a:off x="8366565" y="3353020"/>
            <a:ext cx="1965289" cy="517060"/>
            <a:chOff x="3539975" y="3523525"/>
            <a:chExt cx="745925" cy="196250"/>
          </a:xfrm>
        </p:grpSpPr>
        <p:sp>
          <p:nvSpPr>
            <p:cNvPr id="1203" name="Google Shape;1203;p2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9" name="Google Shape;1219;p27"/>
          <p:cNvSpPr/>
          <p:nvPr/>
        </p:nvSpPr>
        <p:spPr>
          <a:xfrm>
            <a:off x="258688" y="22578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11_1">
    <p:spTree>
      <p:nvGrpSpPr>
        <p:cNvPr id="1220" name="Shape 1220"/>
        <p:cNvGrpSpPr/>
        <p:nvPr/>
      </p:nvGrpSpPr>
      <p:grpSpPr>
        <a:xfrm>
          <a:off x="0" y="0"/>
          <a:ext cx="0" cy="0"/>
          <a:chOff x="0" y="0"/>
          <a:chExt cx="0" cy="0"/>
        </a:xfrm>
      </p:grpSpPr>
      <p:pic>
        <p:nvPicPr>
          <p:cNvPr id="1221" name="Google Shape;1221;p28"/>
          <p:cNvPicPr preferRelativeResize="0"/>
          <p:nvPr/>
        </p:nvPicPr>
        <p:blipFill rotWithShape="1">
          <a:blip r:embed="rId2">
            <a:alphaModFix amt="60000"/>
          </a:blip>
          <a:srcRect b="0" l="39" r="29" t="0"/>
          <a:stretch/>
        </p:blipFill>
        <p:spPr>
          <a:xfrm>
            <a:off x="0" y="1"/>
            <a:ext cx="9144002" cy="5143499"/>
          </a:xfrm>
          <a:prstGeom prst="rect">
            <a:avLst/>
          </a:prstGeom>
          <a:noFill/>
          <a:ln>
            <a:noFill/>
          </a:ln>
        </p:spPr>
      </p:pic>
      <p:sp>
        <p:nvSpPr>
          <p:cNvPr id="1222" name="Google Shape;1222;p28"/>
          <p:cNvSpPr txBox="1"/>
          <p:nvPr>
            <p:ph hasCustomPrompt="1" type="title"/>
          </p:nvPr>
        </p:nvSpPr>
        <p:spPr>
          <a:xfrm>
            <a:off x="1694250" y="2876163"/>
            <a:ext cx="5755500" cy="982800"/>
          </a:xfrm>
          <a:prstGeom prst="rect">
            <a:avLst/>
          </a:prstGeom>
        </p:spPr>
        <p:txBody>
          <a:bodyPr anchorCtr="0" anchor="t" bIns="91425" lIns="91425" spcFirstLastPara="1" rIns="91425" wrap="square" tIns="0">
            <a:noAutofit/>
          </a:bodyPr>
          <a:lstStyle>
            <a:lvl1pPr lvl="0" rtl="0" algn="ctr">
              <a:spcBef>
                <a:spcPts val="0"/>
              </a:spcBef>
              <a:spcAft>
                <a:spcPts val="0"/>
              </a:spcAft>
              <a:buSzPts val="12000"/>
              <a:buNone/>
              <a:defRPr sz="6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3" name="Google Shape;1223;p28"/>
          <p:cNvSpPr txBox="1"/>
          <p:nvPr>
            <p:ph idx="1" type="subTitle"/>
          </p:nvPr>
        </p:nvSpPr>
        <p:spPr>
          <a:xfrm>
            <a:off x="1694250" y="2215382"/>
            <a:ext cx="5755500" cy="28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224" name="Google Shape;1224;p28"/>
          <p:cNvGrpSpPr/>
          <p:nvPr/>
        </p:nvGrpSpPr>
        <p:grpSpPr>
          <a:xfrm flipH="1">
            <a:off x="-577263" y="3979395"/>
            <a:ext cx="1965289" cy="517060"/>
            <a:chOff x="3539975" y="3523525"/>
            <a:chExt cx="745925" cy="196250"/>
          </a:xfrm>
        </p:grpSpPr>
        <p:sp>
          <p:nvSpPr>
            <p:cNvPr id="1225" name="Google Shape;1225;p2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1" name="Google Shape;1241;p28"/>
          <p:cNvSpPr txBox="1"/>
          <p:nvPr>
            <p:ph hasCustomPrompt="1" idx="2" type="title"/>
          </p:nvPr>
        </p:nvSpPr>
        <p:spPr>
          <a:xfrm>
            <a:off x="1694250" y="1082500"/>
            <a:ext cx="5755500" cy="982800"/>
          </a:xfrm>
          <a:prstGeom prst="rect">
            <a:avLst/>
          </a:prstGeom>
        </p:spPr>
        <p:txBody>
          <a:bodyPr anchorCtr="0" anchor="t" bIns="91425" lIns="91425" spcFirstLastPara="1" rIns="91425" wrap="square" tIns="0">
            <a:noAutofit/>
          </a:bodyPr>
          <a:lstStyle>
            <a:lvl1pPr lvl="0" rtl="0" algn="ctr">
              <a:spcBef>
                <a:spcPts val="0"/>
              </a:spcBef>
              <a:spcAft>
                <a:spcPts val="0"/>
              </a:spcAft>
              <a:buSzPts val="12000"/>
              <a:buNone/>
              <a:defRPr sz="6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42" name="Google Shape;1242;p28"/>
          <p:cNvSpPr txBox="1"/>
          <p:nvPr>
            <p:ph idx="3" type="subTitle"/>
          </p:nvPr>
        </p:nvSpPr>
        <p:spPr>
          <a:xfrm>
            <a:off x="1694250" y="4008699"/>
            <a:ext cx="5755500" cy="28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1_1_2_1">
    <p:spTree>
      <p:nvGrpSpPr>
        <p:cNvPr id="1243" name="Shape 1243"/>
        <p:cNvGrpSpPr/>
        <p:nvPr/>
      </p:nvGrpSpPr>
      <p:grpSpPr>
        <a:xfrm>
          <a:off x="0" y="0"/>
          <a:ext cx="0" cy="0"/>
          <a:chOff x="0" y="0"/>
          <a:chExt cx="0" cy="0"/>
        </a:xfrm>
      </p:grpSpPr>
      <p:pic>
        <p:nvPicPr>
          <p:cNvPr id="1244" name="Google Shape;1244;p29"/>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245" name="Google Shape;1245;p29"/>
          <p:cNvSpPr txBox="1"/>
          <p:nvPr>
            <p:ph idx="1" type="subTitle"/>
          </p:nvPr>
        </p:nvSpPr>
        <p:spPr>
          <a:xfrm>
            <a:off x="4836309" y="1844780"/>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6" name="Google Shape;1246;p29"/>
          <p:cNvSpPr txBox="1"/>
          <p:nvPr>
            <p:ph idx="2" type="subTitle"/>
          </p:nvPr>
        </p:nvSpPr>
        <p:spPr>
          <a:xfrm>
            <a:off x="4836300" y="2197450"/>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7" name="Google Shape;1247;p29"/>
          <p:cNvSpPr txBox="1"/>
          <p:nvPr>
            <p:ph idx="3" type="subTitle"/>
          </p:nvPr>
        </p:nvSpPr>
        <p:spPr>
          <a:xfrm>
            <a:off x="4836305" y="2833230"/>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8" name="Google Shape;1248;p29"/>
          <p:cNvSpPr txBox="1"/>
          <p:nvPr>
            <p:ph idx="4" type="subTitle"/>
          </p:nvPr>
        </p:nvSpPr>
        <p:spPr>
          <a:xfrm>
            <a:off x="4836303" y="3185900"/>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9" name="Google Shape;1249;p29"/>
          <p:cNvSpPr txBox="1"/>
          <p:nvPr>
            <p:ph idx="5" type="subTitle"/>
          </p:nvPr>
        </p:nvSpPr>
        <p:spPr>
          <a:xfrm>
            <a:off x="1167897" y="1350555"/>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0" name="Google Shape;1250;p29"/>
          <p:cNvSpPr txBox="1"/>
          <p:nvPr>
            <p:ph idx="6" type="subTitle"/>
          </p:nvPr>
        </p:nvSpPr>
        <p:spPr>
          <a:xfrm>
            <a:off x="1167902" y="1703225"/>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1" name="Google Shape;1251;p29"/>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252" name="Google Shape;1252;p29"/>
          <p:cNvSpPr txBox="1"/>
          <p:nvPr>
            <p:ph idx="7" type="subTitle"/>
          </p:nvPr>
        </p:nvSpPr>
        <p:spPr>
          <a:xfrm>
            <a:off x="1167909" y="3327455"/>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3" name="Google Shape;1253;p29"/>
          <p:cNvSpPr txBox="1"/>
          <p:nvPr>
            <p:ph idx="8" type="subTitle"/>
          </p:nvPr>
        </p:nvSpPr>
        <p:spPr>
          <a:xfrm>
            <a:off x="1167900" y="3680125"/>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4" name="Google Shape;1254;p29"/>
          <p:cNvSpPr txBox="1"/>
          <p:nvPr>
            <p:ph idx="9" type="subTitle"/>
          </p:nvPr>
        </p:nvSpPr>
        <p:spPr>
          <a:xfrm>
            <a:off x="1167897" y="2339005"/>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5" name="Google Shape;1255;p29"/>
          <p:cNvSpPr txBox="1"/>
          <p:nvPr>
            <p:ph idx="13" type="subTitle"/>
          </p:nvPr>
        </p:nvSpPr>
        <p:spPr>
          <a:xfrm>
            <a:off x="1167902" y="2691675"/>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pic>
        <p:nvPicPr>
          <p:cNvPr id="1256" name="Google Shape;1256;p29"/>
          <p:cNvPicPr preferRelativeResize="0"/>
          <p:nvPr/>
        </p:nvPicPr>
        <p:blipFill>
          <a:blip r:embed="rId3">
            <a:alphaModFix/>
          </a:blip>
          <a:stretch>
            <a:fillRect/>
          </a:stretch>
        </p:blipFill>
        <p:spPr>
          <a:xfrm>
            <a:off x="-417276" y="3996875"/>
            <a:ext cx="9353213" cy="2681250"/>
          </a:xfrm>
          <a:prstGeom prst="rect">
            <a:avLst/>
          </a:prstGeom>
          <a:noFill/>
          <a:ln>
            <a:noFill/>
          </a:ln>
        </p:spPr>
      </p:pic>
      <p:grpSp>
        <p:nvGrpSpPr>
          <p:cNvPr id="1257" name="Google Shape;1257;p29"/>
          <p:cNvGrpSpPr/>
          <p:nvPr/>
        </p:nvGrpSpPr>
        <p:grpSpPr>
          <a:xfrm>
            <a:off x="391864" y="3850070"/>
            <a:ext cx="289170" cy="284718"/>
            <a:chOff x="426000" y="3302025"/>
            <a:chExt cx="220875" cy="217475"/>
          </a:xfrm>
        </p:grpSpPr>
        <p:sp>
          <p:nvSpPr>
            <p:cNvPr id="1258" name="Google Shape;1258;p29"/>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0" name="Google Shape;1260;p29"/>
          <p:cNvGrpSpPr/>
          <p:nvPr/>
        </p:nvGrpSpPr>
        <p:grpSpPr>
          <a:xfrm>
            <a:off x="357713" y="1058175"/>
            <a:ext cx="357454" cy="956304"/>
            <a:chOff x="357713" y="600975"/>
            <a:chExt cx="357454" cy="956304"/>
          </a:xfrm>
        </p:grpSpPr>
        <p:sp>
          <p:nvSpPr>
            <p:cNvPr id="1261" name="Google Shape;1261;p29"/>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9"/>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9"/>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9"/>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5" name="Google Shape;1265;p29"/>
          <p:cNvGrpSpPr/>
          <p:nvPr/>
        </p:nvGrpSpPr>
        <p:grpSpPr>
          <a:xfrm>
            <a:off x="8366565" y="3353020"/>
            <a:ext cx="1965289" cy="517060"/>
            <a:chOff x="3539975" y="3523525"/>
            <a:chExt cx="745925" cy="196250"/>
          </a:xfrm>
        </p:grpSpPr>
        <p:sp>
          <p:nvSpPr>
            <p:cNvPr id="1266" name="Google Shape;1266;p2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2" name="Google Shape;1282;p29"/>
          <p:cNvSpPr/>
          <p:nvPr/>
        </p:nvSpPr>
        <p:spPr>
          <a:xfrm>
            <a:off x="258688" y="26388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1">
  <p:cSld name="CUSTOM_1_1_2_1_1">
    <p:spTree>
      <p:nvGrpSpPr>
        <p:cNvPr id="1283" name="Shape 1283"/>
        <p:cNvGrpSpPr/>
        <p:nvPr/>
      </p:nvGrpSpPr>
      <p:grpSpPr>
        <a:xfrm>
          <a:off x="0" y="0"/>
          <a:ext cx="0" cy="0"/>
          <a:chOff x="0" y="0"/>
          <a:chExt cx="0" cy="0"/>
        </a:xfrm>
      </p:grpSpPr>
      <p:pic>
        <p:nvPicPr>
          <p:cNvPr id="1284" name="Google Shape;1284;p30"/>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285" name="Google Shape;1285;p30"/>
          <p:cNvSpPr txBox="1"/>
          <p:nvPr>
            <p:ph idx="1" type="subTitle"/>
          </p:nvPr>
        </p:nvSpPr>
        <p:spPr>
          <a:xfrm flipH="1">
            <a:off x="6591267" y="164142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6" name="Google Shape;1286;p30"/>
          <p:cNvSpPr txBox="1"/>
          <p:nvPr>
            <p:ph idx="2" type="subTitle"/>
          </p:nvPr>
        </p:nvSpPr>
        <p:spPr>
          <a:xfrm flipH="1">
            <a:off x="6591274" y="210587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7" name="Google Shape;1287;p30"/>
          <p:cNvSpPr txBox="1"/>
          <p:nvPr>
            <p:ph idx="3" type="subTitle"/>
          </p:nvPr>
        </p:nvSpPr>
        <p:spPr>
          <a:xfrm flipH="1">
            <a:off x="971843" y="164142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8" name="Google Shape;1288;p30"/>
          <p:cNvSpPr txBox="1"/>
          <p:nvPr>
            <p:ph idx="4" type="subTitle"/>
          </p:nvPr>
        </p:nvSpPr>
        <p:spPr>
          <a:xfrm flipH="1">
            <a:off x="971849" y="210587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9" name="Google Shape;1289;p30"/>
          <p:cNvSpPr txBox="1"/>
          <p:nvPr>
            <p:ph idx="5" type="subTitle"/>
          </p:nvPr>
        </p:nvSpPr>
        <p:spPr>
          <a:xfrm>
            <a:off x="3781555" y="164142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0" name="Google Shape;1290;p30"/>
          <p:cNvSpPr txBox="1"/>
          <p:nvPr>
            <p:ph idx="6" type="subTitle"/>
          </p:nvPr>
        </p:nvSpPr>
        <p:spPr>
          <a:xfrm>
            <a:off x="3781562" y="210587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1" name="Google Shape;1291;p30"/>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292" name="Google Shape;1292;p30"/>
          <p:cNvSpPr txBox="1"/>
          <p:nvPr>
            <p:ph idx="7" type="subTitle"/>
          </p:nvPr>
        </p:nvSpPr>
        <p:spPr>
          <a:xfrm>
            <a:off x="5186411" y="285847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3" name="Google Shape;1293;p30"/>
          <p:cNvSpPr txBox="1"/>
          <p:nvPr>
            <p:ph idx="8" type="subTitle"/>
          </p:nvPr>
        </p:nvSpPr>
        <p:spPr>
          <a:xfrm>
            <a:off x="5186418" y="332292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4" name="Google Shape;1294;p30"/>
          <p:cNvSpPr txBox="1"/>
          <p:nvPr>
            <p:ph idx="9" type="subTitle"/>
          </p:nvPr>
        </p:nvSpPr>
        <p:spPr>
          <a:xfrm>
            <a:off x="2376699" y="285847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5" name="Google Shape;1295;p30"/>
          <p:cNvSpPr txBox="1"/>
          <p:nvPr>
            <p:ph idx="13" type="subTitle"/>
          </p:nvPr>
        </p:nvSpPr>
        <p:spPr>
          <a:xfrm>
            <a:off x="2376705" y="332292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pic>
        <p:nvPicPr>
          <p:cNvPr id="1296" name="Google Shape;1296;p30"/>
          <p:cNvPicPr preferRelativeResize="0"/>
          <p:nvPr/>
        </p:nvPicPr>
        <p:blipFill>
          <a:blip r:embed="rId3">
            <a:alphaModFix/>
          </a:blip>
          <a:stretch>
            <a:fillRect/>
          </a:stretch>
        </p:blipFill>
        <p:spPr>
          <a:xfrm rot="10800000">
            <a:off x="-1762901" y="3752275"/>
            <a:ext cx="9353213" cy="2681250"/>
          </a:xfrm>
          <a:prstGeom prst="rect">
            <a:avLst/>
          </a:prstGeom>
          <a:noFill/>
          <a:ln>
            <a:noFill/>
          </a:ln>
        </p:spPr>
      </p:pic>
      <p:grpSp>
        <p:nvGrpSpPr>
          <p:cNvPr id="1297" name="Google Shape;1297;p30"/>
          <p:cNvGrpSpPr/>
          <p:nvPr/>
        </p:nvGrpSpPr>
        <p:grpSpPr>
          <a:xfrm flipH="1" rot="10800000">
            <a:off x="400702" y="1439175"/>
            <a:ext cx="283332" cy="284718"/>
            <a:chOff x="432750" y="3302025"/>
            <a:chExt cx="216416" cy="217475"/>
          </a:xfrm>
        </p:grpSpPr>
        <p:sp>
          <p:nvSpPr>
            <p:cNvPr id="1298" name="Google Shape;1298;p30"/>
            <p:cNvSpPr/>
            <p:nvPr/>
          </p:nvSpPr>
          <p:spPr>
            <a:xfrm>
              <a:off x="435041"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0" name="Google Shape;1300;p30"/>
          <p:cNvGrpSpPr/>
          <p:nvPr/>
        </p:nvGrpSpPr>
        <p:grpSpPr>
          <a:xfrm flipH="1" rot="10800000">
            <a:off x="357713" y="2873685"/>
            <a:ext cx="357454" cy="956304"/>
            <a:chOff x="357713" y="600975"/>
            <a:chExt cx="357454" cy="956304"/>
          </a:xfrm>
        </p:grpSpPr>
        <p:sp>
          <p:nvSpPr>
            <p:cNvPr id="1301" name="Google Shape;1301;p3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5" name="Google Shape;1305;p30"/>
          <p:cNvGrpSpPr/>
          <p:nvPr/>
        </p:nvGrpSpPr>
        <p:grpSpPr>
          <a:xfrm>
            <a:off x="8013814" y="-799203"/>
            <a:ext cx="2019176" cy="2019176"/>
            <a:chOff x="1943325" y="-220375"/>
            <a:chExt cx="1298672" cy="1298672"/>
          </a:xfrm>
        </p:grpSpPr>
        <p:sp>
          <p:nvSpPr>
            <p:cNvPr id="1306" name="Google Shape;1306;p3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4" name="Google Shape;1354;p30"/>
          <p:cNvGrpSpPr/>
          <p:nvPr/>
        </p:nvGrpSpPr>
        <p:grpSpPr>
          <a:xfrm>
            <a:off x="7743940" y="3454070"/>
            <a:ext cx="1965289" cy="517060"/>
            <a:chOff x="3539975" y="3523525"/>
            <a:chExt cx="745925" cy="196250"/>
          </a:xfrm>
        </p:grpSpPr>
        <p:sp>
          <p:nvSpPr>
            <p:cNvPr id="1355" name="Google Shape;1355;p3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0" name="Shape 170"/>
        <p:cNvGrpSpPr/>
        <p:nvPr/>
      </p:nvGrpSpPr>
      <p:grpSpPr>
        <a:xfrm>
          <a:off x="0" y="0"/>
          <a:ext cx="0" cy="0"/>
          <a:chOff x="0" y="0"/>
          <a:chExt cx="0" cy="0"/>
        </a:xfrm>
      </p:grpSpPr>
      <p:pic>
        <p:nvPicPr>
          <p:cNvPr id="171" name="Google Shape;171;p4"/>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72" name="Google Shape;172;p4"/>
          <p:cNvSpPr txBox="1"/>
          <p:nvPr>
            <p:ph idx="1" type="body"/>
          </p:nvPr>
        </p:nvSpPr>
        <p:spPr>
          <a:xfrm>
            <a:off x="715550" y="1152475"/>
            <a:ext cx="7713000" cy="8691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lt1"/>
              </a:buClr>
              <a:buSzPts val="1400"/>
              <a:buChar char="●"/>
              <a:defRPr sz="1400">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173" name="Google Shape;173;p4"/>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74" name="Google Shape;174;p4"/>
          <p:cNvGrpSpPr/>
          <p:nvPr/>
        </p:nvGrpSpPr>
        <p:grpSpPr>
          <a:xfrm>
            <a:off x="391864" y="4078670"/>
            <a:ext cx="289170" cy="284718"/>
            <a:chOff x="426000" y="3302025"/>
            <a:chExt cx="220875" cy="217475"/>
          </a:xfrm>
        </p:grpSpPr>
        <p:sp>
          <p:nvSpPr>
            <p:cNvPr id="175" name="Google Shape;175;p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4"/>
          <p:cNvGrpSpPr/>
          <p:nvPr/>
        </p:nvGrpSpPr>
        <p:grpSpPr>
          <a:xfrm>
            <a:off x="357713" y="1439175"/>
            <a:ext cx="357454" cy="956304"/>
            <a:chOff x="357713" y="600975"/>
            <a:chExt cx="357454" cy="956304"/>
          </a:xfrm>
        </p:grpSpPr>
        <p:sp>
          <p:nvSpPr>
            <p:cNvPr id="178" name="Google Shape;178;p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2">
    <p:spTree>
      <p:nvGrpSpPr>
        <p:cNvPr id="1371" name="Shape 1371"/>
        <p:cNvGrpSpPr/>
        <p:nvPr/>
      </p:nvGrpSpPr>
      <p:grpSpPr>
        <a:xfrm>
          <a:off x="0" y="0"/>
          <a:ext cx="0" cy="0"/>
          <a:chOff x="0" y="0"/>
          <a:chExt cx="0" cy="0"/>
        </a:xfrm>
      </p:grpSpPr>
      <p:pic>
        <p:nvPicPr>
          <p:cNvPr id="1372" name="Google Shape;1372;p31"/>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373" name="Google Shape;1373;p31"/>
          <p:cNvSpPr txBox="1"/>
          <p:nvPr>
            <p:ph idx="1" type="subTitle"/>
          </p:nvPr>
        </p:nvSpPr>
        <p:spPr>
          <a:xfrm>
            <a:off x="3438593" y="148902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4" name="Google Shape;1374;p31"/>
          <p:cNvSpPr txBox="1"/>
          <p:nvPr>
            <p:ph idx="2" type="subTitle"/>
          </p:nvPr>
        </p:nvSpPr>
        <p:spPr>
          <a:xfrm>
            <a:off x="3438584" y="195347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5" name="Google Shape;1375;p31"/>
          <p:cNvSpPr txBox="1"/>
          <p:nvPr>
            <p:ph idx="3" type="subTitle"/>
          </p:nvPr>
        </p:nvSpPr>
        <p:spPr>
          <a:xfrm>
            <a:off x="5905480" y="148902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6" name="Google Shape;1376;p31"/>
          <p:cNvSpPr txBox="1"/>
          <p:nvPr>
            <p:ph idx="4" type="subTitle"/>
          </p:nvPr>
        </p:nvSpPr>
        <p:spPr>
          <a:xfrm>
            <a:off x="5905472" y="195347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7" name="Google Shape;1377;p31"/>
          <p:cNvSpPr txBox="1"/>
          <p:nvPr>
            <p:ph idx="5" type="subTitle"/>
          </p:nvPr>
        </p:nvSpPr>
        <p:spPr>
          <a:xfrm>
            <a:off x="971706" y="148902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8" name="Google Shape;1378;p31"/>
          <p:cNvSpPr txBox="1"/>
          <p:nvPr>
            <p:ph idx="6" type="subTitle"/>
          </p:nvPr>
        </p:nvSpPr>
        <p:spPr>
          <a:xfrm>
            <a:off x="971697" y="195347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9" name="Google Shape;1379;p31"/>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380" name="Google Shape;1380;p31"/>
          <p:cNvSpPr txBox="1"/>
          <p:nvPr>
            <p:ph idx="7" type="subTitle"/>
          </p:nvPr>
        </p:nvSpPr>
        <p:spPr>
          <a:xfrm>
            <a:off x="3438616" y="293467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1" name="Google Shape;1381;p31"/>
          <p:cNvSpPr txBox="1"/>
          <p:nvPr>
            <p:ph idx="8" type="subTitle"/>
          </p:nvPr>
        </p:nvSpPr>
        <p:spPr>
          <a:xfrm>
            <a:off x="3438607" y="339912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2" name="Google Shape;1382;p31"/>
          <p:cNvSpPr txBox="1"/>
          <p:nvPr>
            <p:ph idx="9" type="subTitle"/>
          </p:nvPr>
        </p:nvSpPr>
        <p:spPr>
          <a:xfrm>
            <a:off x="5905503" y="293467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3" name="Google Shape;1383;p31"/>
          <p:cNvSpPr txBox="1"/>
          <p:nvPr>
            <p:ph idx="13" type="subTitle"/>
          </p:nvPr>
        </p:nvSpPr>
        <p:spPr>
          <a:xfrm>
            <a:off x="5905495" y="339912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4" name="Google Shape;1384;p31"/>
          <p:cNvSpPr txBox="1"/>
          <p:nvPr>
            <p:ph idx="14" type="subTitle"/>
          </p:nvPr>
        </p:nvSpPr>
        <p:spPr>
          <a:xfrm>
            <a:off x="971729" y="293467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5" name="Google Shape;1385;p31"/>
          <p:cNvSpPr txBox="1"/>
          <p:nvPr>
            <p:ph idx="15" type="subTitle"/>
          </p:nvPr>
        </p:nvSpPr>
        <p:spPr>
          <a:xfrm>
            <a:off x="971720" y="339912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pic>
        <p:nvPicPr>
          <p:cNvPr id="1386" name="Google Shape;1386;p31"/>
          <p:cNvPicPr preferRelativeResize="0"/>
          <p:nvPr/>
        </p:nvPicPr>
        <p:blipFill>
          <a:blip r:embed="rId3">
            <a:alphaModFix/>
          </a:blip>
          <a:stretch>
            <a:fillRect/>
          </a:stretch>
        </p:blipFill>
        <p:spPr>
          <a:xfrm>
            <a:off x="-417276" y="3996875"/>
            <a:ext cx="9353213" cy="2681250"/>
          </a:xfrm>
          <a:prstGeom prst="rect">
            <a:avLst/>
          </a:prstGeom>
          <a:noFill/>
          <a:ln>
            <a:noFill/>
          </a:ln>
        </p:spPr>
      </p:pic>
      <p:grpSp>
        <p:nvGrpSpPr>
          <p:cNvPr id="1387" name="Google Shape;1387;p31"/>
          <p:cNvGrpSpPr/>
          <p:nvPr/>
        </p:nvGrpSpPr>
        <p:grpSpPr>
          <a:xfrm>
            <a:off x="391864" y="3850070"/>
            <a:ext cx="289170" cy="284718"/>
            <a:chOff x="426000" y="3302025"/>
            <a:chExt cx="220875" cy="217475"/>
          </a:xfrm>
        </p:grpSpPr>
        <p:sp>
          <p:nvSpPr>
            <p:cNvPr id="1388" name="Google Shape;1388;p31"/>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0" name="Google Shape;1390;p31"/>
          <p:cNvGrpSpPr/>
          <p:nvPr/>
        </p:nvGrpSpPr>
        <p:grpSpPr>
          <a:xfrm>
            <a:off x="357713" y="1058175"/>
            <a:ext cx="357454" cy="956304"/>
            <a:chOff x="357713" y="600975"/>
            <a:chExt cx="357454" cy="956304"/>
          </a:xfrm>
        </p:grpSpPr>
        <p:sp>
          <p:nvSpPr>
            <p:cNvPr id="1391" name="Google Shape;1391;p3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5" name="Google Shape;1395;p31"/>
          <p:cNvGrpSpPr/>
          <p:nvPr/>
        </p:nvGrpSpPr>
        <p:grpSpPr>
          <a:xfrm>
            <a:off x="8366565" y="3353020"/>
            <a:ext cx="1965289" cy="517060"/>
            <a:chOff x="3539975" y="3523525"/>
            <a:chExt cx="745925" cy="196250"/>
          </a:xfrm>
        </p:grpSpPr>
        <p:sp>
          <p:nvSpPr>
            <p:cNvPr id="1396" name="Google Shape;1396;p3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2" name="Google Shape;1412;p31"/>
          <p:cNvSpPr/>
          <p:nvPr/>
        </p:nvSpPr>
        <p:spPr>
          <a:xfrm>
            <a:off x="258688" y="26388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1413" name="Shape 1413"/>
        <p:cNvGrpSpPr/>
        <p:nvPr/>
      </p:nvGrpSpPr>
      <p:grpSpPr>
        <a:xfrm>
          <a:off x="0" y="0"/>
          <a:ext cx="0" cy="0"/>
          <a:chOff x="0" y="0"/>
          <a:chExt cx="0" cy="0"/>
        </a:xfrm>
      </p:grpSpPr>
      <p:pic>
        <p:nvPicPr>
          <p:cNvPr id="1414" name="Google Shape;1414;p32"/>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1415" name="Google Shape;1415;p32"/>
          <p:cNvSpPr txBox="1"/>
          <p:nvPr>
            <p:ph type="title"/>
          </p:nvPr>
        </p:nvSpPr>
        <p:spPr>
          <a:xfrm>
            <a:off x="5880200" y="1545007"/>
            <a:ext cx="2548200" cy="794400"/>
          </a:xfrm>
          <a:prstGeom prst="rect">
            <a:avLst/>
          </a:prstGeom>
        </p:spPr>
        <p:txBody>
          <a:bodyPr anchorCtr="0" anchor="t" bIns="91425" lIns="91425" spcFirstLastPara="1" rIns="91425" wrap="square" tIns="0">
            <a:noAutofit/>
          </a:bodyPr>
          <a:lstStyle>
            <a:lvl1pPr lvl="0" algn="r">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p:txBody>
      </p:sp>
      <p:sp>
        <p:nvSpPr>
          <p:cNvPr id="1416" name="Google Shape;1416;p32"/>
          <p:cNvSpPr txBox="1"/>
          <p:nvPr>
            <p:ph idx="1" type="subTitle"/>
          </p:nvPr>
        </p:nvSpPr>
        <p:spPr>
          <a:xfrm>
            <a:off x="4572000" y="2466700"/>
            <a:ext cx="3856200" cy="12894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417" name="Google Shape;1417;p32"/>
          <p:cNvPicPr preferRelativeResize="0"/>
          <p:nvPr/>
        </p:nvPicPr>
        <p:blipFill>
          <a:blip r:embed="rId3">
            <a:alphaModFix/>
          </a:blip>
          <a:stretch>
            <a:fillRect/>
          </a:stretch>
        </p:blipFill>
        <p:spPr>
          <a:xfrm>
            <a:off x="2495026" y="-1108430"/>
            <a:ext cx="2733675" cy="2899964"/>
          </a:xfrm>
          <a:prstGeom prst="rect">
            <a:avLst/>
          </a:prstGeom>
          <a:noFill/>
          <a:ln>
            <a:noFill/>
          </a:ln>
        </p:spPr>
      </p:pic>
      <p:grpSp>
        <p:nvGrpSpPr>
          <p:cNvPr id="1418" name="Google Shape;1418;p32"/>
          <p:cNvGrpSpPr/>
          <p:nvPr/>
        </p:nvGrpSpPr>
        <p:grpSpPr>
          <a:xfrm>
            <a:off x="4093457" y="3925450"/>
            <a:ext cx="1039906" cy="679800"/>
            <a:chOff x="4082325" y="3790650"/>
            <a:chExt cx="1039906" cy="679800"/>
          </a:xfrm>
        </p:grpSpPr>
        <p:sp>
          <p:nvSpPr>
            <p:cNvPr id="1419" name="Google Shape;1419;p32"/>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2"/>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2"/>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2" name="Google Shape;1422;p32"/>
          <p:cNvGrpSpPr/>
          <p:nvPr/>
        </p:nvGrpSpPr>
        <p:grpSpPr>
          <a:xfrm>
            <a:off x="7538846" y="4021496"/>
            <a:ext cx="793256" cy="182899"/>
            <a:chOff x="2685575" y="2835950"/>
            <a:chExt cx="433000" cy="99825"/>
          </a:xfrm>
        </p:grpSpPr>
        <p:sp>
          <p:nvSpPr>
            <p:cNvPr id="1423" name="Google Shape;1423;p32"/>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2"/>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2"/>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2"/>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7" name="Google Shape;1427;p32"/>
          <p:cNvGrpSpPr/>
          <p:nvPr/>
        </p:nvGrpSpPr>
        <p:grpSpPr>
          <a:xfrm>
            <a:off x="6492952" y="563770"/>
            <a:ext cx="1965289" cy="517060"/>
            <a:chOff x="3539975" y="3523525"/>
            <a:chExt cx="745925" cy="196250"/>
          </a:xfrm>
        </p:grpSpPr>
        <p:sp>
          <p:nvSpPr>
            <p:cNvPr id="1428" name="Google Shape;1428;p3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4" name="Google Shape;1444;p32"/>
          <p:cNvSpPr/>
          <p:nvPr/>
        </p:nvSpPr>
        <p:spPr>
          <a:xfrm>
            <a:off x="6088025" y="398821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2">
    <p:spTree>
      <p:nvGrpSpPr>
        <p:cNvPr id="1445" name="Shape 1445"/>
        <p:cNvGrpSpPr/>
        <p:nvPr/>
      </p:nvGrpSpPr>
      <p:grpSpPr>
        <a:xfrm>
          <a:off x="0" y="0"/>
          <a:ext cx="0" cy="0"/>
          <a:chOff x="0" y="0"/>
          <a:chExt cx="0" cy="0"/>
        </a:xfrm>
      </p:grpSpPr>
      <p:pic>
        <p:nvPicPr>
          <p:cNvPr id="1446" name="Google Shape;1446;p33"/>
          <p:cNvPicPr preferRelativeResize="0"/>
          <p:nvPr/>
        </p:nvPicPr>
        <p:blipFill rotWithShape="1">
          <a:blip r:embed="rId2">
            <a:alphaModFix amt="60000"/>
          </a:blip>
          <a:srcRect b="0" l="39" r="29" t="0"/>
          <a:stretch/>
        </p:blipFill>
        <p:spPr>
          <a:xfrm flipH="1">
            <a:off x="0" y="1"/>
            <a:ext cx="9144002" cy="5143499"/>
          </a:xfrm>
          <a:prstGeom prst="rect">
            <a:avLst/>
          </a:prstGeom>
          <a:noFill/>
          <a:ln>
            <a:noFill/>
          </a:ln>
        </p:spPr>
      </p:pic>
      <p:sp>
        <p:nvSpPr>
          <p:cNvPr id="1447" name="Google Shape;1447;p33"/>
          <p:cNvSpPr txBox="1"/>
          <p:nvPr>
            <p:ph type="title"/>
          </p:nvPr>
        </p:nvSpPr>
        <p:spPr>
          <a:xfrm>
            <a:off x="4963975" y="1838875"/>
            <a:ext cx="3396300" cy="371700"/>
          </a:xfrm>
          <a:prstGeom prst="rect">
            <a:avLst/>
          </a:prstGeom>
        </p:spPr>
        <p:txBody>
          <a:bodyPr anchorCtr="0" anchor="t" bIns="91425" lIns="91425" spcFirstLastPara="1" rIns="91425" wrap="square" tIns="0">
            <a:noAutofit/>
          </a:bodyPr>
          <a:lstStyle>
            <a:lvl1pPr lvl="0" rtl="0" algn="r">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448" name="Google Shape;1448;p33"/>
          <p:cNvSpPr txBox="1"/>
          <p:nvPr>
            <p:ph idx="1" type="subTitle"/>
          </p:nvPr>
        </p:nvSpPr>
        <p:spPr>
          <a:xfrm>
            <a:off x="4963950" y="2332050"/>
            <a:ext cx="3396300" cy="118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449" name="Google Shape;1449;p33"/>
          <p:cNvGrpSpPr/>
          <p:nvPr/>
        </p:nvGrpSpPr>
        <p:grpSpPr>
          <a:xfrm>
            <a:off x="391864" y="3545270"/>
            <a:ext cx="289170" cy="284718"/>
            <a:chOff x="426000" y="3302025"/>
            <a:chExt cx="220875" cy="217475"/>
          </a:xfrm>
        </p:grpSpPr>
        <p:sp>
          <p:nvSpPr>
            <p:cNvPr id="1450" name="Google Shape;1450;p33"/>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3"/>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2" name="Google Shape;1452;p33"/>
          <p:cNvGrpSpPr/>
          <p:nvPr/>
        </p:nvGrpSpPr>
        <p:grpSpPr>
          <a:xfrm>
            <a:off x="357713" y="905775"/>
            <a:ext cx="357454" cy="956304"/>
            <a:chOff x="357713" y="600975"/>
            <a:chExt cx="357454" cy="956304"/>
          </a:xfrm>
        </p:grpSpPr>
        <p:sp>
          <p:nvSpPr>
            <p:cNvPr id="1453" name="Google Shape;1453;p33"/>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3"/>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3"/>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3"/>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7" name="Google Shape;1457;p33"/>
          <p:cNvGrpSpPr/>
          <p:nvPr/>
        </p:nvGrpSpPr>
        <p:grpSpPr>
          <a:xfrm>
            <a:off x="5258308" y="722871"/>
            <a:ext cx="793256" cy="182899"/>
            <a:chOff x="2685575" y="2835950"/>
            <a:chExt cx="433000" cy="99825"/>
          </a:xfrm>
        </p:grpSpPr>
        <p:sp>
          <p:nvSpPr>
            <p:cNvPr id="1458" name="Google Shape;1458;p33"/>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3"/>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3"/>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3"/>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2" name="Google Shape;1462;p33"/>
          <p:cNvGrpSpPr/>
          <p:nvPr/>
        </p:nvGrpSpPr>
        <p:grpSpPr>
          <a:xfrm>
            <a:off x="1587414" y="-1495728"/>
            <a:ext cx="2019176" cy="2019176"/>
            <a:chOff x="1943325" y="-220375"/>
            <a:chExt cx="1298672" cy="1298672"/>
          </a:xfrm>
        </p:grpSpPr>
        <p:sp>
          <p:nvSpPr>
            <p:cNvPr id="1463" name="Google Shape;1463;p33"/>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3"/>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3"/>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3"/>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3"/>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3"/>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3"/>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3"/>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3"/>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3"/>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3"/>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3"/>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3"/>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3"/>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3"/>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3"/>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3"/>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3"/>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3"/>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3"/>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3"/>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3"/>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3"/>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3"/>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3"/>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3"/>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3"/>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3"/>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3"/>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3"/>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3"/>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3"/>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3"/>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3"/>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3"/>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3"/>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3"/>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3"/>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3"/>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3"/>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3"/>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3"/>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3"/>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3"/>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3"/>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3"/>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3"/>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3"/>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1" name="Google Shape;1511;p33"/>
          <p:cNvGrpSpPr/>
          <p:nvPr/>
        </p:nvGrpSpPr>
        <p:grpSpPr>
          <a:xfrm>
            <a:off x="8366565" y="3429220"/>
            <a:ext cx="1965289" cy="517060"/>
            <a:chOff x="3539975" y="3523525"/>
            <a:chExt cx="745925" cy="196250"/>
          </a:xfrm>
        </p:grpSpPr>
        <p:sp>
          <p:nvSpPr>
            <p:cNvPr id="1512" name="Google Shape;1512;p3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8" name="Google Shape;1528;p33"/>
          <p:cNvSpPr/>
          <p:nvPr/>
        </p:nvSpPr>
        <p:spPr>
          <a:xfrm rot="-5400000">
            <a:off x="6334322" y="335567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3"/>
          <p:cNvSpPr/>
          <p:nvPr/>
        </p:nvSpPr>
        <p:spPr>
          <a:xfrm>
            <a:off x="4572000" y="405096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30" name="Google Shape;1530;p33"/>
          <p:cNvPicPr preferRelativeResize="0"/>
          <p:nvPr/>
        </p:nvPicPr>
        <p:blipFill>
          <a:blip r:embed="rId3">
            <a:alphaModFix/>
          </a:blip>
          <a:stretch>
            <a:fillRect/>
          </a:stretch>
        </p:blipFill>
        <p:spPr>
          <a:xfrm>
            <a:off x="7294914" y="-963850"/>
            <a:ext cx="2527512" cy="2681250"/>
          </a:xfrm>
          <a:prstGeom prst="rect">
            <a:avLst/>
          </a:prstGeom>
          <a:noFill/>
          <a:ln>
            <a:noFill/>
          </a:ln>
        </p:spPr>
      </p:pic>
      <p:grpSp>
        <p:nvGrpSpPr>
          <p:cNvPr id="1531" name="Google Shape;1531;p33"/>
          <p:cNvGrpSpPr/>
          <p:nvPr/>
        </p:nvGrpSpPr>
        <p:grpSpPr>
          <a:xfrm rot="10800000">
            <a:off x="-1284662" y="4546071"/>
            <a:ext cx="3952129" cy="3175881"/>
            <a:chOff x="5256209" y="-1994879"/>
            <a:chExt cx="3952129" cy="3175881"/>
          </a:xfrm>
        </p:grpSpPr>
        <p:sp>
          <p:nvSpPr>
            <p:cNvPr id="1532" name="Google Shape;1532;p33"/>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3"/>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2_1">
    <p:spTree>
      <p:nvGrpSpPr>
        <p:cNvPr id="1534" name="Shape 1534"/>
        <p:cNvGrpSpPr/>
        <p:nvPr/>
      </p:nvGrpSpPr>
      <p:grpSpPr>
        <a:xfrm>
          <a:off x="0" y="0"/>
          <a:ext cx="0" cy="0"/>
          <a:chOff x="0" y="0"/>
          <a:chExt cx="0" cy="0"/>
        </a:xfrm>
      </p:grpSpPr>
      <p:pic>
        <p:nvPicPr>
          <p:cNvPr id="1535" name="Google Shape;1535;p34"/>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536" name="Google Shape;1536;p34"/>
          <p:cNvSpPr txBox="1"/>
          <p:nvPr>
            <p:ph type="title"/>
          </p:nvPr>
        </p:nvSpPr>
        <p:spPr>
          <a:xfrm>
            <a:off x="783900" y="1838875"/>
            <a:ext cx="3396000" cy="3717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537" name="Google Shape;1537;p34"/>
          <p:cNvSpPr txBox="1"/>
          <p:nvPr>
            <p:ph idx="1" type="subTitle"/>
          </p:nvPr>
        </p:nvSpPr>
        <p:spPr>
          <a:xfrm>
            <a:off x="784010" y="2332050"/>
            <a:ext cx="3396000" cy="118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1538" name="Google Shape;1538;p34"/>
          <p:cNvPicPr preferRelativeResize="0"/>
          <p:nvPr/>
        </p:nvPicPr>
        <p:blipFill rotWithShape="1">
          <a:blip r:embed="rId3">
            <a:alphaModFix/>
          </a:blip>
          <a:srcRect b="0" l="228" r="238" t="0"/>
          <a:stretch/>
        </p:blipFill>
        <p:spPr>
          <a:xfrm flipH="1" rot="10800000">
            <a:off x="-731476" y="-1253478"/>
            <a:ext cx="9353213" cy="2681250"/>
          </a:xfrm>
          <a:prstGeom prst="rect">
            <a:avLst/>
          </a:prstGeom>
          <a:noFill/>
          <a:ln>
            <a:noFill/>
          </a:ln>
        </p:spPr>
      </p:pic>
      <p:grpSp>
        <p:nvGrpSpPr>
          <p:cNvPr id="1539" name="Google Shape;1539;p34"/>
          <p:cNvGrpSpPr/>
          <p:nvPr/>
        </p:nvGrpSpPr>
        <p:grpSpPr>
          <a:xfrm flipH="1" rot="10800000">
            <a:off x="391864" y="1215484"/>
            <a:ext cx="289170" cy="284718"/>
            <a:chOff x="426000" y="3302025"/>
            <a:chExt cx="220875" cy="217475"/>
          </a:xfrm>
        </p:grpSpPr>
        <p:sp>
          <p:nvSpPr>
            <p:cNvPr id="1540" name="Google Shape;1540;p3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2" name="Google Shape;1542;p34"/>
          <p:cNvGrpSpPr/>
          <p:nvPr/>
        </p:nvGrpSpPr>
        <p:grpSpPr>
          <a:xfrm flipH="1" rot="10800000">
            <a:off x="357713" y="3564393"/>
            <a:ext cx="357454" cy="956304"/>
            <a:chOff x="357713" y="600975"/>
            <a:chExt cx="357454" cy="956304"/>
          </a:xfrm>
        </p:grpSpPr>
        <p:sp>
          <p:nvSpPr>
            <p:cNvPr id="1543" name="Google Shape;1543;p3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7" name="Google Shape;1547;p34"/>
          <p:cNvGrpSpPr/>
          <p:nvPr/>
        </p:nvGrpSpPr>
        <p:grpSpPr>
          <a:xfrm flipH="1" rot="10800000">
            <a:off x="5258308" y="4520702"/>
            <a:ext cx="793256" cy="182899"/>
            <a:chOff x="2685575" y="2835950"/>
            <a:chExt cx="433000" cy="99825"/>
          </a:xfrm>
        </p:grpSpPr>
        <p:sp>
          <p:nvSpPr>
            <p:cNvPr id="1548" name="Google Shape;1548;p34"/>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4"/>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4"/>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4"/>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2" name="Google Shape;1552;p34"/>
          <p:cNvGrpSpPr/>
          <p:nvPr/>
        </p:nvGrpSpPr>
        <p:grpSpPr>
          <a:xfrm flipH="1" rot="10800000">
            <a:off x="1363114" y="3961574"/>
            <a:ext cx="2019176" cy="2019176"/>
            <a:chOff x="1943325" y="-220375"/>
            <a:chExt cx="1298672" cy="1298672"/>
          </a:xfrm>
        </p:grpSpPr>
        <p:sp>
          <p:nvSpPr>
            <p:cNvPr id="1553" name="Google Shape;1553;p34"/>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4"/>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4"/>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4"/>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4"/>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4"/>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4"/>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4"/>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4"/>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4"/>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4"/>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4"/>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4"/>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4"/>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4"/>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4"/>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4"/>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4"/>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4"/>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4"/>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4"/>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4"/>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4"/>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4"/>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4"/>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4"/>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4"/>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4"/>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4"/>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4"/>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4"/>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4"/>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4"/>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4"/>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4"/>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4"/>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4"/>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4"/>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4"/>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4"/>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4"/>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4"/>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4"/>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4"/>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4"/>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4"/>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4"/>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4"/>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1" name="Google Shape;1601;p34"/>
          <p:cNvGrpSpPr/>
          <p:nvPr/>
        </p:nvGrpSpPr>
        <p:grpSpPr>
          <a:xfrm flipH="1" rot="10800000">
            <a:off x="8366565" y="1480192"/>
            <a:ext cx="1965289" cy="517060"/>
            <a:chOff x="3539975" y="3523525"/>
            <a:chExt cx="745925" cy="196250"/>
          </a:xfrm>
        </p:grpSpPr>
        <p:sp>
          <p:nvSpPr>
            <p:cNvPr id="1602" name="Google Shape;1602;p3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8" name="Google Shape;1618;p34"/>
          <p:cNvSpPr/>
          <p:nvPr/>
        </p:nvSpPr>
        <p:spPr>
          <a:xfrm flipH="1" rot="10800000">
            <a:off x="3819050" y="3824417"/>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2_1_1">
    <p:spTree>
      <p:nvGrpSpPr>
        <p:cNvPr id="1619" name="Shape 1619"/>
        <p:cNvGrpSpPr/>
        <p:nvPr/>
      </p:nvGrpSpPr>
      <p:grpSpPr>
        <a:xfrm>
          <a:off x="0" y="0"/>
          <a:ext cx="0" cy="0"/>
          <a:chOff x="0" y="0"/>
          <a:chExt cx="0" cy="0"/>
        </a:xfrm>
      </p:grpSpPr>
      <p:pic>
        <p:nvPicPr>
          <p:cNvPr id="1620" name="Google Shape;1620;p35"/>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1621" name="Google Shape;1621;p35"/>
          <p:cNvSpPr txBox="1"/>
          <p:nvPr>
            <p:ph type="title"/>
          </p:nvPr>
        </p:nvSpPr>
        <p:spPr>
          <a:xfrm>
            <a:off x="713750" y="1225788"/>
            <a:ext cx="3367200" cy="17265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622" name="Google Shape;1622;p35"/>
          <p:cNvSpPr txBox="1"/>
          <p:nvPr>
            <p:ph idx="1" type="subTitle"/>
          </p:nvPr>
        </p:nvSpPr>
        <p:spPr>
          <a:xfrm>
            <a:off x="713875" y="3105588"/>
            <a:ext cx="3856500" cy="97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623" name="Google Shape;1623;p35"/>
          <p:cNvGrpSpPr/>
          <p:nvPr/>
        </p:nvGrpSpPr>
        <p:grpSpPr>
          <a:xfrm flipH="1">
            <a:off x="-495776" y="4383620"/>
            <a:ext cx="1965289" cy="517060"/>
            <a:chOff x="3539975" y="3523525"/>
            <a:chExt cx="745925" cy="196250"/>
          </a:xfrm>
        </p:grpSpPr>
        <p:sp>
          <p:nvSpPr>
            <p:cNvPr id="1624" name="Google Shape;1624;p3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3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3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3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40" name="Google Shape;1640;p35"/>
          <p:cNvPicPr preferRelativeResize="0"/>
          <p:nvPr/>
        </p:nvPicPr>
        <p:blipFill>
          <a:blip r:embed="rId3">
            <a:alphaModFix/>
          </a:blip>
          <a:stretch>
            <a:fillRect/>
          </a:stretch>
        </p:blipFill>
        <p:spPr>
          <a:xfrm flipH="1">
            <a:off x="-936799" y="-1543012"/>
            <a:ext cx="2527512" cy="268125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2_1_1_1">
    <p:spTree>
      <p:nvGrpSpPr>
        <p:cNvPr id="1641" name="Shape 1641"/>
        <p:cNvGrpSpPr/>
        <p:nvPr/>
      </p:nvGrpSpPr>
      <p:grpSpPr>
        <a:xfrm>
          <a:off x="0" y="0"/>
          <a:ext cx="0" cy="0"/>
          <a:chOff x="0" y="0"/>
          <a:chExt cx="0" cy="0"/>
        </a:xfrm>
      </p:grpSpPr>
      <p:pic>
        <p:nvPicPr>
          <p:cNvPr id="1642" name="Google Shape;1642;p36"/>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643" name="Google Shape;1643;p36"/>
          <p:cNvSpPr txBox="1"/>
          <p:nvPr>
            <p:ph idx="1" type="subTitle"/>
          </p:nvPr>
        </p:nvSpPr>
        <p:spPr>
          <a:xfrm>
            <a:off x="5071875" y="2238850"/>
            <a:ext cx="3288300" cy="1185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44" name="Google Shape;1644;p36"/>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645" name="Google Shape;1645;p36"/>
          <p:cNvGrpSpPr/>
          <p:nvPr/>
        </p:nvGrpSpPr>
        <p:grpSpPr>
          <a:xfrm flipH="1" rot="10800000">
            <a:off x="391864" y="1596484"/>
            <a:ext cx="289170" cy="284718"/>
            <a:chOff x="426000" y="3302025"/>
            <a:chExt cx="220875" cy="217475"/>
          </a:xfrm>
        </p:grpSpPr>
        <p:sp>
          <p:nvSpPr>
            <p:cNvPr id="1646" name="Google Shape;1646;p36"/>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6"/>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8" name="Google Shape;1648;p36"/>
          <p:cNvGrpSpPr/>
          <p:nvPr/>
        </p:nvGrpSpPr>
        <p:grpSpPr>
          <a:xfrm flipH="1" rot="10800000">
            <a:off x="357713" y="3564393"/>
            <a:ext cx="357454" cy="956304"/>
            <a:chOff x="357713" y="600975"/>
            <a:chExt cx="357454" cy="956304"/>
          </a:xfrm>
        </p:grpSpPr>
        <p:sp>
          <p:nvSpPr>
            <p:cNvPr id="1649" name="Google Shape;1649;p3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3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3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3" name="Google Shape;1653;p36"/>
          <p:cNvGrpSpPr/>
          <p:nvPr/>
        </p:nvGrpSpPr>
        <p:grpSpPr>
          <a:xfrm flipH="1" rot="10800000">
            <a:off x="2065283" y="4732777"/>
            <a:ext cx="793256" cy="182899"/>
            <a:chOff x="2685575" y="2835950"/>
            <a:chExt cx="433000" cy="99825"/>
          </a:xfrm>
        </p:grpSpPr>
        <p:sp>
          <p:nvSpPr>
            <p:cNvPr id="1654" name="Google Shape;1654;p36"/>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6"/>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36"/>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6"/>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8" name="Google Shape;1658;p36"/>
          <p:cNvGrpSpPr/>
          <p:nvPr/>
        </p:nvGrpSpPr>
        <p:grpSpPr>
          <a:xfrm flipH="1" rot="10800000">
            <a:off x="4571989" y="4152949"/>
            <a:ext cx="2019176" cy="2019176"/>
            <a:chOff x="1943325" y="-220375"/>
            <a:chExt cx="1298672" cy="1298672"/>
          </a:xfrm>
        </p:grpSpPr>
        <p:sp>
          <p:nvSpPr>
            <p:cNvPr id="1659" name="Google Shape;1659;p36"/>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6"/>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6"/>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6"/>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6"/>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6"/>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6"/>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6"/>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6"/>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6"/>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6"/>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6"/>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6"/>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6"/>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6"/>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6"/>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6"/>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6"/>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6"/>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6"/>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6"/>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6"/>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6"/>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6"/>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6"/>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6"/>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6"/>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6"/>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6"/>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6"/>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6"/>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6"/>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6"/>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6"/>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6"/>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6"/>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6"/>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6"/>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6"/>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6"/>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6"/>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6"/>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6"/>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6"/>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6"/>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6"/>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6"/>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6"/>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7" name="Google Shape;1707;p36"/>
          <p:cNvGrpSpPr/>
          <p:nvPr/>
        </p:nvGrpSpPr>
        <p:grpSpPr>
          <a:xfrm flipH="1" rot="10800000">
            <a:off x="7601640" y="490017"/>
            <a:ext cx="1965289" cy="517060"/>
            <a:chOff x="3539975" y="3523525"/>
            <a:chExt cx="745925" cy="196250"/>
          </a:xfrm>
        </p:grpSpPr>
        <p:sp>
          <p:nvSpPr>
            <p:cNvPr id="1708" name="Google Shape;1708;p3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724" name="Google Shape;1724;p36"/>
          <p:cNvPicPr preferRelativeResize="0"/>
          <p:nvPr/>
        </p:nvPicPr>
        <p:blipFill rotWithShape="1">
          <a:blip r:embed="rId3">
            <a:alphaModFix/>
          </a:blip>
          <a:srcRect b="-1770" l="0" r="38199" t="1770"/>
          <a:stretch/>
        </p:blipFill>
        <p:spPr>
          <a:xfrm flipH="1" rot="10800000">
            <a:off x="7676541" y="3065075"/>
            <a:ext cx="6276551" cy="268125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_2_1_1_1_1">
    <p:spTree>
      <p:nvGrpSpPr>
        <p:cNvPr id="1725" name="Shape 1725"/>
        <p:cNvGrpSpPr/>
        <p:nvPr/>
      </p:nvGrpSpPr>
      <p:grpSpPr>
        <a:xfrm>
          <a:off x="0" y="0"/>
          <a:ext cx="0" cy="0"/>
          <a:chOff x="0" y="0"/>
          <a:chExt cx="0" cy="0"/>
        </a:xfrm>
      </p:grpSpPr>
      <p:pic>
        <p:nvPicPr>
          <p:cNvPr id="1726" name="Google Shape;1726;p37"/>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727" name="Google Shape;1727;p37"/>
          <p:cNvSpPr txBox="1"/>
          <p:nvPr>
            <p:ph idx="1" type="subTitle"/>
          </p:nvPr>
        </p:nvSpPr>
        <p:spPr>
          <a:xfrm>
            <a:off x="4045548" y="1648529"/>
            <a:ext cx="3867600" cy="208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Char char="●"/>
              <a:defRPr sz="1400">
                <a:solidFill>
                  <a:schemeClr val="lt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728" name="Google Shape;1728;p3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729" name="Google Shape;1729;p37"/>
          <p:cNvSpPr txBox="1"/>
          <p:nvPr>
            <p:ph idx="2" type="subTitle"/>
          </p:nvPr>
        </p:nvSpPr>
        <p:spPr>
          <a:xfrm>
            <a:off x="1592525" y="2303425"/>
            <a:ext cx="2453100" cy="772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730" name="Google Shape;1730;p37"/>
          <p:cNvGrpSpPr/>
          <p:nvPr/>
        </p:nvGrpSpPr>
        <p:grpSpPr>
          <a:xfrm>
            <a:off x="8147051" y="2303422"/>
            <a:ext cx="2019176" cy="2019176"/>
            <a:chOff x="1943325" y="-220375"/>
            <a:chExt cx="1298672" cy="1298672"/>
          </a:xfrm>
        </p:grpSpPr>
        <p:sp>
          <p:nvSpPr>
            <p:cNvPr id="1731" name="Google Shape;1731;p37"/>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7"/>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7"/>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7"/>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7"/>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7"/>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7"/>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7"/>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7"/>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7"/>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7"/>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7"/>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7"/>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7"/>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7"/>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7"/>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7"/>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7"/>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7"/>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7"/>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7"/>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7"/>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7"/>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7"/>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7"/>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7"/>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7"/>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7"/>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7"/>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7"/>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7"/>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7"/>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7"/>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7"/>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7"/>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7"/>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7"/>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7"/>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7"/>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7"/>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7"/>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7"/>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7"/>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7"/>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7"/>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7"/>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7"/>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7"/>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9" name="Google Shape;1779;p37"/>
          <p:cNvGrpSpPr/>
          <p:nvPr/>
        </p:nvGrpSpPr>
        <p:grpSpPr>
          <a:xfrm>
            <a:off x="1571802" y="4088183"/>
            <a:ext cx="1965289" cy="517060"/>
            <a:chOff x="3539975" y="3523525"/>
            <a:chExt cx="745925" cy="196250"/>
          </a:xfrm>
        </p:grpSpPr>
        <p:sp>
          <p:nvSpPr>
            <p:cNvPr id="1780" name="Google Shape;1780;p3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6" name="Google Shape;1796;p37"/>
          <p:cNvGrpSpPr/>
          <p:nvPr/>
        </p:nvGrpSpPr>
        <p:grpSpPr>
          <a:xfrm flipH="1" rot="-5400000">
            <a:off x="-2692775" y="2018671"/>
            <a:ext cx="4000413" cy="3175881"/>
            <a:chOff x="5207925" y="-1994879"/>
            <a:chExt cx="4000413" cy="3175881"/>
          </a:xfrm>
        </p:grpSpPr>
        <p:sp>
          <p:nvSpPr>
            <p:cNvPr id="1797" name="Google Shape;1797;p37"/>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7"/>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7"/>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0" name="Google Shape;1800;p37"/>
          <p:cNvGrpSpPr/>
          <p:nvPr/>
        </p:nvGrpSpPr>
        <p:grpSpPr>
          <a:xfrm>
            <a:off x="5255192" y="4184363"/>
            <a:ext cx="1039906" cy="679800"/>
            <a:chOff x="4082325" y="3790650"/>
            <a:chExt cx="1039906" cy="679800"/>
          </a:xfrm>
        </p:grpSpPr>
        <p:sp>
          <p:nvSpPr>
            <p:cNvPr id="1801" name="Google Shape;1801;p37"/>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7"/>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7"/>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_2_1_1_1_1_1">
    <p:spTree>
      <p:nvGrpSpPr>
        <p:cNvPr id="1804" name="Shape 1804"/>
        <p:cNvGrpSpPr/>
        <p:nvPr/>
      </p:nvGrpSpPr>
      <p:grpSpPr>
        <a:xfrm>
          <a:off x="0" y="0"/>
          <a:ext cx="0" cy="0"/>
          <a:chOff x="0" y="0"/>
          <a:chExt cx="0" cy="0"/>
        </a:xfrm>
      </p:grpSpPr>
      <p:pic>
        <p:nvPicPr>
          <p:cNvPr id="1805" name="Google Shape;1805;p38"/>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806" name="Google Shape;1806;p38"/>
          <p:cNvSpPr txBox="1"/>
          <p:nvPr>
            <p:ph type="title"/>
          </p:nvPr>
        </p:nvSpPr>
        <p:spPr>
          <a:xfrm>
            <a:off x="1825050" y="1909850"/>
            <a:ext cx="5493900" cy="420600"/>
          </a:xfrm>
          <a:prstGeom prst="rect">
            <a:avLst/>
          </a:prstGeom>
        </p:spPr>
        <p:txBody>
          <a:bodyPr anchorCtr="0" anchor="t" bIns="91425" lIns="91425" spcFirstLastPara="1" rIns="91425" wrap="square" tIns="0">
            <a:noAutofit/>
          </a:bodyPr>
          <a:lstStyle>
            <a:lvl1pPr lvl="0" rtl="0" algn="ctr">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807" name="Google Shape;1807;p38"/>
          <p:cNvGrpSpPr/>
          <p:nvPr/>
        </p:nvGrpSpPr>
        <p:grpSpPr>
          <a:xfrm>
            <a:off x="1364665" y="639534"/>
            <a:ext cx="1965289" cy="517060"/>
            <a:chOff x="3539975" y="3523525"/>
            <a:chExt cx="745925" cy="196250"/>
          </a:xfrm>
        </p:grpSpPr>
        <p:sp>
          <p:nvSpPr>
            <p:cNvPr id="1808" name="Google Shape;1808;p3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824" name="Google Shape;1824;p38"/>
          <p:cNvPicPr preferRelativeResize="0"/>
          <p:nvPr/>
        </p:nvPicPr>
        <p:blipFill>
          <a:blip r:embed="rId3">
            <a:alphaModFix/>
          </a:blip>
          <a:stretch>
            <a:fillRect/>
          </a:stretch>
        </p:blipFill>
        <p:spPr>
          <a:xfrm rot="10800000">
            <a:off x="-201200" y="3499563"/>
            <a:ext cx="7194375" cy="2062375"/>
          </a:xfrm>
          <a:prstGeom prst="rect">
            <a:avLst/>
          </a:prstGeom>
          <a:noFill/>
          <a:ln>
            <a:noFill/>
          </a:ln>
        </p:spPr>
      </p:pic>
      <p:grpSp>
        <p:nvGrpSpPr>
          <p:cNvPr id="1825" name="Google Shape;1825;p38"/>
          <p:cNvGrpSpPr/>
          <p:nvPr/>
        </p:nvGrpSpPr>
        <p:grpSpPr>
          <a:xfrm>
            <a:off x="8063763" y="2173397"/>
            <a:ext cx="357454" cy="956304"/>
            <a:chOff x="357713" y="600975"/>
            <a:chExt cx="357454" cy="956304"/>
          </a:xfrm>
        </p:grpSpPr>
        <p:sp>
          <p:nvSpPr>
            <p:cNvPr id="1826" name="Google Shape;1826;p3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0" name="Google Shape;1830;p38"/>
          <p:cNvSpPr/>
          <p:nvPr/>
        </p:nvSpPr>
        <p:spPr>
          <a:xfrm flipH="1">
            <a:off x="4294245" y="620913"/>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1" name="Google Shape;1831;p38"/>
          <p:cNvGrpSpPr/>
          <p:nvPr/>
        </p:nvGrpSpPr>
        <p:grpSpPr>
          <a:xfrm rot="-5400000">
            <a:off x="-2779003" y="-1736891"/>
            <a:ext cx="3952129" cy="3175881"/>
            <a:chOff x="5256209" y="-1994879"/>
            <a:chExt cx="3952129" cy="3175881"/>
          </a:xfrm>
        </p:grpSpPr>
        <p:sp>
          <p:nvSpPr>
            <p:cNvPr id="1832" name="Google Shape;1832;p38"/>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8"/>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4" name="Google Shape;1834;p38"/>
          <p:cNvSpPr txBox="1"/>
          <p:nvPr>
            <p:ph idx="1" type="subTitle"/>
          </p:nvPr>
        </p:nvSpPr>
        <p:spPr>
          <a:xfrm>
            <a:off x="1825050" y="2427700"/>
            <a:ext cx="5493900" cy="9420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2_2_1_2">
    <p:spTree>
      <p:nvGrpSpPr>
        <p:cNvPr id="1835" name="Shape 1835"/>
        <p:cNvGrpSpPr/>
        <p:nvPr/>
      </p:nvGrpSpPr>
      <p:grpSpPr>
        <a:xfrm>
          <a:off x="0" y="0"/>
          <a:ext cx="0" cy="0"/>
          <a:chOff x="0" y="0"/>
          <a:chExt cx="0" cy="0"/>
        </a:xfrm>
      </p:grpSpPr>
      <p:pic>
        <p:nvPicPr>
          <p:cNvPr id="1836" name="Google Shape;1836;p39"/>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837" name="Google Shape;1837;p39"/>
          <p:cNvSpPr txBox="1"/>
          <p:nvPr>
            <p:ph type="title"/>
          </p:nvPr>
        </p:nvSpPr>
        <p:spPr>
          <a:xfrm>
            <a:off x="715500" y="1645975"/>
            <a:ext cx="2708700" cy="8949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838" name="Google Shape;1838;p39"/>
          <p:cNvSpPr txBox="1"/>
          <p:nvPr>
            <p:ph idx="1" type="subTitle"/>
          </p:nvPr>
        </p:nvSpPr>
        <p:spPr>
          <a:xfrm>
            <a:off x="715500" y="2576346"/>
            <a:ext cx="2708700" cy="89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839" name="Google Shape;1839;p39"/>
          <p:cNvGrpSpPr/>
          <p:nvPr/>
        </p:nvGrpSpPr>
        <p:grpSpPr>
          <a:xfrm flipH="1" rot="-5400000">
            <a:off x="3194861" y="792409"/>
            <a:ext cx="285266" cy="284718"/>
            <a:chOff x="432750" y="3302025"/>
            <a:chExt cx="217894" cy="217475"/>
          </a:xfrm>
        </p:grpSpPr>
        <p:sp>
          <p:nvSpPr>
            <p:cNvPr id="1840" name="Google Shape;1840;p39"/>
            <p:cNvSpPr/>
            <p:nvPr/>
          </p:nvSpPr>
          <p:spPr>
            <a:xfrm>
              <a:off x="436519"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2" name="Google Shape;1842;p39"/>
          <p:cNvGrpSpPr/>
          <p:nvPr/>
        </p:nvGrpSpPr>
        <p:grpSpPr>
          <a:xfrm flipH="1" rot="10800000">
            <a:off x="357713" y="3647479"/>
            <a:ext cx="357454" cy="956304"/>
            <a:chOff x="357713" y="600975"/>
            <a:chExt cx="357454" cy="956304"/>
          </a:xfrm>
        </p:grpSpPr>
        <p:sp>
          <p:nvSpPr>
            <p:cNvPr id="1843" name="Google Shape;1843;p39"/>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9"/>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9"/>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9"/>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7" name="Google Shape;1847;p39"/>
          <p:cNvGrpSpPr/>
          <p:nvPr/>
        </p:nvGrpSpPr>
        <p:grpSpPr>
          <a:xfrm flipH="1" rot="10800000">
            <a:off x="4175371" y="4700177"/>
            <a:ext cx="793256" cy="182899"/>
            <a:chOff x="2685575" y="2835950"/>
            <a:chExt cx="433000" cy="99825"/>
          </a:xfrm>
        </p:grpSpPr>
        <p:sp>
          <p:nvSpPr>
            <p:cNvPr id="1848" name="Google Shape;1848;p39"/>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9"/>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9"/>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9"/>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2" name="Google Shape;1852;p39"/>
          <p:cNvGrpSpPr/>
          <p:nvPr/>
        </p:nvGrpSpPr>
        <p:grpSpPr>
          <a:xfrm flipH="1" rot="10800000">
            <a:off x="-736135" y="676229"/>
            <a:ext cx="1965289" cy="517060"/>
            <a:chOff x="3539975" y="3523525"/>
            <a:chExt cx="745925" cy="196250"/>
          </a:xfrm>
        </p:grpSpPr>
        <p:sp>
          <p:nvSpPr>
            <p:cNvPr id="1853" name="Google Shape;1853;p3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9" name="Google Shape;1869;p39"/>
          <p:cNvSpPr/>
          <p:nvPr/>
        </p:nvSpPr>
        <p:spPr>
          <a:xfrm flipH="1" rot="-5400000">
            <a:off x="1697102" y="657619"/>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0" name="Google Shape;1870;p39"/>
          <p:cNvGrpSpPr/>
          <p:nvPr/>
        </p:nvGrpSpPr>
        <p:grpSpPr>
          <a:xfrm flipH="1" rot="10800000">
            <a:off x="8126152" y="382099"/>
            <a:ext cx="2019176" cy="2019176"/>
            <a:chOff x="1943325" y="-220375"/>
            <a:chExt cx="1298672" cy="1298672"/>
          </a:xfrm>
        </p:grpSpPr>
        <p:sp>
          <p:nvSpPr>
            <p:cNvPr id="1871" name="Google Shape;1871;p39"/>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9"/>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9"/>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9"/>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9"/>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9"/>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9"/>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9"/>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9"/>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9"/>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9"/>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9"/>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39"/>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39"/>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39"/>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39"/>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39"/>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9"/>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9"/>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9"/>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9"/>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9"/>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9"/>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9"/>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9"/>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9"/>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9"/>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9"/>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9"/>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9"/>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9"/>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9"/>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9"/>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9"/>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9"/>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9"/>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9"/>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9"/>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9"/>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9"/>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9"/>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9"/>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9"/>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9"/>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9"/>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9"/>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9"/>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9"/>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9" name="Google Shape;1919;p39"/>
          <p:cNvGrpSpPr/>
          <p:nvPr/>
        </p:nvGrpSpPr>
        <p:grpSpPr>
          <a:xfrm flipH="1" rot="10800000">
            <a:off x="6557650" y="4369421"/>
            <a:ext cx="4000413" cy="3175881"/>
            <a:chOff x="5207925" y="-1994879"/>
            <a:chExt cx="4000413" cy="3175881"/>
          </a:xfrm>
        </p:grpSpPr>
        <p:sp>
          <p:nvSpPr>
            <p:cNvPr id="1920" name="Google Shape;1920;p39"/>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9"/>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9"/>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2_1_1_1">
    <p:spTree>
      <p:nvGrpSpPr>
        <p:cNvPr id="1923" name="Shape 1923"/>
        <p:cNvGrpSpPr/>
        <p:nvPr/>
      </p:nvGrpSpPr>
      <p:grpSpPr>
        <a:xfrm>
          <a:off x="0" y="0"/>
          <a:ext cx="0" cy="0"/>
          <a:chOff x="0" y="0"/>
          <a:chExt cx="0" cy="0"/>
        </a:xfrm>
      </p:grpSpPr>
      <p:pic>
        <p:nvPicPr>
          <p:cNvPr id="1924" name="Google Shape;1924;p40"/>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925" name="Google Shape;1925;p40"/>
          <p:cNvSpPr txBox="1"/>
          <p:nvPr>
            <p:ph type="title"/>
          </p:nvPr>
        </p:nvSpPr>
        <p:spPr>
          <a:xfrm>
            <a:off x="6119944" y="1739251"/>
            <a:ext cx="2308800" cy="942000"/>
          </a:xfrm>
          <a:prstGeom prst="rect">
            <a:avLst/>
          </a:prstGeom>
        </p:spPr>
        <p:txBody>
          <a:bodyPr anchorCtr="0" anchor="t" bIns="91425" lIns="91425" spcFirstLastPara="1" rIns="91425" wrap="square" tIns="0">
            <a:noAutofit/>
          </a:bodyPr>
          <a:lstStyle>
            <a:lvl1pPr lvl="0" rtl="0" algn="r">
              <a:spcBef>
                <a:spcPts val="0"/>
              </a:spcBef>
              <a:spcAft>
                <a:spcPts val="0"/>
              </a:spcAft>
              <a:buSzPts val="2900"/>
              <a:buNone/>
              <a:defRPr>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926" name="Google Shape;1926;p40"/>
          <p:cNvSpPr txBox="1"/>
          <p:nvPr>
            <p:ph idx="1" type="subTitle"/>
          </p:nvPr>
        </p:nvSpPr>
        <p:spPr>
          <a:xfrm>
            <a:off x="6119925" y="2841000"/>
            <a:ext cx="2308800" cy="73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solidFill>
                  <a:schemeClr val="lt1"/>
                </a:solidFill>
                <a:latin typeface="Bai Jamjuree"/>
                <a:ea typeface="Bai Jamjuree"/>
                <a:cs typeface="Bai Jamjuree"/>
                <a:sym typeface="Bai Jamjure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927" name="Google Shape;1927;p40"/>
          <p:cNvGrpSpPr/>
          <p:nvPr/>
        </p:nvGrpSpPr>
        <p:grpSpPr>
          <a:xfrm flipH="1" rot="10800000">
            <a:off x="628764" y="4605178"/>
            <a:ext cx="2019176" cy="2019176"/>
            <a:chOff x="1943325" y="-220375"/>
            <a:chExt cx="1298672" cy="1298672"/>
          </a:xfrm>
        </p:grpSpPr>
        <p:sp>
          <p:nvSpPr>
            <p:cNvPr id="1928" name="Google Shape;1928;p4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4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4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4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4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4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4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4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4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4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4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4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4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4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4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4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4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4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4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4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4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4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4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4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4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4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4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4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4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4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4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4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4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4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4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4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4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4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4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4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4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4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4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4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4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4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4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4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6" name="Google Shape;1976;p40"/>
          <p:cNvGrpSpPr/>
          <p:nvPr/>
        </p:nvGrpSpPr>
        <p:grpSpPr>
          <a:xfrm flipH="1" rot="10800000">
            <a:off x="6387690" y="3917547"/>
            <a:ext cx="1965289" cy="517060"/>
            <a:chOff x="3539975" y="3523525"/>
            <a:chExt cx="745925" cy="196250"/>
          </a:xfrm>
        </p:grpSpPr>
        <p:sp>
          <p:nvSpPr>
            <p:cNvPr id="1977" name="Google Shape;1977;p4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4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4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4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4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4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4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4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4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4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4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4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4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4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4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4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993" name="Google Shape;1993;p40"/>
          <p:cNvPicPr preferRelativeResize="0"/>
          <p:nvPr/>
        </p:nvPicPr>
        <p:blipFill rotWithShape="1">
          <a:blip r:embed="rId3">
            <a:alphaModFix/>
          </a:blip>
          <a:srcRect b="-1770" l="0" r="4580" t="1770"/>
          <a:stretch/>
        </p:blipFill>
        <p:spPr>
          <a:xfrm>
            <a:off x="-319850" y="-1224475"/>
            <a:ext cx="9691050" cy="2681250"/>
          </a:xfrm>
          <a:prstGeom prst="rect">
            <a:avLst/>
          </a:prstGeom>
          <a:noFill/>
          <a:ln>
            <a:noFill/>
          </a:ln>
        </p:spPr>
      </p:pic>
      <p:grpSp>
        <p:nvGrpSpPr>
          <p:cNvPr id="1994" name="Google Shape;1994;p40"/>
          <p:cNvGrpSpPr/>
          <p:nvPr/>
        </p:nvGrpSpPr>
        <p:grpSpPr>
          <a:xfrm flipH="1" rot="5400000">
            <a:off x="1693743" y="359223"/>
            <a:ext cx="357454" cy="956304"/>
            <a:chOff x="357713" y="600975"/>
            <a:chExt cx="357454" cy="956304"/>
          </a:xfrm>
        </p:grpSpPr>
        <p:sp>
          <p:nvSpPr>
            <p:cNvPr id="1995" name="Google Shape;1995;p4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4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4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4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2" name="Shape 182"/>
        <p:cNvGrpSpPr/>
        <p:nvPr/>
      </p:nvGrpSpPr>
      <p:grpSpPr>
        <a:xfrm>
          <a:off x="0" y="0"/>
          <a:ext cx="0" cy="0"/>
          <a:chOff x="0" y="0"/>
          <a:chExt cx="0" cy="0"/>
        </a:xfrm>
      </p:grpSpPr>
      <p:pic>
        <p:nvPicPr>
          <p:cNvPr id="183" name="Google Shape;183;p5"/>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184" name="Google Shape;184;p5"/>
          <p:cNvSpPr txBox="1"/>
          <p:nvPr>
            <p:ph idx="1" type="subTitle"/>
          </p:nvPr>
        </p:nvSpPr>
        <p:spPr>
          <a:xfrm>
            <a:off x="4981770" y="2451554"/>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5" name="Google Shape;185;p5"/>
          <p:cNvSpPr txBox="1"/>
          <p:nvPr>
            <p:ph idx="2" type="subTitle"/>
          </p:nvPr>
        </p:nvSpPr>
        <p:spPr>
          <a:xfrm>
            <a:off x="4981771" y="2964124"/>
            <a:ext cx="2281800" cy="66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6" name="Google Shape;186;p5"/>
          <p:cNvSpPr txBox="1"/>
          <p:nvPr>
            <p:ph idx="3" type="subTitle"/>
          </p:nvPr>
        </p:nvSpPr>
        <p:spPr>
          <a:xfrm>
            <a:off x="1880430" y="2451554"/>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7" name="Google Shape;187;p5"/>
          <p:cNvSpPr txBox="1"/>
          <p:nvPr>
            <p:ph idx="4" type="subTitle"/>
          </p:nvPr>
        </p:nvSpPr>
        <p:spPr>
          <a:xfrm>
            <a:off x="1880425" y="2964124"/>
            <a:ext cx="2281800" cy="66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8" name="Google Shape;188;p5"/>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189" name="Google Shape;189;p5"/>
          <p:cNvPicPr preferRelativeResize="0"/>
          <p:nvPr/>
        </p:nvPicPr>
        <p:blipFill>
          <a:blip r:embed="rId3">
            <a:alphaModFix/>
          </a:blip>
          <a:stretch>
            <a:fillRect/>
          </a:stretch>
        </p:blipFill>
        <p:spPr>
          <a:xfrm rot="10800000">
            <a:off x="-2384751" y="3735300"/>
            <a:ext cx="9353213" cy="2681250"/>
          </a:xfrm>
          <a:prstGeom prst="rect">
            <a:avLst/>
          </a:prstGeom>
          <a:noFill/>
          <a:ln>
            <a:noFill/>
          </a:ln>
        </p:spPr>
      </p:pic>
      <p:grpSp>
        <p:nvGrpSpPr>
          <p:cNvPr id="190" name="Google Shape;190;p5"/>
          <p:cNvGrpSpPr/>
          <p:nvPr/>
        </p:nvGrpSpPr>
        <p:grpSpPr>
          <a:xfrm flipH="1" rot="10800000">
            <a:off x="400702" y="1439175"/>
            <a:ext cx="283332" cy="284718"/>
            <a:chOff x="432750" y="3302025"/>
            <a:chExt cx="216416" cy="217475"/>
          </a:xfrm>
        </p:grpSpPr>
        <p:sp>
          <p:nvSpPr>
            <p:cNvPr id="191" name="Google Shape;191;p5"/>
            <p:cNvSpPr/>
            <p:nvPr/>
          </p:nvSpPr>
          <p:spPr>
            <a:xfrm>
              <a:off x="435041"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5"/>
          <p:cNvGrpSpPr/>
          <p:nvPr/>
        </p:nvGrpSpPr>
        <p:grpSpPr>
          <a:xfrm flipH="1" rot="10800000">
            <a:off x="357713" y="2873685"/>
            <a:ext cx="357454" cy="956304"/>
            <a:chOff x="357713" y="600975"/>
            <a:chExt cx="357454" cy="956304"/>
          </a:xfrm>
        </p:grpSpPr>
        <p:sp>
          <p:nvSpPr>
            <p:cNvPr id="194" name="Google Shape;194;p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5"/>
          <p:cNvGrpSpPr/>
          <p:nvPr/>
        </p:nvGrpSpPr>
        <p:grpSpPr>
          <a:xfrm>
            <a:off x="8013814" y="-799203"/>
            <a:ext cx="2019176" cy="2019176"/>
            <a:chOff x="1943325" y="-220375"/>
            <a:chExt cx="1298672" cy="1298672"/>
          </a:xfrm>
        </p:grpSpPr>
        <p:sp>
          <p:nvSpPr>
            <p:cNvPr id="199" name="Google Shape;199;p5"/>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5"/>
          <p:cNvGrpSpPr/>
          <p:nvPr/>
        </p:nvGrpSpPr>
        <p:grpSpPr>
          <a:xfrm>
            <a:off x="8366565" y="3429220"/>
            <a:ext cx="1965289" cy="517060"/>
            <a:chOff x="3539975" y="3523525"/>
            <a:chExt cx="745925" cy="196250"/>
          </a:xfrm>
        </p:grpSpPr>
        <p:sp>
          <p:nvSpPr>
            <p:cNvPr id="248" name="Google Shape;248;p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_1">
    <p:spTree>
      <p:nvGrpSpPr>
        <p:cNvPr id="1999" name="Shape 1999"/>
        <p:cNvGrpSpPr/>
        <p:nvPr/>
      </p:nvGrpSpPr>
      <p:grpSpPr>
        <a:xfrm>
          <a:off x="0" y="0"/>
          <a:ext cx="0" cy="0"/>
          <a:chOff x="0" y="0"/>
          <a:chExt cx="0" cy="0"/>
        </a:xfrm>
      </p:grpSpPr>
      <p:pic>
        <p:nvPicPr>
          <p:cNvPr id="2000" name="Google Shape;2000;p41"/>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001" name="Google Shape;2001;p41"/>
          <p:cNvSpPr txBox="1"/>
          <p:nvPr>
            <p:ph type="title"/>
          </p:nvPr>
        </p:nvSpPr>
        <p:spPr>
          <a:xfrm>
            <a:off x="2185650" y="3095408"/>
            <a:ext cx="4772700" cy="473100"/>
          </a:xfrm>
          <a:prstGeom prst="rect">
            <a:avLst/>
          </a:prstGeom>
        </p:spPr>
        <p:txBody>
          <a:bodyPr anchorCtr="0" anchor="t" bIns="91425" lIns="91425" spcFirstLastPara="1" rIns="91425" wrap="square" tIns="0">
            <a:noAutofit/>
          </a:bodyPr>
          <a:lstStyle>
            <a:lvl1pPr lvl="0" rtl="0" algn="ctr">
              <a:spcBef>
                <a:spcPts val="0"/>
              </a:spcBef>
              <a:spcAft>
                <a:spcPts val="0"/>
              </a:spcAft>
              <a:buSzPts val="2900"/>
              <a:buNone/>
              <a:defRPr sz="2100">
                <a:solidFill>
                  <a:schemeClr val="dk2"/>
                </a:solidFill>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2002" name="Google Shape;2002;p41"/>
          <p:cNvSpPr txBox="1"/>
          <p:nvPr>
            <p:ph idx="1" type="subTitle"/>
          </p:nvPr>
        </p:nvSpPr>
        <p:spPr>
          <a:xfrm>
            <a:off x="1226850" y="1453218"/>
            <a:ext cx="6690300" cy="15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3000">
                <a:solidFill>
                  <a:schemeClr val="lt1"/>
                </a:solidFill>
                <a:latin typeface="Bai Jamjuree"/>
                <a:ea typeface="Bai Jamjuree"/>
                <a:cs typeface="Bai Jamjuree"/>
                <a:sym typeface="Bai Jamjure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2003" name="Google Shape;2003;p41"/>
          <p:cNvGrpSpPr/>
          <p:nvPr/>
        </p:nvGrpSpPr>
        <p:grpSpPr>
          <a:xfrm flipH="1" rot="-5400000">
            <a:off x="3352827" y="574632"/>
            <a:ext cx="289170" cy="284718"/>
            <a:chOff x="426000" y="3302025"/>
            <a:chExt cx="220875" cy="217475"/>
          </a:xfrm>
        </p:grpSpPr>
        <p:sp>
          <p:nvSpPr>
            <p:cNvPr id="2004" name="Google Shape;2004;p41"/>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4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6" name="Google Shape;2006;p41"/>
          <p:cNvGrpSpPr/>
          <p:nvPr/>
        </p:nvGrpSpPr>
        <p:grpSpPr>
          <a:xfrm flipH="1" rot="-5400000">
            <a:off x="1014983" y="238830"/>
            <a:ext cx="357454" cy="956304"/>
            <a:chOff x="357713" y="600975"/>
            <a:chExt cx="357454" cy="956304"/>
          </a:xfrm>
        </p:grpSpPr>
        <p:sp>
          <p:nvSpPr>
            <p:cNvPr id="2007" name="Google Shape;2007;p4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4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4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4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1" name="Google Shape;2011;p41"/>
          <p:cNvGrpSpPr/>
          <p:nvPr/>
        </p:nvGrpSpPr>
        <p:grpSpPr>
          <a:xfrm>
            <a:off x="7917151" y="2136847"/>
            <a:ext cx="2019176" cy="2019176"/>
            <a:chOff x="1943325" y="-220375"/>
            <a:chExt cx="1298672" cy="1298672"/>
          </a:xfrm>
        </p:grpSpPr>
        <p:sp>
          <p:nvSpPr>
            <p:cNvPr id="2012" name="Google Shape;2012;p41"/>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41"/>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41"/>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41"/>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41"/>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41"/>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41"/>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41"/>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41"/>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41"/>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41"/>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41"/>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41"/>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41"/>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41"/>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41"/>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41"/>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41"/>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41"/>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41"/>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41"/>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41"/>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41"/>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41"/>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41"/>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41"/>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41"/>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41"/>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41"/>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41"/>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41"/>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41"/>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41"/>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41"/>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41"/>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41"/>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41"/>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41"/>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41"/>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41"/>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41"/>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41"/>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41"/>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41"/>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41"/>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41"/>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41"/>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41"/>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0" name="Google Shape;2060;p41"/>
          <p:cNvGrpSpPr/>
          <p:nvPr/>
        </p:nvGrpSpPr>
        <p:grpSpPr>
          <a:xfrm>
            <a:off x="1020340" y="4088183"/>
            <a:ext cx="1965289" cy="517060"/>
            <a:chOff x="3539975" y="3523525"/>
            <a:chExt cx="745925" cy="196250"/>
          </a:xfrm>
        </p:grpSpPr>
        <p:sp>
          <p:nvSpPr>
            <p:cNvPr id="2061" name="Google Shape;2061;p4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4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4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4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4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4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4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4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4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4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4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4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4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4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4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4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2077" name="Shape 2077"/>
        <p:cNvGrpSpPr/>
        <p:nvPr/>
      </p:nvGrpSpPr>
      <p:grpSpPr>
        <a:xfrm>
          <a:off x="0" y="0"/>
          <a:ext cx="0" cy="0"/>
          <a:chOff x="0" y="0"/>
          <a:chExt cx="0" cy="0"/>
        </a:xfrm>
      </p:grpSpPr>
      <p:pic>
        <p:nvPicPr>
          <p:cNvPr id="2078" name="Google Shape;2078;p42"/>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079" name="Google Shape;2079;p42"/>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080" name="Google Shape;2080;p42"/>
          <p:cNvGrpSpPr/>
          <p:nvPr/>
        </p:nvGrpSpPr>
        <p:grpSpPr>
          <a:xfrm>
            <a:off x="391864" y="4555820"/>
            <a:ext cx="289170" cy="284718"/>
            <a:chOff x="426000" y="3302025"/>
            <a:chExt cx="220875" cy="217475"/>
          </a:xfrm>
        </p:grpSpPr>
        <p:sp>
          <p:nvSpPr>
            <p:cNvPr id="2081" name="Google Shape;2081;p42"/>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42"/>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3" name="Google Shape;2083;p42"/>
          <p:cNvGrpSpPr/>
          <p:nvPr/>
        </p:nvGrpSpPr>
        <p:grpSpPr>
          <a:xfrm>
            <a:off x="357713" y="1134375"/>
            <a:ext cx="357454" cy="956304"/>
            <a:chOff x="357713" y="600975"/>
            <a:chExt cx="357454" cy="956304"/>
          </a:xfrm>
        </p:grpSpPr>
        <p:sp>
          <p:nvSpPr>
            <p:cNvPr id="2084" name="Google Shape;2084;p4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4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4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4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8" name="Google Shape;2088;p42"/>
          <p:cNvGrpSpPr/>
          <p:nvPr/>
        </p:nvGrpSpPr>
        <p:grpSpPr>
          <a:xfrm>
            <a:off x="8022690" y="202570"/>
            <a:ext cx="1965289" cy="517060"/>
            <a:chOff x="3539975" y="3523525"/>
            <a:chExt cx="745925" cy="196250"/>
          </a:xfrm>
        </p:grpSpPr>
        <p:sp>
          <p:nvSpPr>
            <p:cNvPr id="2089" name="Google Shape;2089;p4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4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4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4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4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4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4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4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4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4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4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4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4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4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4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4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
    <p:spTree>
      <p:nvGrpSpPr>
        <p:cNvPr id="2105" name="Shape 2105"/>
        <p:cNvGrpSpPr/>
        <p:nvPr/>
      </p:nvGrpSpPr>
      <p:grpSpPr>
        <a:xfrm>
          <a:off x="0" y="0"/>
          <a:ext cx="0" cy="0"/>
          <a:chOff x="0" y="0"/>
          <a:chExt cx="0" cy="0"/>
        </a:xfrm>
      </p:grpSpPr>
      <p:pic>
        <p:nvPicPr>
          <p:cNvPr id="2106" name="Google Shape;2106;p43"/>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107" name="Google Shape;2107;p43"/>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108" name="Google Shape;2108;p43"/>
          <p:cNvGrpSpPr/>
          <p:nvPr/>
        </p:nvGrpSpPr>
        <p:grpSpPr>
          <a:xfrm>
            <a:off x="391864" y="3545270"/>
            <a:ext cx="289170" cy="284718"/>
            <a:chOff x="426000" y="3302025"/>
            <a:chExt cx="220875" cy="217475"/>
          </a:xfrm>
        </p:grpSpPr>
        <p:sp>
          <p:nvSpPr>
            <p:cNvPr id="2109" name="Google Shape;2109;p43"/>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43"/>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1" name="Google Shape;2111;p43"/>
          <p:cNvGrpSpPr/>
          <p:nvPr/>
        </p:nvGrpSpPr>
        <p:grpSpPr>
          <a:xfrm>
            <a:off x="357713" y="1210575"/>
            <a:ext cx="357454" cy="956304"/>
            <a:chOff x="357713" y="600975"/>
            <a:chExt cx="357454" cy="956304"/>
          </a:xfrm>
        </p:grpSpPr>
        <p:sp>
          <p:nvSpPr>
            <p:cNvPr id="2112" name="Google Shape;2112;p43"/>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43"/>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43"/>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43"/>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6" name="Google Shape;2116;p43"/>
          <p:cNvGrpSpPr/>
          <p:nvPr/>
        </p:nvGrpSpPr>
        <p:grpSpPr>
          <a:xfrm>
            <a:off x="8366565" y="3429220"/>
            <a:ext cx="1965289" cy="517060"/>
            <a:chOff x="3539975" y="3523525"/>
            <a:chExt cx="745925" cy="196250"/>
          </a:xfrm>
        </p:grpSpPr>
        <p:sp>
          <p:nvSpPr>
            <p:cNvPr id="2117" name="Google Shape;2117;p4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4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4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4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4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4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4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4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4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4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4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4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4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4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4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4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133" name="Google Shape;2133;p43"/>
          <p:cNvPicPr preferRelativeResize="0"/>
          <p:nvPr/>
        </p:nvPicPr>
        <p:blipFill>
          <a:blip r:embed="rId3">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_1_1">
    <p:spTree>
      <p:nvGrpSpPr>
        <p:cNvPr id="2134" name="Shape 2134"/>
        <p:cNvGrpSpPr/>
        <p:nvPr/>
      </p:nvGrpSpPr>
      <p:grpSpPr>
        <a:xfrm>
          <a:off x="0" y="0"/>
          <a:ext cx="0" cy="0"/>
          <a:chOff x="0" y="0"/>
          <a:chExt cx="0" cy="0"/>
        </a:xfrm>
      </p:grpSpPr>
      <p:pic>
        <p:nvPicPr>
          <p:cNvPr id="2135" name="Google Shape;2135;p44"/>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2136" name="Google Shape;2136;p44"/>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137" name="Google Shape;2137;p44"/>
          <p:cNvGrpSpPr/>
          <p:nvPr/>
        </p:nvGrpSpPr>
        <p:grpSpPr>
          <a:xfrm>
            <a:off x="391864" y="4078670"/>
            <a:ext cx="289170" cy="284718"/>
            <a:chOff x="426000" y="3302025"/>
            <a:chExt cx="220875" cy="217475"/>
          </a:xfrm>
        </p:grpSpPr>
        <p:sp>
          <p:nvSpPr>
            <p:cNvPr id="2138" name="Google Shape;2138;p4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4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0" name="Google Shape;2140;p44"/>
          <p:cNvGrpSpPr/>
          <p:nvPr/>
        </p:nvGrpSpPr>
        <p:grpSpPr>
          <a:xfrm>
            <a:off x="357713" y="1439175"/>
            <a:ext cx="357454" cy="956304"/>
            <a:chOff x="357713" y="600975"/>
            <a:chExt cx="357454" cy="956304"/>
          </a:xfrm>
        </p:grpSpPr>
        <p:sp>
          <p:nvSpPr>
            <p:cNvPr id="2141" name="Google Shape;2141;p4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4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4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4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5" name="Google Shape;2145;p44"/>
          <p:cNvGrpSpPr/>
          <p:nvPr/>
        </p:nvGrpSpPr>
        <p:grpSpPr>
          <a:xfrm>
            <a:off x="8366565" y="3429220"/>
            <a:ext cx="1965289" cy="517060"/>
            <a:chOff x="3539975" y="3523525"/>
            <a:chExt cx="745925" cy="196250"/>
          </a:xfrm>
        </p:grpSpPr>
        <p:sp>
          <p:nvSpPr>
            <p:cNvPr id="2146" name="Google Shape;2146;p4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4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4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4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4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4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4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4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4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4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4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4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4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4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4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4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2" name="Google Shape;2162;p44"/>
          <p:cNvSpPr/>
          <p:nvPr/>
        </p:nvSpPr>
        <p:spPr>
          <a:xfrm>
            <a:off x="715550" y="29251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63" name="Google Shape;2163;p44"/>
          <p:cNvPicPr preferRelativeResize="0"/>
          <p:nvPr/>
        </p:nvPicPr>
        <p:blipFill>
          <a:blip r:embed="rId3">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3_1_1_1">
    <p:spTree>
      <p:nvGrpSpPr>
        <p:cNvPr id="2164" name="Shape 2164"/>
        <p:cNvGrpSpPr/>
        <p:nvPr/>
      </p:nvGrpSpPr>
      <p:grpSpPr>
        <a:xfrm>
          <a:off x="0" y="0"/>
          <a:ext cx="0" cy="0"/>
          <a:chOff x="0" y="0"/>
          <a:chExt cx="0" cy="0"/>
        </a:xfrm>
      </p:grpSpPr>
      <p:pic>
        <p:nvPicPr>
          <p:cNvPr id="2165" name="Google Shape;2165;p45"/>
          <p:cNvPicPr preferRelativeResize="0"/>
          <p:nvPr/>
        </p:nvPicPr>
        <p:blipFill rotWithShape="1">
          <a:blip r:embed="rId2">
            <a:alphaModFix amt="60000"/>
          </a:blip>
          <a:srcRect b="0" l="39" r="29" t="0"/>
          <a:stretch/>
        </p:blipFill>
        <p:spPr>
          <a:xfrm flipH="1">
            <a:off x="0" y="1"/>
            <a:ext cx="9144002" cy="5143499"/>
          </a:xfrm>
          <a:prstGeom prst="rect">
            <a:avLst/>
          </a:prstGeom>
          <a:noFill/>
          <a:ln>
            <a:noFill/>
          </a:ln>
        </p:spPr>
      </p:pic>
      <p:sp>
        <p:nvSpPr>
          <p:cNvPr id="2166" name="Google Shape;2166;p45"/>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167" name="Google Shape;2167;p45"/>
          <p:cNvGrpSpPr/>
          <p:nvPr/>
        </p:nvGrpSpPr>
        <p:grpSpPr>
          <a:xfrm>
            <a:off x="391864" y="3545270"/>
            <a:ext cx="289170" cy="284718"/>
            <a:chOff x="426000" y="3302025"/>
            <a:chExt cx="220875" cy="217475"/>
          </a:xfrm>
        </p:grpSpPr>
        <p:sp>
          <p:nvSpPr>
            <p:cNvPr id="2168" name="Google Shape;2168;p45"/>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45"/>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0" name="Google Shape;2170;p45"/>
          <p:cNvGrpSpPr/>
          <p:nvPr/>
        </p:nvGrpSpPr>
        <p:grpSpPr>
          <a:xfrm>
            <a:off x="357713" y="1210575"/>
            <a:ext cx="357454" cy="956304"/>
            <a:chOff x="357713" y="600975"/>
            <a:chExt cx="357454" cy="956304"/>
          </a:xfrm>
        </p:grpSpPr>
        <p:sp>
          <p:nvSpPr>
            <p:cNvPr id="2171" name="Google Shape;2171;p4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4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4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4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5" name="Google Shape;2175;p45"/>
          <p:cNvGrpSpPr/>
          <p:nvPr/>
        </p:nvGrpSpPr>
        <p:grpSpPr>
          <a:xfrm>
            <a:off x="8366565" y="3429220"/>
            <a:ext cx="1965289" cy="517060"/>
            <a:chOff x="3539975" y="3523525"/>
            <a:chExt cx="745925" cy="196250"/>
          </a:xfrm>
        </p:grpSpPr>
        <p:sp>
          <p:nvSpPr>
            <p:cNvPr id="2176" name="Google Shape;2176;p4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4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4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4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4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4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4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4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4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4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4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4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4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4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4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4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3_1_1_1_1">
    <p:spTree>
      <p:nvGrpSpPr>
        <p:cNvPr id="2192" name="Shape 2192"/>
        <p:cNvGrpSpPr/>
        <p:nvPr/>
      </p:nvGrpSpPr>
      <p:grpSpPr>
        <a:xfrm>
          <a:off x="0" y="0"/>
          <a:ext cx="0" cy="0"/>
          <a:chOff x="0" y="0"/>
          <a:chExt cx="0" cy="0"/>
        </a:xfrm>
      </p:grpSpPr>
      <p:pic>
        <p:nvPicPr>
          <p:cNvPr id="2193" name="Google Shape;2193;p46"/>
          <p:cNvPicPr preferRelativeResize="0"/>
          <p:nvPr/>
        </p:nvPicPr>
        <p:blipFill rotWithShape="1">
          <a:blip r:embed="rId2">
            <a:alphaModFix amt="60000"/>
          </a:blip>
          <a:srcRect b="0" l="39" r="29" t="0"/>
          <a:stretch/>
        </p:blipFill>
        <p:spPr>
          <a:xfrm>
            <a:off x="0" y="1"/>
            <a:ext cx="9144002" cy="5143499"/>
          </a:xfrm>
          <a:prstGeom prst="rect">
            <a:avLst/>
          </a:prstGeom>
          <a:noFill/>
          <a:ln>
            <a:noFill/>
          </a:ln>
        </p:spPr>
      </p:pic>
      <p:sp>
        <p:nvSpPr>
          <p:cNvPr id="2194" name="Google Shape;2194;p46"/>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2195" name="Google Shape;2195;p46"/>
          <p:cNvPicPr preferRelativeResize="0"/>
          <p:nvPr/>
        </p:nvPicPr>
        <p:blipFill>
          <a:blip r:embed="rId3">
            <a:alphaModFix/>
          </a:blip>
          <a:stretch>
            <a:fillRect/>
          </a:stretch>
        </p:blipFill>
        <p:spPr>
          <a:xfrm flipH="1" rot="150349">
            <a:off x="-1128684" y="4246704"/>
            <a:ext cx="9353212" cy="2681250"/>
          </a:xfrm>
          <a:prstGeom prst="rect">
            <a:avLst/>
          </a:prstGeom>
          <a:noFill/>
          <a:ln>
            <a:noFill/>
          </a:ln>
        </p:spPr>
      </p:pic>
      <p:grpSp>
        <p:nvGrpSpPr>
          <p:cNvPr id="2196" name="Google Shape;2196;p46"/>
          <p:cNvGrpSpPr/>
          <p:nvPr/>
        </p:nvGrpSpPr>
        <p:grpSpPr>
          <a:xfrm flipH="1">
            <a:off x="435156" y="4236070"/>
            <a:ext cx="289285" cy="284718"/>
            <a:chOff x="419162" y="3302025"/>
            <a:chExt cx="220963" cy="217475"/>
          </a:xfrm>
        </p:grpSpPr>
        <p:sp>
          <p:nvSpPr>
            <p:cNvPr id="2197" name="Google Shape;2197;p46"/>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46"/>
            <p:cNvSpPr/>
            <p:nvPr/>
          </p:nvSpPr>
          <p:spPr>
            <a:xfrm>
              <a:off x="419162"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9" name="Google Shape;2199;p46"/>
          <p:cNvGrpSpPr/>
          <p:nvPr/>
        </p:nvGrpSpPr>
        <p:grpSpPr>
          <a:xfrm flipH="1">
            <a:off x="-1328926" y="2418978"/>
            <a:ext cx="1965289" cy="517060"/>
            <a:chOff x="3539975" y="3523525"/>
            <a:chExt cx="745925" cy="196250"/>
          </a:xfrm>
        </p:grpSpPr>
        <p:sp>
          <p:nvSpPr>
            <p:cNvPr id="2200" name="Google Shape;2200;p4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4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4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4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4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4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4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4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4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4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4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4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4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4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4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4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3_1_1_1_1_1">
    <p:spTree>
      <p:nvGrpSpPr>
        <p:cNvPr id="2216" name="Shape 2216"/>
        <p:cNvGrpSpPr/>
        <p:nvPr/>
      </p:nvGrpSpPr>
      <p:grpSpPr>
        <a:xfrm>
          <a:off x="0" y="0"/>
          <a:ext cx="0" cy="0"/>
          <a:chOff x="0" y="0"/>
          <a:chExt cx="0" cy="0"/>
        </a:xfrm>
      </p:grpSpPr>
      <p:pic>
        <p:nvPicPr>
          <p:cNvPr id="2217" name="Google Shape;2217;p47"/>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2218" name="Google Shape;2218;p4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219" name="Google Shape;2219;p47"/>
          <p:cNvGrpSpPr/>
          <p:nvPr/>
        </p:nvGrpSpPr>
        <p:grpSpPr>
          <a:xfrm>
            <a:off x="391864" y="1291684"/>
            <a:ext cx="289170" cy="284718"/>
            <a:chOff x="426000" y="3302025"/>
            <a:chExt cx="220875" cy="217475"/>
          </a:xfrm>
        </p:grpSpPr>
        <p:sp>
          <p:nvSpPr>
            <p:cNvPr id="2220" name="Google Shape;2220;p47"/>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4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2" name="Google Shape;2222;p47"/>
          <p:cNvGrpSpPr/>
          <p:nvPr/>
        </p:nvGrpSpPr>
        <p:grpSpPr>
          <a:xfrm flipH="1" rot="10800000">
            <a:off x="357713" y="3259593"/>
            <a:ext cx="357454" cy="956304"/>
            <a:chOff x="357713" y="600975"/>
            <a:chExt cx="357454" cy="956304"/>
          </a:xfrm>
        </p:grpSpPr>
        <p:sp>
          <p:nvSpPr>
            <p:cNvPr id="2223" name="Google Shape;2223;p47"/>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47"/>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47"/>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47"/>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7" name="Google Shape;2227;p47"/>
          <p:cNvGrpSpPr/>
          <p:nvPr/>
        </p:nvGrpSpPr>
        <p:grpSpPr>
          <a:xfrm flipH="1" rot="10800000">
            <a:off x="5872083" y="4723023"/>
            <a:ext cx="793256" cy="182899"/>
            <a:chOff x="2685575" y="2835950"/>
            <a:chExt cx="433000" cy="99825"/>
          </a:xfrm>
        </p:grpSpPr>
        <p:sp>
          <p:nvSpPr>
            <p:cNvPr id="2228" name="Google Shape;2228;p47"/>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47"/>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47"/>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47"/>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2" name="Google Shape;2232;p47"/>
          <p:cNvGrpSpPr/>
          <p:nvPr/>
        </p:nvGrpSpPr>
        <p:grpSpPr>
          <a:xfrm flipH="1" rot="10800000">
            <a:off x="507239" y="4684974"/>
            <a:ext cx="2019176" cy="2019176"/>
            <a:chOff x="1943325" y="-220375"/>
            <a:chExt cx="1298672" cy="1298672"/>
          </a:xfrm>
        </p:grpSpPr>
        <p:sp>
          <p:nvSpPr>
            <p:cNvPr id="2233" name="Google Shape;2233;p47"/>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47"/>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47"/>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47"/>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47"/>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47"/>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47"/>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47"/>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47"/>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47"/>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47"/>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47"/>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47"/>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47"/>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47"/>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47"/>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47"/>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47"/>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47"/>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47"/>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47"/>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47"/>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47"/>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47"/>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47"/>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47"/>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47"/>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47"/>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47"/>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47"/>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47"/>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47"/>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47"/>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47"/>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47"/>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47"/>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47"/>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47"/>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47"/>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47"/>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47"/>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47"/>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47"/>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47"/>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47"/>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47"/>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47"/>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47"/>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1" name="Google Shape;2281;p47"/>
          <p:cNvGrpSpPr/>
          <p:nvPr/>
        </p:nvGrpSpPr>
        <p:grpSpPr>
          <a:xfrm flipH="1" rot="10800000">
            <a:off x="7907690" y="538242"/>
            <a:ext cx="1965289" cy="517060"/>
            <a:chOff x="3539975" y="3523525"/>
            <a:chExt cx="745925" cy="196250"/>
          </a:xfrm>
        </p:grpSpPr>
        <p:sp>
          <p:nvSpPr>
            <p:cNvPr id="2282" name="Google Shape;2282;p4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4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4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4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4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4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4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4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4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4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4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4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4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4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4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4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3_1_1_1_1_1_1">
    <p:spTree>
      <p:nvGrpSpPr>
        <p:cNvPr id="2298" name="Shape 2298"/>
        <p:cNvGrpSpPr/>
        <p:nvPr/>
      </p:nvGrpSpPr>
      <p:grpSpPr>
        <a:xfrm>
          <a:off x="0" y="0"/>
          <a:ext cx="0" cy="0"/>
          <a:chOff x="0" y="0"/>
          <a:chExt cx="0" cy="0"/>
        </a:xfrm>
      </p:grpSpPr>
      <p:pic>
        <p:nvPicPr>
          <p:cNvPr id="2299" name="Google Shape;2299;p48"/>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2300" name="Google Shape;2300;p48"/>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301" name="Google Shape;2301;p48"/>
          <p:cNvGrpSpPr/>
          <p:nvPr/>
        </p:nvGrpSpPr>
        <p:grpSpPr>
          <a:xfrm>
            <a:off x="391864" y="3545270"/>
            <a:ext cx="289170" cy="284718"/>
            <a:chOff x="426000" y="3302025"/>
            <a:chExt cx="220875" cy="217475"/>
          </a:xfrm>
        </p:grpSpPr>
        <p:sp>
          <p:nvSpPr>
            <p:cNvPr id="2302" name="Google Shape;2302;p4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48"/>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4" name="Google Shape;2304;p48"/>
          <p:cNvGrpSpPr/>
          <p:nvPr/>
        </p:nvGrpSpPr>
        <p:grpSpPr>
          <a:xfrm>
            <a:off x="357713" y="1210575"/>
            <a:ext cx="357454" cy="956304"/>
            <a:chOff x="357713" y="600975"/>
            <a:chExt cx="357454" cy="956304"/>
          </a:xfrm>
        </p:grpSpPr>
        <p:sp>
          <p:nvSpPr>
            <p:cNvPr id="2305" name="Google Shape;2305;p4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4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4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4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9" name="Google Shape;2309;p48"/>
          <p:cNvGrpSpPr/>
          <p:nvPr/>
        </p:nvGrpSpPr>
        <p:grpSpPr>
          <a:xfrm>
            <a:off x="391864" y="4378897"/>
            <a:ext cx="2019176" cy="2019176"/>
            <a:chOff x="1943325" y="-220375"/>
            <a:chExt cx="1298672" cy="1298672"/>
          </a:xfrm>
        </p:grpSpPr>
        <p:sp>
          <p:nvSpPr>
            <p:cNvPr id="2310" name="Google Shape;2310;p48"/>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48"/>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48"/>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48"/>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48"/>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48"/>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48"/>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48"/>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48"/>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48"/>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48"/>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48"/>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48"/>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48"/>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48"/>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48"/>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48"/>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48"/>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48"/>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48"/>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48"/>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48"/>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48"/>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48"/>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48"/>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48"/>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48"/>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48"/>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48"/>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48"/>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48"/>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48"/>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48"/>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48"/>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48"/>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48"/>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48"/>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48"/>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48"/>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48"/>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48"/>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48"/>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48"/>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48"/>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48"/>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48"/>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48"/>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48"/>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8" name="Google Shape;2358;p48"/>
          <p:cNvGrpSpPr/>
          <p:nvPr/>
        </p:nvGrpSpPr>
        <p:grpSpPr>
          <a:xfrm>
            <a:off x="8366565" y="3429220"/>
            <a:ext cx="1965289" cy="517060"/>
            <a:chOff x="3539975" y="3523525"/>
            <a:chExt cx="745925" cy="196250"/>
          </a:xfrm>
        </p:grpSpPr>
        <p:sp>
          <p:nvSpPr>
            <p:cNvPr id="2359" name="Google Shape;2359;p4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4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4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4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4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4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4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4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4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4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4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4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4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4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4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4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5" name="Google Shape;2375;p48"/>
          <p:cNvSpPr/>
          <p:nvPr/>
        </p:nvSpPr>
        <p:spPr>
          <a:xfrm>
            <a:off x="7796285" y="275812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48"/>
          <p:cNvSpPr/>
          <p:nvPr/>
        </p:nvSpPr>
        <p:spPr>
          <a:xfrm>
            <a:off x="715550" y="23917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77" name="Google Shape;2377;p48"/>
          <p:cNvPicPr preferRelativeResize="0"/>
          <p:nvPr/>
        </p:nvPicPr>
        <p:blipFill>
          <a:blip r:embed="rId3">
            <a:alphaModFix/>
          </a:blip>
          <a:stretch>
            <a:fillRect/>
          </a:stretch>
        </p:blipFill>
        <p:spPr>
          <a:xfrm>
            <a:off x="8144627" y="-592075"/>
            <a:ext cx="2527512" cy="2681250"/>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3_1_1_1_1_1_1_1">
    <p:spTree>
      <p:nvGrpSpPr>
        <p:cNvPr id="2378" name="Shape 2378"/>
        <p:cNvGrpSpPr/>
        <p:nvPr/>
      </p:nvGrpSpPr>
      <p:grpSpPr>
        <a:xfrm>
          <a:off x="0" y="0"/>
          <a:ext cx="0" cy="0"/>
          <a:chOff x="0" y="0"/>
          <a:chExt cx="0" cy="0"/>
        </a:xfrm>
      </p:grpSpPr>
      <p:pic>
        <p:nvPicPr>
          <p:cNvPr id="2379" name="Google Shape;2379;p49"/>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grpSp>
        <p:nvGrpSpPr>
          <p:cNvPr id="2380" name="Google Shape;2380;p49"/>
          <p:cNvGrpSpPr/>
          <p:nvPr/>
        </p:nvGrpSpPr>
        <p:grpSpPr>
          <a:xfrm flipH="1" rot="-5400000">
            <a:off x="-2692775" y="2018671"/>
            <a:ext cx="4000413" cy="3175881"/>
            <a:chOff x="5207925" y="-1994879"/>
            <a:chExt cx="4000413" cy="3175881"/>
          </a:xfrm>
        </p:grpSpPr>
        <p:sp>
          <p:nvSpPr>
            <p:cNvPr id="2381" name="Google Shape;2381;p49"/>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49"/>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49"/>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4" name="Google Shape;2384;p49"/>
          <p:cNvSpPr/>
          <p:nvPr/>
        </p:nvSpPr>
        <p:spPr>
          <a:xfrm>
            <a:off x="8515238" y="3221356"/>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5" name="Google Shape;2385;p49"/>
          <p:cNvGrpSpPr/>
          <p:nvPr/>
        </p:nvGrpSpPr>
        <p:grpSpPr>
          <a:xfrm>
            <a:off x="1664883" y="4680673"/>
            <a:ext cx="793256" cy="182899"/>
            <a:chOff x="2685575" y="2835950"/>
            <a:chExt cx="433000" cy="99825"/>
          </a:xfrm>
        </p:grpSpPr>
        <p:sp>
          <p:nvSpPr>
            <p:cNvPr id="2386" name="Google Shape;2386;p49"/>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49"/>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49"/>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49"/>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0" name="Google Shape;2390;p49"/>
          <p:cNvGrpSpPr/>
          <p:nvPr/>
        </p:nvGrpSpPr>
        <p:grpSpPr>
          <a:xfrm>
            <a:off x="3755452" y="4863578"/>
            <a:ext cx="1965289" cy="517060"/>
            <a:chOff x="3539975" y="3523525"/>
            <a:chExt cx="745925" cy="196250"/>
          </a:xfrm>
        </p:grpSpPr>
        <p:sp>
          <p:nvSpPr>
            <p:cNvPr id="2391" name="Google Shape;2391;p4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4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4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4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4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4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4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4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4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4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4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4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4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4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4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4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7" name="Google Shape;2407;p49"/>
          <p:cNvGrpSpPr/>
          <p:nvPr/>
        </p:nvGrpSpPr>
        <p:grpSpPr>
          <a:xfrm>
            <a:off x="8428555" y="1737712"/>
            <a:ext cx="1039906" cy="679800"/>
            <a:chOff x="4082325" y="3790650"/>
            <a:chExt cx="1039906" cy="679800"/>
          </a:xfrm>
        </p:grpSpPr>
        <p:sp>
          <p:nvSpPr>
            <p:cNvPr id="2408" name="Google Shape;2408;p49"/>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49"/>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49"/>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1" name="Google Shape;2411;p49"/>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4">
    <p:spTree>
      <p:nvGrpSpPr>
        <p:cNvPr id="2412" name="Shape 2412"/>
        <p:cNvGrpSpPr/>
        <p:nvPr/>
      </p:nvGrpSpPr>
      <p:grpSpPr>
        <a:xfrm>
          <a:off x="0" y="0"/>
          <a:ext cx="0" cy="0"/>
          <a:chOff x="0" y="0"/>
          <a:chExt cx="0" cy="0"/>
        </a:xfrm>
      </p:grpSpPr>
      <p:pic>
        <p:nvPicPr>
          <p:cNvPr id="2413" name="Google Shape;2413;p50"/>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2414" name="Google Shape;2414;p50"/>
          <p:cNvSpPr txBox="1"/>
          <p:nvPr>
            <p:ph type="title"/>
          </p:nvPr>
        </p:nvSpPr>
        <p:spPr>
          <a:xfrm>
            <a:off x="866150" y="539000"/>
            <a:ext cx="3856500" cy="7629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5800"/>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2415" name="Google Shape;2415;p50"/>
          <p:cNvSpPr txBox="1"/>
          <p:nvPr>
            <p:ph idx="1" type="subTitle"/>
          </p:nvPr>
        </p:nvSpPr>
        <p:spPr>
          <a:xfrm>
            <a:off x="866275" y="1672187"/>
            <a:ext cx="3856500" cy="104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16" name="Google Shape;2416;p50"/>
          <p:cNvSpPr txBox="1"/>
          <p:nvPr/>
        </p:nvSpPr>
        <p:spPr>
          <a:xfrm>
            <a:off x="872400" y="3715100"/>
            <a:ext cx="3246900" cy="615600"/>
          </a:xfrm>
          <a:prstGeom prst="rect">
            <a:avLst/>
          </a:prstGeom>
          <a:noFill/>
          <a:ln>
            <a:noFill/>
          </a:ln>
        </p:spPr>
        <p:txBody>
          <a:bodyPr anchorCtr="0" anchor="b" bIns="91425" lIns="91425" spcFirstLastPara="1" rIns="91425" wrap="square" tIns="182875">
            <a:noAutofit/>
          </a:bodyPr>
          <a:lstStyle/>
          <a:p>
            <a:pPr indent="0" lvl="0" marL="0" rtl="0" algn="l">
              <a:lnSpc>
                <a:spcPct val="100000"/>
              </a:lnSpc>
              <a:spcBef>
                <a:spcPts val="300"/>
              </a:spcBef>
              <a:spcAft>
                <a:spcPts val="0"/>
              </a:spcAft>
              <a:buNone/>
            </a:pPr>
            <a:r>
              <a:rPr b="1" lang="en" sz="1100">
                <a:solidFill>
                  <a:schemeClr val="lt1"/>
                </a:solidFill>
                <a:latin typeface="Bai Jamjuree"/>
                <a:ea typeface="Bai Jamjuree"/>
                <a:cs typeface="Bai Jamjuree"/>
                <a:sym typeface="Bai Jamjuree"/>
              </a:rPr>
              <a:t>CREDITS</a:t>
            </a:r>
            <a:r>
              <a:rPr lang="en" sz="1100">
                <a:solidFill>
                  <a:schemeClr val="lt1"/>
                </a:solidFill>
                <a:latin typeface="Bai Jamjuree"/>
                <a:ea typeface="Bai Jamjuree"/>
                <a:cs typeface="Bai Jamjuree"/>
                <a:sym typeface="Bai Jamjuree"/>
              </a:rPr>
              <a:t>: This presentation template was created by </a:t>
            </a:r>
            <a:r>
              <a:rPr b="1" lang="en" sz="1100">
                <a:solidFill>
                  <a:schemeClr val="lt1"/>
                </a:solidFill>
                <a:uFill>
                  <a:noFill/>
                </a:uFill>
                <a:latin typeface="Bai Jamjuree"/>
                <a:ea typeface="Bai Jamjuree"/>
                <a:cs typeface="Bai Jamjuree"/>
                <a:sym typeface="Bai Jamjuree"/>
                <a:hlinkClick r:id="rId3">
                  <a:extLst>
                    <a:ext uri="{A12FA001-AC4F-418D-AE19-62706E023703}">
                      <ahyp:hlinkClr val="tx"/>
                    </a:ext>
                  </a:extLst>
                </a:hlinkClick>
              </a:rPr>
              <a:t>Slidesgo</a:t>
            </a:r>
            <a:r>
              <a:rPr lang="en" sz="1100">
                <a:solidFill>
                  <a:schemeClr val="lt1"/>
                </a:solidFill>
                <a:latin typeface="Bai Jamjuree"/>
                <a:ea typeface="Bai Jamjuree"/>
                <a:cs typeface="Bai Jamjuree"/>
                <a:sym typeface="Bai Jamjuree"/>
              </a:rPr>
              <a:t>, and includes icons by </a:t>
            </a:r>
            <a:r>
              <a:rPr b="1" lang="en" sz="1100">
                <a:solidFill>
                  <a:schemeClr val="lt1"/>
                </a:solidFill>
                <a:uFill>
                  <a:noFill/>
                </a:uFill>
                <a:latin typeface="Bai Jamjuree"/>
                <a:ea typeface="Bai Jamjuree"/>
                <a:cs typeface="Bai Jamjuree"/>
                <a:sym typeface="Bai Jamjuree"/>
                <a:hlinkClick r:id="rId4">
                  <a:extLst>
                    <a:ext uri="{A12FA001-AC4F-418D-AE19-62706E023703}">
                      <ahyp:hlinkClr val="tx"/>
                    </a:ext>
                  </a:extLst>
                </a:hlinkClick>
              </a:rPr>
              <a:t>Flaticon</a:t>
            </a:r>
            <a:r>
              <a:rPr b="1" lang="en" sz="1100">
                <a:solidFill>
                  <a:schemeClr val="lt1"/>
                </a:solidFill>
                <a:latin typeface="Bai Jamjuree"/>
                <a:ea typeface="Bai Jamjuree"/>
                <a:cs typeface="Bai Jamjuree"/>
                <a:sym typeface="Bai Jamjuree"/>
              </a:rPr>
              <a:t> </a:t>
            </a:r>
            <a:r>
              <a:rPr lang="en" sz="1100">
                <a:solidFill>
                  <a:schemeClr val="lt1"/>
                </a:solidFill>
                <a:latin typeface="Bai Jamjuree"/>
                <a:ea typeface="Bai Jamjuree"/>
                <a:cs typeface="Bai Jamjuree"/>
                <a:sym typeface="Bai Jamjuree"/>
              </a:rPr>
              <a:t>and infographics &amp; images by </a:t>
            </a:r>
            <a:r>
              <a:rPr b="1" lang="en" sz="1100">
                <a:solidFill>
                  <a:schemeClr val="lt1"/>
                </a:solidFill>
                <a:uFill>
                  <a:noFill/>
                </a:uFill>
                <a:latin typeface="Bai Jamjuree"/>
                <a:ea typeface="Bai Jamjuree"/>
                <a:cs typeface="Bai Jamjuree"/>
                <a:sym typeface="Bai Jamjuree"/>
                <a:hlinkClick r:id="rId5">
                  <a:extLst>
                    <a:ext uri="{A12FA001-AC4F-418D-AE19-62706E023703}">
                      <ahyp:hlinkClr val="tx"/>
                    </a:ext>
                  </a:extLst>
                </a:hlinkClick>
              </a:rPr>
              <a:t>Freepik</a:t>
            </a:r>
            <a:endParaRPr b="1" sz="1100">
              <a:solidFill>
                <a:schemeClr val="lt1"/>
              </a:solidFill>
              <a:latin typeface="Bai Jamjuree"/>
              <a:ea typeface="Bai Jamjuree"/>
              <a:cs typeface="Bai Jamjuree"/>
              <a:sym typeface="Bai Jamjuree"/>
            </a:endParaRPr>
          </a:p>
        </p:txBody>
      </p:sp>
      <p:grpSp>
        <p:nvGrpSpPr>
          <p:cNvPr id="2417" name="Google Shape;2417;p50"/>
          <p:cNvGrpSpPr/>
          <p:nvPr/>
        </p:nvGrpSpPr>
        <p:grpSpPr>
          <a:xfrm>
            <a:off x="-1416836" y="2858310"/>
            <a:ext cx="2019176" cy="2019176"/>
            <a:chOff x="1943325" y="-220375"/>
            <a:chExt cx="1298672" cy="1298672"/>
          </a:xfrm>
        </p:grpSpPr>
        <p:sp>
          <p:nvSpPr>
            <p:cNvPr id="2418" name="Google Shape;2418;p5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5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5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5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5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5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5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5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5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5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5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5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5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5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5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5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5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5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5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5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5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5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5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5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5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5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5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5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5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5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5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5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5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5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5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5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5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5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5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5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5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5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5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5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5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5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5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5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6" name="Google Shape;2466;p50"/>
          <p:cNvGrpSpPr/>
          <p:nvPr/>
        </p:nvGrpSpPr>
        <p:grpSpPr>
          <a:xfrm rot="-5400000">
            <a:off x="-3038008" y="-1227121"/>
            <a:ext cx="3952129" cy="3175881"/>
            <a:chOff x="5256209" y="-1994879"/>
            <a:chExt cx="3952129" cy="3175881"/>
          </a:xfrm>
        </p:grpSpPr>
        <p:sp>
          <p:nvSpPr>
            <p:cNvPr id="2467" name="Google Shape;2467;p50"/>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50"/>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4" name="Shape 264"/>
        <p:cNvGrpSpPr/>
        <p:nvPr/>
      </p:nvGrpSpPr>
      <p:grpSpPr>
        <a:xfrm>
          <a:off x="0" y="0"/>
          <a:ext cx="0" cy="0"/>
          <a:chOff x="0" y="0"/>
          <a:chExt cx="0" cy="0"/>
        </a:xfrm>
      </p:grpSpPr>
      <p:pic>
        <p:nvPicPr>
          <p:cNvPr id="265" name="Google Shape;265;p6"/>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66" name="Google Shape;266;p6"/>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a:spcBef>
                <a:spcPts val="0"/>
              </a:spcBef>
              <a:spcAft>
                <a:spcPts val="0"/>
              </a:spcAft>
              <a:buSzPts val="2900"/>
              <a:buNone/>
              <a:defRPr sz="2900">
                <a:latin typeface="Aldrich"/>
                <a:ea typeface="Aldrich"/>
                <a:cs typeface="Aldrich"/>
                <a:sym typeface="Aldrich"/>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p:txBody>
      </p:sp>
      <p:grpSp>
        <p:nvGrpSpPr>
          <p:cNvPr id="267" name="Google Shape;267;p6"/>
          <p:cNvGrpSpPr/>
          <p:nvPr/>
        </p:nvGrpSpPr>
        <p:grpSpPr>
          <a:xfrm flipH="1">
            <a:off x="-99423" y="4189150"/>
            <a:ext cx="1039906" cy="679800"/>
            <a:chOff x="4082325" y="3790650"/>
            <a:chExt cx="1039906" cy="679800"/>
          </a:xfrm>
        </p:grpSpPr>
        <p:sp>
          <p:nvSpPr>
            <p:cNvPr id="268" name="Google Shape;268;p6"/>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6"/>
          <p:cNvGrpSpPr/>
          <p:nvPr/>
        </p:nvGrpSpPr>
        <p:grpSpPr>
          <a:xfrm rot="5400000">
            <a:off x="8405096" y="2480296"/>
            <a:ext cx="793256" cy="182899"/>
            <a:chOff x="2685575" y="2835950"/>
            <a:chExt cx="433000" cy="99825"/>
          </a:xfrm>
        </p:grpSpPr>
        <p:sp>
          <p:nvSpPr>
            <p:cNvPr id="272" name="Google Shape;272;p6"/>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6"/>
          <p:cNvGrpSpPr/>
          <p:nvPr/>
        </p:nvGrpSpPr>
        <p:grpSpPr>
          <a:xfrm flipH="1">
            <a:off x="8194575" y="4265345"/>
            <a:ext cx="1965289" cy="517060"/>
            <a:chOff x="3539975" y="3523525"/>
            <a:chExt cx="745925" cy="196250"/>
          </a:xfrm>
        </p:grpSpPr>
        <p:sp>
          <p:nvSpPr>
            <p:cNvPr id="277" name="Google Shape;277;p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2469" name="Shape 2469"/>
        <p:cNvGrpSpPr/>
        <p:nvPr/>
      </p:nvGrpSpPr>
      <p:grpSpPr>
        <a:xfrm>
          <a:off x="0" y="0"/>
          <a:ext cx="0" cy="0"/>
          <a:chOff x="0" y="0"/>
          <a:chExt cx="0" cy="0"/>
        </a:xfrm>
      </p:grpSpPr>
      <p:pic>
        <p:nvPicPr>
          <p:cNvPr id="2470" name="Google Shape;2470;p51"/>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pic>
        <p:nvPicPr>
          <p:cNvPr id="2471" name="Google Shape;2471;p51"/>
          <p:cNvPicPr preferRelativeResize="0"/>
          <p:nvPr/>
        </p:nvPicPr>
        <p:blipFill rotWithShape="1">
          <a:blip r:embed="rId3">
            <a:alphaModFix amt="60000"/>
          </a:blip>
          <a:srcRect b="9" l="0" r="0" t="9"/>
          <a:stretch/>
        </p:blipFill>
        <p:spPr>
          <a:xfrm>
            <a:off x="0" y="1"/>
            <a:ext cx="9144002" cy="5143499"/>
          </a:xfrm>
          <a:prstGeom prst="rect">
            <a:avLst/>
          </a:prstGeom>
          <a:noFill/>
          <a:ln>
            <a:noFill/>
          </a:ln>
        </p:spPr>
      </p:pic>
      <p:pic>
        <p:nvPicPr>
          <p:cNvPr id="2472" name="Google Shape;2472;p51"/>
          <p:cNvPicPr preferRelativeResize="0"/>
          <p:nvPr/>
        </p:nvPicPr>
        <p:blipFill>
          <a:blip r:embed="rId4">
            <a:alphaModFix/>
          </a:blip>
          <a:stretch>
            <a:fillRect/>
          </a:stretch>
        </p:blipFill>
        <p:spPr>
          <a:xfrm>
            <a:off x="-467701" y="3755650"/>
            <a:ext cx="9353213" cy="2681250"/>
          </a:xfrm>
          <a:prstGeom prst="rect">
            <a:avLst/>
          </a:prstGeom>
          <a:noFill/>
          <a:ln>
            <a:noFill/>
          </a:ln>
        </p:spPr>
      </p:pic>
      <p:grpSp>
        <p:nvGrpSpPr>
          <p:cNvPr id="2473" name="Google Shape;2473;p51"/>
          <p:cNvGrpSpPr/>
          <p:nvPr/>
        </p:nvGrpSpPr>
        <p:grpSpPr>
          <a:xfrm>
            <a:off x="391864" y="3545270"/>
            <a:ext cx="289170" cy="284718"/>
            <a:chOff x="426000" y="3302025"/>
            <a:chExt cx="220875" cy="217475"/>
          </a:xfrm>
        </p:grpSpPr>
        <p:sp>
          <p:nvSpPr>
            <p:cNvPr id="2474" name="Google Shape;2474;p51"/>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5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6" name="Google Shape;2476;p51"/>
          <p:cNvGrpSpPr/>
          <p:nvPr/>
        </p:nvGrpSpPr>
        <p:grpSpPr>
          <a:xfrm>
            <a:off x="357713" y="905775"/>
            <a:ext cx="357454" cy="956304"/>
            <a:chOff x="357713" y="600975"/>
            <a:chExt cx="357454" cy="956304"/>
          </a:xfrm>
        </p:grpSpPr>
        <p:sp>
          <p:nvSpPr>
            <p:cNvPr id="2477" name="Google Shape;2477;p5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5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5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5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1" name="Google Shape;2481;p51"/>
          <p:cNvGrpSpPr/>
          <p:nvPr/>
        </p:nvGrpSpPr>
        <p:grpSpPr>
          <a:xfrm>
            <a:off x="5258308" y="722871"/>
            <a:ext cx="793256" cy="182899"/>
            <a:chOff x="2685575" y="2835950"/>
            <a:chExt cx="433000" cy="99825"/>
          </a:xfrm>
        </p:grpSpPr>
        <p:sp>
          <p:nvSpPr>
            <p:cNvPr id="2482" name="Google Shape;2482;p51"/>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51"/>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51"/>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51"/>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6" name="Google Shape;2486;p51"/>
          <p:cNvGrpSpPr/>
          <p:nvPr/>
        </p:nvGrpSpPr>
        <p:grpSpPr>
          <a:xfrm>
            <a:off x="8366565" y="3429220"/>
            <a:ext cx="1965289" cy="517060"/>
            <a:chOff x="3539975" y="3523525"/>
            <a:chExt cx="745925" cy="196250"/>
          </a:xfrm>
        </p:grpSpPr>
        <p:sp>
          <p:nvSpPr>
            <p:cNvPr id="2487" name="Google Shape;2487;p5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5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5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5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5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5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5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5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5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5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5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5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5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5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5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5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03" name="Google Shape;2503;p51"/>
          <p:cNvPicPr preferRelativeResize="0"/>
          <p:nvPr/>
        </p:nvPicPr>
        <p:blipFill>
          <a:blip r:embed="rId5">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5_1">
    <p:spTree>
      <p:nvGrpSpPr>
        <p:cNvPr id="2504" name="Shape 2504"/>
        <p:cNvGrpSpPr/>
        <p:nvPr/>
      </p:nvGrpSpPr>
      <p:grpSpPr>
        <a:xfrm>
          <a:off x="0" y="0"/>
          <a:ext cx="0" cy="0"/>
          <a:chOff x="0" y="0"/>
          <a:chExt cx="0" cy="0"/>
        </a:xfrm>
      </p:grpSpPr>
      <p:pic>
        <p:nvPicPr>
          <p:cNvPr id="2505" name="Google Shape;2505;p52"/>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pic>
        <p:nvPicPr>
          <p:cNvPr id="2506" name="Google Shape;2506;p52"/>
          <p:cNvPicPr preferRelativeResize="0"/>
          <p:nvPr/>
        </p:nvPicPr>
        <p:blipFill rotWithShape="1">
          <a:blip r:embed="rId3">
            <a:alphaModFix/>
          </a:blip>
          <a:srcRect b="0" l="228" r="238" t="0"/>
          <a:stretch/>
        </p:blipFill>
        <p:spPr>
          <a:xfrm flipH="1">
            <a:off x="-9" y="4016075"/>
            <a:ext cx="9353213" cy="2681250"/>
          </a:xfrm>
          <a:prstGeom prst="rect">
            <a:avLst/>
          </a:prstGeom>
          <a:noFill/>
          <a:ln>
            <a:noFill/>
          </a:ln>
        </p:spPr>
      </p:pic>
      <p:grpSp>
        <p:nvGrpSpPr>
          <p:cNvPr id="2507" name="Google Shape;2507;p52"/>
          <p:cNvGrpSpPr/>
          <p:nvPr/>
        </p:nvGrpSpPr>
        <p:grpSpPr>
          <a:xfrm flipH="1">
            <a:off x="8483181" y="4016070"/>
            <a:ext cx="283332" cy="284718"/>
            <a:chOff x="423709" y="3302025"/>
            <a:chExt cx="216416" cy="217475"/>
          </a:xfrm>
        </p:grpSpPr>
        <p:sp>
          <p:nvSpPr>
            <p:cNvPr id="2508" name="Google Shape;2508;p52"/>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52"/>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0" name="Google Shape;2510;p52"/>
          <p:cNvGrpSpPr/>
          <p:nvPr/>
        </p:nvGrpSpPr>
        <p:grpSpPr>
          <a:xfrm flipH="1">
            <a:off x="8175513" y="140497"/>
            <a:ext cx="2019176" cy="2019176"/>
            <a:chOff x="1943325" y="-220375"/>
            <a:chExt cx="1298672" cy="1298672"/>
          </a:xfrm>
        </p:grpSpPr>
        <p:sp>
          <p:nvSpPr>
            <p:cNvPr id="2511" name="Google Shape;2511;p52"/>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52"/>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52"/>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52"/>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52"/>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52"/>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52"/>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52"/>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52"/>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52"/>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52"/>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52"/>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52"/>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52"/>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52"/>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52"/>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52"/>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52"/>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52"/>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52"/>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52"/>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52"/>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52"/>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52"/>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52"/>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52"/>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52"/>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52"/>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52"/>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52"/>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52"/>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52"/>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52"/>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52"/>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52"/>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52"/>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52"/>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52"/>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52"/>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52"/>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52"/>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52"/>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52"/>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52"/>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52"/>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52"/>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52"/>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52"/>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9" name="Google Shape;2559;p52"/>
          <p:cNvGrpSpPr/>
          <p:nvPr/>
        </p:nvGrpSpPr>
        <p:grpSpPr>
          <a:xfrm flipH="1">
            <a:off x="-467701" y="3429220"/>
            <a:ext cx="1965289" cy="517060"/>
            <a:chOff x="3539975" y="3523525"/>
            <a:chExt cx="745925" cy="196250"/>
          </a:xfrm>
        </p:grpSpPr>
        <p:sp>
          <p:nvSpPr>
            <p:cNvPr id="2560" name="Google Shape;2560;p5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5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5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5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5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5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5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5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5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5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5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5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5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5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5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5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76" name="Google Shape;2576;p52"/>
          <p:cNvPicPr preferRelativeResize="0"/>
          <p:nvPr/>
        </p:nvPicPr>
        <p:blipFill>
          <a:blip r:embed="rId4">
            <a:alphaModFix/>
          </a:blip>
          <a:stretch>
            <a:fillRect/>
          </a:stretch>
        </p:blipFill>
        <p:spPr>
          <a:xfrm flipH="1">
            <a:off x="-403499" y="-646075"/>
            <a:ext cx="2527512" cy="26812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3" name="Shape 293"/>
        <p:cNvGrpSpPr/>
        <p:nvPr/>
      </p:nvGrpSpPr>
      <p:grpSpPr>
        <a:xfrm>
          <a:off x="0" y="0"/>
          <a:ext cx="0" cy="0"/>
          <a:chOff x="0" y="0"/>
          <a:chExt cx="0" cy="0"/>
        </a:xfrm>
      </p:grpSpPr>
      <p:pic>
        <p:nvPicPr>
          <p:cNvPr id="294" name="Google Shape;294;p7"/>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95" name="Google Shape;295;p7"/>
          <p:cNvSpPr txBox="1"/>
          <p:nvPr>
            <p:ph idx="1" type="body"/>
          </p:nvPr>
        </p:nvSpPr>
        <p:spPr>
          <a:xfrm>
            <a:off x="1221000" y="1512026"/>
            <a:ext cx="6702000" cy="23475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SzPts val="1400"/>
              <a:buChar char="●"/>
              <a:defRPr sz="1400">
                <a:solidFill>
                  <a:schemeClr val="lt1"/>
                </a:solidFill>
              </a:defRPr>
            </a:lvl1pPr>
            <a:lvl2pPr indent="-317500" lvl="1" marL="914400">
              <a:spcBef>
                <a:spcPts val="0"/>
              </a:spcBef>
              <a:spcAft>
                <a:spcPts val="0"/>
              </a:spcAft>
              <a:buClr>
                <a:schemeClr val="lt1"/>
              </a:buClr>
              <a:buSzPts val="1400"/>
              <a:buFont typeface="Anaheim"/>
              <a:buChar char="○"/>
              <a:defRPr sz="1200">
                <a:solidFill>
                  <a:schemeClr val="lt1"/>
                </a:solidFill>
              </a:defRPr>
            </a:lvl2pPr>
            <a:lvl3pPr indent="-317500" lvl="2" marL="1371600">
              <a:spcBef>
                <a:spcPts val="0"/>
              </a:spcBef>
              <a:spcAft>
                <a:spcPts val="0"/>
              </a:spcAft>
              <a:buClr>
                <a:schemeClr val="lt1"/>
              </a:buClr>
              <a:buSzPts val="1400"/>
              <a:buFont typeface="Anaheim"/>
              <a:buChar char="■"/>
              <a:defRPr sz="1200">
                <a:solidFill>
                  <a:schemeClr val="lt1"/>
                </a:solidFill>
              </a:defRPr>
            </a:lvl3pPr>
            <a:lvl4pPr indent="-317500" lvl="3" marL="1828800">
              <a:spcBef>
                <a:spcPts val="0"/>
              </a:spcBef>
              <a:spcAft>
                <a:spcPts val="0"/>
              </a:spcAft>
              <a:buClr>
                <a:schemeClr val="lt1"/>
              </a:buClr>
              <a:buSzPts val="1400"/>
              <a:buFont typeface="Anaheim"/>
              <a:buChar char="●"/>
              <a:defRPr sz="1200">
                <a:solidFill>
                  <a:schemeClr val="lt1"/>
                </a:solidFill>
              </a:defRPr>
            </a:lvl4pPr>
            <a:lvl5pPr indent="-317500" lvl="4" marL="2286000">
              <a:spcBef>
                <a:spcPts val="0"/>
              </a:spcBef>
              <a:spcAft>
                <a:spcPts val="0"/>
              </a:spcAft>
              <a:buClr>
                <a:schemeClr val="lt1"/>
              </a:buClr>
              <a:buSzPts val="1400"/>
              <a:buFont typeface="Anaheim"/>
              <a:buChar char="○"/>
              <a:defRPr sz="1200">
                <a:solidFill>
                  <a:schemeClr val="lt1"/>
                </a:solidFill>
              </a:defRPr>
            </a:lvl5pPr>
            <a:lvl6pPr indent="-317500" lvl="5" marL="2743200">
              <a:spcBef>
                <a:spcPts val="0"/>
              </a:spcBef>
              <a:spcAft>
                <a:spcPts val="0"/>
              </a:spcAft>
              <a:buClr>
                <a:schemeClr val="lt1"/>
              </a:buClr>
              <a:buSzPts val="1400"/>
              <a:buFont typeface="Anaheim"/>
              <a:buChar char="■"/>
              <a:defRPr sz="1200">
                <a:solidFill>
                  <a:schemeClr val="lt1"/>
                </a:solidFill>
              </a:defRPr>
            </a:lvl6pPr>
            <a:lvl7pPr indent="-317500" lvl="6" marL="3200400">
              <a:spcBef>
                <a:spcPts val="0"/>
              </a:spcBef>
              <a:spcAft>
                <a:spcPts val="0"/>
              </a:spcAft>
              <a:buClr>
                <a:schemeClr val="lt1"/>
              </a:buClr>
              <a:buSzPts val="1400"/>
              <a:buFont typeface="Anaheim"/>
              <a:buChar char="●"/>
              <a:defRPr sz="1200">
                <a:solidFill>
                  <a:schemeClr val="lt1"/>
                </a:solidFill>
              </a:defRPr>
            </a:lvl7pPr>
            <a:lvl8pPr indent="-317500" lvl="7" marL="3657600">
              <a:spcBef>
                <a:spcPts val="0"/>
              </a:spcBef>
              <a:spcAft>
                <a:spcPts val="0"/>
              </a:spcAft>
              <a:buClr>
                <a:schemeClr val="lt1"/>
              </a:buClr>
              <a:buSzPts val="1400"/>
              <a:buFont typeface="Anaheim"/>
              <a:buChar char="○"/>
              <a:defRPr sz="1200">
                <a:solidFill>
                  <a:schemeClr val="lt1"/>
                </a:solidFill>
              </a:defRPr>
            </a:lvl8pPr>
            <a:lvl9pPr indent="-317500" lvl="8" marL="4114800">
              <a:spcBef>
                <a:spcPts val="0"/>
              </a:spcBef>
              <a:spcAft>
                <a:spcPts val="0"/>
              </a:spcAft>
              <a:buClr>
                <a:schemeClr val="lt1"/>
              </a:buClr>
              <a:buSzPts val="1400"/>
              <a:buFont typeface="Anaheim"/>
              <a:buChar char="■"/>
              <a:defRPr sz="1200">
                <a:solidFill>
                  <a:schemeClr val="lt1"/>
                </a:solidFill>
              </a:defRPr>
            </a:lvl9pPr>
          </a:lstStyle>
          <a:p/>
        </p:txBody>
      </p:sp>
      <p:sp>
        <p:nvSpPr>
          <p:cNvPr id="296" name="Google Shape;296;p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297" name="Google Shape;297;p7"/>
          <p:cNvPicPr preferRelativeResize="0"/>
          <p:nvPr/>
        </p:nvPicPr>
        <p:blipFill rotWithShape="1">
          <a:blip r:embed="rId3">
            <a:alphaModFix/>
          </a:blip>
          <a:srcRect b="0" l="228" r="238" t="0"/>
          <a:stretch/>
        </p:blipFill>
        <p:spPr>
          <a:xfrm>
            <a:off x="-303901" y="3830000"/>
            <a:ext cx="9353213" cy="2681250"/>
          </a:xfrm>
          <a:prstGeom prst="rect">
            <a:avLst/>
          </a:prstGeom>
          <a:noFill/>
          <a:ln>
            <a:noFill/>
          </a:ln>
        </p:spPr>
      </p:pic>
      <p:grpSp>
        <p:nvGrpSpPr>
          <p:cNvPr id="298" name="Google Shape;298;p7"/>
          <p:cNvGrpSpPr/>
          <p:nvPr/>
        </p:nvGrpSpPr>
        <p:grpSpPr>
          <a:xfrm>
            <a:off x="391864" y="3545270"/>
            <a:ext cx="289170" cy="284718"/>
            <a:chOff x="426000" y="3302025"/>
            <a:chExt cx="220875" cy="217475"/>
          </a:xfrm>
        </p:grpSpPr>
        <p:sp>
          <p:nvSpPr>
            <p:cNvPr id="299" name="Google Shape;299;p7"/>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 name="Google Shape;301;p7"/>
          <p:cNvGrpSpPr/>
          <p:nvPr/>
        </p:nvGrpSpPr>
        <p:grpSpPr>
          <a:xfrm>
            <a:off x="357713" y="1210575"/>
            <a:ext cx="357454" cy="956304"/>
            <a:chOff x="357713" y="600975"/>
            <a:chExt cx="357454" cy="956304"/>
          </a:xfrm>
        </p:grpSpPr>
        <p:sp>
          <p:nvSpPr>
            <p:cNvPr id="302" name="Google Shape;302;p7"/>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7"/>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7"/>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7"/>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 name="Google Shape;306;p7"/>
          <p:cNvGrpSpPr/>
          <p:nvPr/>
        </p:nvGrpSpPr>
        <p:grpSpPr>
          <a:xfrm>
            <a:off x="8209964" y="1045747"/>
            <a:ext cx="2019176" cy="2019176"/>
            <a:chOff x="1943325" y="-220375"/>
            <a:chExt cx="1298672" cy="1298672"/>
          </a:xfrm>
        </p:grpSpPr>
        <p:sp>
          <p:nvSpPr>
            <p:cNvPr id="307" name="Google Shape;307;p7"/>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7"/>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7"/>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7"/>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7"/>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7"/>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7"/>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7"/>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7"/>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7"/>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7"/>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7"/>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7"/>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5" name="Google Shape;355;p7"/>
          <p:cNvGrpSpPr/>
          <p:nvPr/>
        </p:nvGrpSpPr>
        <p:grpSpPr>
          <a:xfrm>
            <a:off x="-1031260" y="2597545"/>
            <a:ext cx="1965289" cy="517060"/>
            <a:chOff x="3539975" y="3523525"/>
            <a:chExt cx="745925" cy="196250"/>
          </a:xfrm>
        </p:grpSpPr>
        <p:sp>
          <p:nvSpPr>
            <p:cNvPr id="356" name="Google Shape;356;p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2" name="Google Shape;372;p7"/>
          <p:cNvSpPr/>
          <p:nvPr/>
        </p:nvSpPr>
        <p:spPr>
          <a:xfrm>
            <a:off x="2947150" y="42584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3" name="Shape 373"/>
        <p:cNvGrpSpPr/>
        <p:nvPr/>
      </p:nvGrpSpPr>
      <p:grpSpPr>
        <a:xfrm>
          <a:off x="0" y="0"/>
          <a:ext cx="0" cy="0"/>
          <a:chOff x="0" y="0"/>
          <a:chExt cx="0" cy="0"/>
        </a:xfrm>
      </p:grpSpPr>
      <p:pic>
        <p:nvPicPr>
          <p:cNvPr id="374" name="Google Shape;374;p8"/>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375" name="Google Shape;375;p8"/>
          <p:cNvSpPr txBox="1"/>
          <p:nvPr>
            <p:ph type="title"/>
          </p:nvPr>
        </p:nvSpPr>
        <p:spPr>
          <a:xfrm>
            <a:off x="1987800" y="1227877"/>
            <a:ext cx="5168400" cy="2615400"/>
          </a:xfrm>
          <a:prstGeom prst="rect">
            <a:avLst/>
          </a:prstGeom>
        </p:spPr>
        <p:txBody>
          <a:bodyPr anchorCtr="0" anchor="ctr" bIns="91425" lIns="91425" spcFirstLastPara="1" rIns="91425" wrap="square" tIns="0">
            <a:noAutofit/>
          </a:bodyPr>
          <a:lstStyle>
            <a:lvl1pPr lvl="0" algn="ctr">
              <a:spcBef>
                <a:spcPts val="0"/>
              </a:spcBef>
              <a:spcAft>
                <a:spcPts val="0"/>
              </a:spcAft>
              <a:buSzPts val="4800"/>
              <a:buNone/>
              <a:defRPr sz="6900">
                <a:latin typeface="Aldrich"/>
                <a:ea typeface="Aldrich"/>
                <a:cs typeface="Aldrich"/>
                <a:sym typeface="Aldrich"/>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376" name="Google Shape;376;p8"/>
          <p:cNvGrpSpPr/>
          <p:nvPr/>
        </p:nvGrpSpPr>
        <p:grpSpPr>
          <a:xfrm rot="-5400000">
            <a:off x="2819427" y="4284163"/>
            <a:ext cx="289170" cy="284718"/>
            <a:chOff x="426000" y="3302025"/>
            <a:chExt cx="220875" cy="217475"/>
          </a:xfrm>
        </p:grpSpPr>
        <p:sp>
          <p:nvSpPr>
            <p:cNvPr id="377" name="Google Shape;377;p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9" name="Google Shape;379;p8"/>
          <p:cNvGrpSpPr/>
          <p:nvPr/>
        </p:nvGrpSpPr>
        <p:grpSpPr>
          <a:xfrm rot="-5400000">
            <a:off x="1014983" y="3948380"/>
            <a:ext cx="357454" cy="956304"/>
            <a:chOff x="357713" y="600975"/>
            <a:chExt cx="357454" cy="956304"/>
          </a:xfrm>
        </p:grpSpPr>
        <p:sp>
          <p:nvSpPr>
            <p:cNvPr id="380" name="Google Shape;380;p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4" name="Google Shape;384;p8"/>
          <p:cNvSpPr/>
          <p:nvPr/>
        </p:nvSpPr>
        <p:spPr>
          <a:xfrm>
            <a:off x="5427233" y="4098668"/>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5" name="Shape 385"/>
        <p:cNvGrpSpPr/>
        <p:nvPr/>
      </p:nvGrpSpPr>
      <p:grpSpPr>
        <a:xfrm>
          <a:off x="0" y="0"/>
          <a:ext cx="0" cy="0"/>
          <a:chOff x="0" y="0"/>
          <a:chExt cx="0" cy="0"/>
        </a:xfrm>
      </p:grpSpPr>
      <p:pic>
        <p:nvPicPr>
          <p:cNvPr id="386" name="Google Shape;386;p9"/>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387" name="Google Shape;387;p9"/>
          <p:cNvSpPr txBox="1"/>
          <p:nvPr>
            <p:ph type="title"/>
          </p:nvPr>
        </p:nvSpPr>
        <p:spPr>
          <a:xfrm>
            <a:off x="803348" y="1764416"/>
            <a:ext cx="4635900" cy="632100"/>
          </a:xfrm>
          <a:prstGeom prst="rect">
            <a:avLst/>
          </a:prstGeom>
        </p:spPr>
        <p:txBody>
          <a:bodyPr anchorCtr="0" anchor="t" bIns="91425" lIns="91425" spcFirstLastPara="1" rIns="91425" wrap="square" tIns="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8" name="Google Shape;388;p9"/>
          <p:cNvSpPr txBox="1"/>
          <p:nvPr>
            <p:ph idx="1" type="subTitle"/>
          </p:nvPr>
        </p:nvSpPr>
        <p:spPr>
          <a:xfrm>
            <a:off x="803350" y="2483809"/>
            <a:ext cx="4635900" cy="1330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sz="17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389" name="Google Shape;389;p9"/>
          <p:cNvGrpSpPr/>
          <p:nvPr/>
        </p:nvGrpSpPr>
        <p:grpSpPr>
          <a:xfrm>
            <a:off x="391864" y="4307270"/>
            <a:ext cx="289170" cy="284718"/>
            <a:chOff x="426000" y="3302025"/>
            <a:chExt cx="220875" cy="217475"/>
          </a:xfrm>
        </p:grpSpPr>
        <p:sp>
          <p:nvSpPr>
            <p:cNvPr id="390" name="Google Shape;390;p9"/>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2" name="Google Shape;392;p9"/>
          <p:cNvGrpSpPr/>
          <p:nvPr/>
        </p:nvGrpSpPr>
        <p:grpSpPr>
          <a:xfrm>
            <a:off x="4724908" y="599573"/>
            <a:ext cx="793256" cy="182899"/>
            <a:chOff x="2685575" y="2835950"/>
            <a:chExt cx="433000" cy="99825"/>
          </a:xfrm>
        </p:grpSpPr>
        <p:sp>
          <p:nvSpPr>
            <p:cNvPr id="393" name="Google Shape;393;p9"/>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9"/>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9"/>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7" name="Google Shape;397;p9"/>
          <p:cNvGrpSpPr/>
          <p:nvPr/>
        </p:nvGrpSpPr>
        <p:grpSpPr>
          <a:xfrm>
            <a:off x="3091076" y="4281547"/>
            <a:ext cx="2019176" cy="2019176"/>
            <a:chOff x="1943325" y="-220375"/>
            <a:chExt cx="1298672" cy="1298672"/>
          </a:xfrm>
        </p:grpSpPr>
        <p:sp>
          <p:nvSpPr>
            <p:cNvPr id="398" name="Google Shape;398;p9"/>
            <p:cNvSpPr/>
            <p:nvPr/>
          </p:nvSpPr>
          <p:spPr>
            <a:xfrm>
              <a:off x="2582255" y="-220375"/>
              <a:ext cx="49" cy="460871"/>
            </a:xfrm>
            <a:custGeom>
              <a:rect b="b" l="l" r="r" t="t"/>
              <a:pathLst>
                <a:path extrusionOk="0" fill="none" h="9432" w="1">
                  <a:moveTo>
                    <a:pt x="0" y="0"/>
                  </a:moveTo>
                  <a:lnTo>
                    <a:pt x="0" y="943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9"/>
            <p:cNvSpPr/>
            <p:nvPr/>
          </p:nvSpPr>
          <p:spPr>
            <a:xfrm>
              <a:off x="2414509" y="-195895"/>
              <a:ext cx="118785" cy="444844"/>
            </a:xfrm>
            <a:custGeom>
              <a:rect b="b" l="l" r="r" t="t"/>
              <a:pathLst>
                <a:path extrusionOk="0" fill="none" h="9104" w="2431">
                  <a:moveTo>
                    <a:pt x="0" y="1"/>
                  </a:moveTo>
                  <a:lnTo>
                    <a:pt x="2431" y="910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9"/>
            <p:cNvSpPr/>
            <p:nvPr/>
          </p:nvSpPr>
          <p:spPr>
            <a:xfrm>
              <a:off x="2259027" y="-128024"/>
              <a:ext cx="229996" cy="398669"/>
            </a:xfrm>
            <a:custGeom>
              <a:rect b="b" l="l" r="r" t="t"/>
              <a:pathLst>
                <a:path extrusionOk="0" fill="none" h="8159" w="4707">
                  <a:moveTo>
                    <a:pt x="0" y="0"/>
                  </a:moveTo>
                  <a:lnTo>
                    <a:pt x="4706" y="815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a:off x="2126121" y="-22481"/>
              <a:ext cx="325180" cy="325180"/>
            </a:xfrm>
            <a:custGeom>
              <a:rect b="b" l="l" r="r" t="t"/>
              <a:pathLst>
                <a:path extrusionOk="0" fill="none" h="6655" w="6655">
                  <a:moveTo>
                    <a:pt x="1" y="0"/>
                  </a:moveTo>
                  <a:lnTo>
                    <a:pt x="6655" y="665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p:nvPr/>
          </p:nvSpPr>
          <p:spPr>
            <a:xfrm>
              <a:off x="2025317" y="113211"/>
              <a:ext cx="398669" cy="230924"/>
            </a:xfrm>
            <a:custGeom>
              <a:rect b="b" l="l" r="r" t="t"/>
              <a:pathLst>
                <a:path extrusionOk="0" fill="none" h="4726" w="8159">
                  <a:moveTo>
                    <a:pt x="0" y="1"/>
                  </a:moveTo>
                  <a:lnTo>
                    <a:pt x="8158" y="4726"/>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9"/>
            <p:cNvSpPr/>
            <p:nvPr/>
          </p:nvSpPr>
          <p:spPr>
            <a:xfrm>
              <a:off x="1963114" y="270598"/>
              <a:ext cx="444844" cy="119713"/>
            </a:xfrm>
            <a:custGeom>
              <a:rect b="b" l="l" r="r" t="t"/>
              <a:pathLst>
                <a:path extrusionOk="0" fill="none" h="2450" w="9104">
                  <a:moveTo>
                    <a:pt x="0" y="0"/>
                  </a:moveTo>
                  <a:lnTo>
                    <a:pt x="9103" y="245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a:off x="1943325" y="439273"/>
              <a:ext cx="460871" cy="49"/>
            </a:xfrm>
            <a:custGeom>
              <a:rect b="b" l="l" r="r" t="t"/>
              <a:pathLst>
                <a:path extrusionOk="0" fill="none" h="1" w="9432">
                  <a:moveTo>
                    <a:pt x="0" y="1"/>
                  </a:moveTo>
                  <a:lnTo>
                    <a:pt x="943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1967805" y="487354"/>
              <a:ext cx="445821" cy="119713"/>
            </a:xfrm>
            <a:custGeom>
              <a:rect b="b" l="l" r="r" t="t"/>
              <a:pathLst>
                <a:path extrusionOk="0" fill="none" h="2450" w="9124">
                  <a:moveTo>
                    <a:pt x="1" y="2450"/>
                  </a:moveTo>
                  <a:lnTo>
                    <a:pt x="9123"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a:off x="2035676" y="532600"/>
              <a:ext cx="398669" cy="229996"/>
            </a:xfrm>
            <a:custGeom>
              <a:rect b="b" l="l" r="r" t="t"/>
              <a:pathLst>
                <a:path extrusionOk="0" fill="none" h="4707" w="8159">
                  <a:moveTo>
                    <a:pt x="0" y="4706"/>
                  </a:moveTo>
                  <a:lnTo>
                    <a:pt x="8158"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9"/>
            <p:cNvSpPr/>
            <p:nvPr/>
          </p:nvSpPr>
          <p:spPr>
            <a:xfrm>
              <a:off x="2141219" y="569345"/>
              <a:ext cx="326108" cy="326108"/>
            </a:xfrm>
            <a:custGeom>
              <a:rect b="b" l="l" r="r" t="t"/>
              <a:pathLst>
                <a:path extrusionOk="0" fill="none" h="6674" w="6674">
                  <a:moveTo>
                    <a:pt x="0" y="6674"/>
                  </a:moveTo>
                  <a:lnTo>
                    <a:pt x="6673"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9"/>
            <p:cNvSpPr/>
            <p:nvPr/>
          </p:nvSpPr>
          <p:spPr>
            <a:xfrm>
              <a:off x="2277840" y="597588"/>
              <a:ext cx="229996" cy="398718"/>
            </a:xfrm>
            <a:custGeom>
              <a:rect b="b" l="l" r="r" t="t"/>
              <a:pathLst>
                <a:path extrusionOk="0" fill="none" h="8160" w="4707">
                  <a:moveTo>
                    <a:pt x="1" y="8159"/>
                  </a:moveTo>
                  <a:lnTo>
                    <a:pt x="4707"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9"/>
            <p:cNvSpPr/>
            <p:nvPr/>
          </p:nvSpPr>
          <p:spPr>
            <a:xfrm>
              <a:off x="2435227" y="613615"/>
              <a:ext cx="118785" cy="444893"/>
            </a:xfrm>
            <a:custGeom>
              <a:rect b="b" l="l" r="r" t="t"/>
              <a:pathLst>
                <a:path extrusionOk="0" fill="none" h="9105" w="2431">
                  <a:moveTo>
                    <a:pt x="1" y="9104"/>
                  </a:moveTo>
                  <a:lnTo>
                    <a:pt x="243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9"/>
            <p:cNvSpPr/>
            <p:nvPr/>
          </p:nvSpPr>
          <p:spPr>
            <a:xfrm>
              <a:off x="2602973" y="617377"/>
              <a:ext cx="49" cy="460920"/>
            </a:xfrm>
            <a:custGeom>
              <a:rect b="b" l="l" r="r" t="t"/>
              <a:pathLst>
                <a:path extrusionOk="0" fill="none" h="9433" w="1">
                  <a:moveTo>
                    <a:pt x="1" y="9432"/>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9"/>
            <p:cNvSpPr/>
            <p:nvPr/>
          </p:nvSpPr>
          <p:spPr>
            <a:xfrm>
              <a:off x="2651982" y="607996"/>
              <a:ext cx="118785" cy="444844"/>
            </a:xfrm>
            <a:custGeom>
              <a:rect b="b" l="l" r="r" t="t"/>
              <a:pathLst>
                <a:path extrusionOk="0" fill="none" h="9104" w="2431">
                  <a:moveTo>
                    <a:pt x="2431" y="9103"/>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2696300" y="586301"/>
              <a:ext cx="229996" cy="398669"/>
            </a:xfrm>
            <a:custGeom>
              <a:rect b="b" l="l" r="r" t="t"/>
              <a:pathLst>
                <a:path extrusionOk="0" fill="none" h="8159" w="4707">
                  <a:moveTo>
                    <a:pt x="4706" y="8159"/>
                  </a:moveTo>
                  <a:lnTo>
                    <a:pt x="0"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2733974" y="554247"/>
              <a:ext cx="325180" cy="326108"/>
            </a:xfrm>
            <a:custGeom>
              <a:rect b="b" l="l" r="r" t="t"/>
              <a:pathLst>
                <a:path extrusionOk="0" fill="none" h="6674" w="6655">
                  <a:moveTo>
                    <a:pt x="6655" y="6674"/>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9"/>
            <p:cNvSpPr/>
            <p:nvPr/>
          </p:nvSpPr>
          <p:spPr>
            <a:xfrm>
              <a:off x="2761288" y="513739"/>
              <a:ext cx="398718" cy="229996"/>
            </a:xfrm>
            <a:custGeom>
              <a:rect b="b" l="l" r="r" t="t"/>
              <a:pathLst>
                <a:path extrusionOk="0" fill="none" h="4707" w="8160">
                  <a:moveTo>
                    <a:pt x="8159" y="4706"/>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9"/>
            <p:cNvSpPr/>
            <p:nvPr/>
          </p:nvSpPr>
          <p:spPr>
            <a:xfrm>
              <a:off x="2777315" y="466636"/>
              <a:ext cx="444893" cy="119713"/>
            </a:xfrm>
            <a:custGeom>
              <a:rect b="b" l="l" r="r" t="t"/>
              <a:pathLst>
                <a:path extrusionOk="0" fill="none" h="2450" w="9105">
                  <a:moveTo>
                    <a:pt x="9104" y="2449"/>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9"/>
            <p:cNvSpPr/>
            <p:nvPr/>
          </p:nvSpPr>
          <p:spPr>
            <a:xfrm>
              <a:off x="2781077" y="417626"/>
              <a:ext cx="460920" cy="49"/>
            </a:xfrm>
            <a:custGeom>
              <a:rect b="b" l="l" r="r" t="t"/>
              <a:pathLst>
                <a:path extrusionOk="0" fill="none" h="1" w="9433">
                  <a:moveTo>
                    <a:pt x="9432" y="0"/>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9"/>
            <p:cNvSpPr/>
            <p:nvPr/>
          </p:nvSpPr>
          <p:spPr>
            <a:xfrm>
              <a:off x="2771696" y="249880"/>
              <a:ext cx="444844" cy="119713"/>
            </a:xfrm>
            <a:custGeom>
              <a:rect b="b" l="l" r="r" t="t"/>
              <a:pathLst>
                <a:path extrusionOk="0" fill="none" h="2450" w="9104">
                  <a:moveTo>
                    <a:pt x="9103" y="0"/>
                  </a:moveTo>
                  <a:lnTo>
                    <a:pt x="0" y="245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9"/>
            <p:cNvSpPr/>
            <p:nvPr/>
          </p:nvSpPr>
          <p:spPr>
            <a:xfrm>
              <a:off x="2750929" y="94350"/>
              <a:ext cx="398718" cy="230973"/>
            </a:xfrm>
            <a:custGeom>
              <a:rect b="b" l="l" r="r" t="t"/>
              <a:pathLst>
                <a:path extrusionOk="0" fill="none" h="4727" w="8160">
                  <a:moveTo>
                    <a:pt x="8159" y="1"/>
                  </a:moveTo>
                  <a:lnTo>
                    <a:pt x="1" y="4726"/>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9"/>
            <p:cNvSpPr/>
            <p:nvPr/>
          </p:nvSpPr>
          <p:spPr>
            <a:xfrm>
              <a:off x="2717947" y="-38508"/>
              <a:ext cx="326108" cy="326108"/>
            </a:xfrm>
            <a:custGeom>
              <a:rect b="b" l="l" r="r" t="t"/>
              <a:pathLst>
                <a:path extrusionOk="0" fill="none" h="6674" w="6674">
                  <a:moveTo>
                    <a:pt x="6674" y="0"/>
                  </a:moveTo>
                  <a:lnTo>
                    <a:pt x="1" y="667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9"/>
            <p:cNvSpPr/>
            <p:nvPr/>
          </p:nvSpPr>
          <p:spPr>
            <a:xfrm>
              <a:off x="2677439" y="-139361"/>
              <a:ext cx="229996" cy="399646"/>
            </a:xfrm>
            <a:custGeom>
              <a:rect b="b" l="l" r="r" t="t"/>
              <a:pathLst>
                <a:path extrusionOk="0" fill="none" h="8179" w="4707">
                  <a:moveTo>
                    <a:pt x="4706" y="1"/>
                  </a:moveTo>
                  <a:lnTo>
                    <a:pt x="0" y="817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9"/>
            <p:cNvSpPr/>
            <p:nvPr/>
          </p:nvSpPr>
          <p:spPr>
            <a:xfrm>
              <a:off x="2631264" y="-201563"/>
              <a:ext cx="118785" cy="444893"/>
            </a:xfrm>
            <a:custGeom>
              <a:rect b="b" l="l" r="r" t="t"/>
              <a:pathLst>
                <a:path extrusionOk="0" fill="none" h="9105" w="2431">
                  <a:moveTo>
                    <a:pt x="2430" y="1"/>
                  </a:moveTo>
                  <a:lnTo>
                    <a:pt x="0" y="910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9"/>
            <p:cNvSpPr/>
            <p:nvPr/>
          </p:nvSpPr>
          <p:spPr>
            <a:xfrm>
              <a:off x="2607712" y="-215684"/>
              <a:ext cx="62251" cy="456180"/>
            </a:xfrm>
            <a:custGeom>
              <a:rect b="b" l="l" r="r" t="t"/>
              <a:pathLst>
                <a:path extrusionOk="0" fill="none" h="9336" w="1274">
                  <a:moveTo>
                    <a:pt x="1273" y="0"/>
                  </a:moveTo>
                  <a:lnTo>
                    <a:pt x="0" y="9335"/>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9"/>
            <p:cNvSpPr/>
            <p:nvPr/>
          </p:nvSpPr>
          <p:spPr>
            <a:xfrm>
              <a:off x="2500263" y="-213779"/>
              <a:ext cx="57511" cy="457109"/>
            </a:xfrm>
            <a:custGeom>
              <a:rect b="b" l="l" r="r" t="t"/>
              <a:pathLst>
                <a:path extrusionOk="0" fill="none" h="9355" w="1177">
                  <a:moveTo>
                    <a:pt x="1" y="0"/>
                  </a:moveTo>
                  <a:lnTo>
                    <a:pt x="1177" y="935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9"/>
            <p:cNvSpPr/>
            <p:nvPr/>
          </p:nvSpPr>
          <p:spPr>
            <a:xfrm>
              <a:off x="2337208" y="-168580"/>
              <a:ext cx="174390" cy="426961"/>
            </a:xfrm>
            <a:custGeom>
              <a:rect b="b" l="l" r="r" t="t"/>
              <a:pathLst>
                <a:path extrusionOk="0" fill="none" h="8738" w="3569">
                  <a:moveTo>
                    <a:pt x="1" y="1"/>
                  </a:moveTo>
                  <a:lnTo>
                    <a:pt x="3569" y="873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9"/>
            <p:cNvSpPr/>
            <p:nvPr/>
          </p:nvSpPr>
          <p:spPr>
            <a:xfrm>
              <a:off x="2191157" y="-81849"/>
              <a:ext cx="279005" cy="366615"/>
            </a:xfrm>
            <a:custGeom>
              <a:rect b="b" l="l" r="r" t="t"/>
              <a:pathLst>
                <a:path extrusionOk="0" fill="none" h="7503" w="5710">
                  <a:moveTo>
                    <a:pt x="0" y="0"/>
                  </a:moveTo>
                  <a:lnTo>
                    <a:pt x="5709" y="7503"/>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9"/>
            <p:cNvSpPr/>
            <p:nvPr/>
          </p:nvSpPr>
          <p:spPr>
            <a:xfrm>
              <a:off x="2072420" y="39722"/>
              <a:ext cx="364759" cy="281790"/>
            </a:xfrm>
            <a:custGeom>
              <a:rect b="b" l="l" r="r" t="t"/>
              <a:pathLst>
                <a:path extrusionOk="0" fill="none" h="5767" w="7465">
                  <a:moveTo>
                    <a:pt x="0" y="0"/>
                  </a:moveTo>
                  <a:lnTo>
                    <a:pt x="7464" y="5767"/>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9"/>
            <p:cNvSpPr/>
            <p:nvPr/>
          </p:nvSpPr>
          <p:spPr>
            <a:xfrm>
              <a:off x="1989500" y="187678"/>
              <a:ext cx="425055" cy="178153"/>
            </a:xfrm>
            <a:custGeom>
              <a:rect b="b" l="l" r="r" t="t"/>
              <a:pathLst>
                <a:path extrusionOk="0" fill="none" h="3646" w="8699">
                  <a:moveTo>
                    <a:pt x="0" y="0"/>
                  </a:moveTo>
                  <a:lnTo>
                    <a:pt x="8698" y="3645"/>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9"/>
            <p:cNvSpPr/>
            <p:nvPr/>
          </p:nvSpPr>
          <p:spPr>
            <a:xfrm>
              <a:off x="1948016" y="351662"/>
              <a:ext cx="456180" cy="62251"/>
            </a:xfrm>
            <a:custGeom>
              <a:rect b="b" l="l" r="r" t="t"/>
              <a:pathLst>
                <a:path extrusionOk="0" fill="none" h="1274" w="9336">
                  <a:moveTo>
                    <a:pt x="1" y="0"/>
                  </a:moveTo>
                  <a:lnTo>
                    <a:pt x="9335" y="1273"/>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9"/>
            <p:cNvSpPr/>
            <p:nvPr/>
          </p:nvSpPr>
          <p:spPr>
            <a:xfrm>
              <a:off x="1949921" y="462824"/>
              <a:ext cx="457109" cy="58488"/>
            </a:xfrm>
            <a:custGeom>
              <a:rect b="b" l="l" r="r" t="t"/>
              <a:pathLst>
                <a:path extrusionOk="0" fill="none" h="1197" w="9355">
                  <a:moveTo>
                    <a:pt x="0" y="1197"/>
                  </a:moveTo>
                  <a:lnTo>
                    <a:pt x="9354"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9"/>
            <p:cNvSpPr/>
            <p:nvPr/>
          </p:nvSpPr>
          <p:spPr>
            <a:xfrm>
              <a:off x="1996097" y="509977"/>
              <a:ext cx="425983" cy="174390"/>
            </a:xfrm>
            <a:custGeom>
              <a:rect b="b" l="l" r="r" t="t"/>
              <a:pathLst>
                <a:path extrusionOk="0" fill="none" h="3569" w="8718">
                  <a:moveTo>
                    <a:pt x="0" y="3568"/>
                  </a:moveTo>
                  <a:lnTo>
                    <a:pt x="8718"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9"/>
            <p:cNvSpPr/>
            <p:nvPr/>
          </p:nvSpPr>
          <p:spPr>
            <a:xfrm>
              <a:off x="2081851" y="551413"/>
              <a:ext cx="367593" cy="279005"/>
            </a:xfrm>
            <a:custGeom>
              <a:rect b="b" l="l" r="r" t="t"/>
              <a:pathLst>
                <a:path extrusionOk="0" fill="none" h="5710" w="7523">
                  <a:moveTo>
                    <a:pt x="0" y="5710"/>
                  </a:moveTo>
                  <a:lnTo>
                    <a:pt x="7522"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9"/>
            <p:cNvSpPr/>
            <p:nvPr/>
          </p:nvSpPr>
          <p:spPr>
            <a:xfrm>
              <a:off x="2203422" y="584395"/>
              <a:ext cx="281790" cy="363830"/>
            </a:xfrm>
            <a:custGeom>
              <a:rect b="b" l="l" r="r" t="t"/>
              <a:pathLst>
                <a:path extrusionOk="0" fill="none" h="7446" w="5767">
                  <a:moveTo>
                    <a:pt x="0" y="7446"/>
                  </a:moveTo>
                  <a:lnTo>
                    <a:pt x="5767"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9"/>
            <p:cNvSpPr/>
            <p:nvPr/>
          </p:nvSpPr>
          <p:spPr>
            <a:xfrm>
              <a:off x="2351378" y="607018"/>
              <a:ext cx="178153" cy="424126"/>
            </a:xfrm>
            <a:custGeom>
              <a:rect b="b" l="l" r="r" t="t"/>
              <a:pathLst>
                <a:path extrusionOk="0" fill="none" h="8680" w="3646">
                  <a:moveTo>
                    <a:pt x="0" y="8680"/>
                  </a:moveTo>
                  <a:lnTo>
                    <a:pt x="3645"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9"/>
            <p:cNvSpPr/>
            <p:nvPr/>
          </p:nvSpPr>
          <p:spPr>
            <a:xfrm>
              <a:off x="2515362" y="616449"/>
              <a:ext cx="62251" cy="457109"/>
            </a:xfrm>
            <a:custGeom>
              <a:rect b="b" l="l" r="r" t="t"/>
              <a:pathLst>
                <a:path extrusionOk="0" fill="none" h="9355" w="1274">
                  <a:moveTo>
                    <a:pt x="0" y="9355"/>
                  </a:moveTo>
                  <a:lnTo>
                    <a:pt x="1273"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9"/>
            <p:cNvSpPr/>
            <p:nvPr/>
          </p:nvSpPr>
          <p:spPr>
            <a:xfrm>
              <a:off x="2626524" y="614592"/>
              <a:ext cx="58488" cy="457109"/>
            </a:xfrm>
            <a:custGeom>
              <a:rect b="b" l="l" r="r" t="t"/>
              <a:pathLst>
                <a:path extrusionOk="0" fill="none" h="9355" w="1197">
                  <a:moveTo>
                    <a:pt x="1197" y="9354"/>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9"/>
            <p:cNvSpPr/>
            <p:nvPr/>
          </p:nvSpPr>
          <p:spPr>
            <a:xfrm>
              <a:off x="2673677" y="598565"/>
              <a:ext cx="174390" cy="426961"/>
            </a:xfrm>
            <a:custGeom>
              <a:rect b="b" l="l" r="r" t="t"/>
              <a:pathLst>
                <a:path extrusionOk="0" fill="none" h="8738" w="3569">
                  <a:moveTo>
                    <a:pt x="3568" y="8737"/>
                  </a:moveTo>
                  <a:lnTo>
                    <a:pt x="0"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9"/>
            <p:cNvSpPr/>
            <p:nvPr/>
          </p:nvSpPr>
          <p:spPr>
            <a:xfrm>
              <a:off x="2715113" y="572179"/>
              <a:ext cx="279005" cy="366615"/>
            </a:xfrm>
            <a:custGeom>
              <a:rect b="b" l="l" r="r" t="t"/>
              <a:pathLst>
                <a:path extrusionOk="0" fill="none" h="7503" w="5710">
                  <a:moveTo>
                    <a:pt x="5710" y="7503"/>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9"/>
            <p:cNvSpPr/>
            <p:nvPr/>
          </p:nvSpPr>
          <p:spPr>
            <a:xfrm>
              <a:off x="2748095" y="535386"/>
              <a:ext cx="364759" cy="281839"/>
            </a:xfrm>
            <a:custGeom>
              <a:rect b="b" l="l" r="r" t="t"/>
              <a:pathLst>
                <a:path extrusionOk="0" fill="none" h="5768" w="7465">
                  <a:moveTo>
                    <a:pt x="7465" y="5768"/>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9"/>
            <p:cNvSpPr/>
            <p:nvPr/>
          </p:nvSpPr>
          <p:spPr>
            <a:xfrm>
              <a:off x="2770718" y="491116"/>
              <a:ext cx="424126" cy="179081"/>
            </a:xfrm>
            <a:custGeom>
              <a:rect b="b" l="l" r="r" t="t"/>
              <a:pathLst>
                <a:path extrusionOk="0" fill="none" h="3665" w="8680">
                  <a:moveTo>
                    <a:pt x="8680" y="3665"/>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9"/>
            <p:cNvSpPr/>
            <p:nvPr/>
          </p:nvSpPr>
          <p:spPr>
            <a:xfrm>
              <a:off x="2781077" y="443035"/>
              <a:ext cx="456180" cy="62251"/>
            </a:xfrm>
            <a:custGeom>
              <a:rect b="b" l="l" r="r" t="t"/>
              <a:pathLst>
                <a:path extrusionOk="0" fill="none" h="1274" w="9336">
                  <a:moveTo>
                    <a:pt x="9336" y="1274"/>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9"/>
            <p:cNvSpPr/>
            <p:nvPr/>
          </p:nvSpPr>
          <p:spPr>
            <a:xfrm>
              <a:off x="2778292" y="335635"/>
              <a:ext cx="457109" cy="58440"/>
            </a:xfrm>
            <a:custGeom>
              <a:rect b="b" l="l" r="r" t="t"/>
              <a:pathLst>
                <a:path extrusionOk="0" fill="none" h="1196" w="9355">
                  <a:moveTo>
                    <a:pt x="9354" y="0"/>
                  </a:moveTo>
                  <a:lnTo>
                    <a:pt x="0" y="1196"/>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9"/>
            <p:cNvSpPr/>
            <p:nvPr/>
          </p:nvSpPr>
          <p:spPr>
            <a:xfrm>
              <a:off x="2763194" y="172579"/>
              <a:ext cx="426032" cy="174390"/>
            </a:xfrm>
            <a:custGeom>
              <a:rect b="b" l="l" r="r" t="t"/>
              <a:pathLst>
                <a:path extrusionOk="0" fill="none" h="3569" w="8719">
                  <a:moveTo>
                    <a:pt x="8718" y="1"/>
                  </a:moveTo>
                  <a:lnTo>
                    <a:pt x="1" y="3569"/>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9"/>
            <p:cNvSpPr/>
            <p:nvPr/>
          </p:nvSpPr>
          <p:spPr>
            <a:xfrm>
              <a:off x="2735879" y="27457"/>
              <a:ext cx="366615" cy="278076"/>
            </a:xfrm>
            <a:custGeom>
              <a:rect b="b" l="l" r="r" t="t"/>
              <a:pathLst>
                <a:path extrusionOk="0" fill="none" h="5691" w="7503">
                  <a:moveTo>
                    <a:pt x="7503" y="0"/>
                  </a:moveTo>
                  <a:lnTo>
                    <a:pt x="0" y="569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9"/>
            <p:cNvSpPr/>
            <p:nvPr/>
          </p:nvSpPr>
          <p:spPr>
            <a:xfrm>
              <a:off x="2699135" y="-91280"/>
              <a:ext cx="282767" cy="364759"/>
            </a:xfrm>
            <a:custGeom>
              <a:rect b="b" l="l" r="r" t="t"/>
              <a:pathLst>
                <a:path extrusionOk="0" fill="none" h="7465" w="5787">
                  <a:moveTo>
                    <a:pt x="5786" y="0"/>
                  </a:moveTo>
                  <a:lnTo>
                    <a:pt x="0" y="746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9"/>
            <p:cNvSpPr/>
            <p:nvPr/>
          </p:nvSpPr>
          <p:spPr>
            <a:xfrm>
              <a:off x="2655744" y="-174200"/>
              <a:ext cx="178153" cy="425055"/>
            </a:xfrm>
            <a:custGeom>
              <a:rect b="b" l="l" r="r" t="t"/>
              <a:pathLst>
                <a:path extrusionOk="0" fill="none" h="8699" w="3646">
                  <a:moveTo>
                    <a:pt x="3646" y="0"/>
                  </a:moveTo>
                  <a:lnTo>
                    <a:pt x="1" y="869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 name="Google Shape;446;p9"/>
          <p:cNvGrpSpPr/>
          <p:nvPr/>
        </p:nvGrpSpPr>
        <p:grpSpPr>
          <a:xfrm>
            <a:off x="8513377" y="4281545"/>
            <a:ext cx="1965289" cy="517060"/>
            <a:chOff x="3539975" y="3523525"/>
            <a:chExt cx="745925" cy="196250"/>
          </a:xfrm>
        </p:grpSpPr>
        <p:sp>
          <p:nvSpPr>
            <p:cNvPr id="447" name="Google Shape;447;p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3" name="Google Shape;463;p9"/>
          <p:cNvSpPr/>
          <p:nvPr/>
        </p:nvSpPr>
        <p:spPr>
          <a:xfrm>
            <a:off x="1765763" y="533623"/>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4" name="Shape 464"/>
        <p:cNvGrpSpPr/>
        <p:nvPr/>
      </p:nvGrpSpPr>
      <p:grpSpPr>
        <a:xfrm>
          <a:off x="0" y="0"/>
          <a:ext cx="0" cy="0"/>
          <a:chOff x="0" y="0"/>
          <a:chExt cx="0" cy="0"/>
        </a:xfrm>
      </p:grpSpPr>
      <p:sp>
        <p:nvSpPr>
          <p:cNvPr id="465" name="Google Shape;465;p10"/>
          <p:cNvSpPr txBox="1"/>
          <p:nvPr>
            <p:ph idx="1" type="body"/>
          </p:nvPr>
        </p:nvSpPr>
        <p:spPr>
          <a:xfrm>
            <a:off x="1096550" y="1135950"/>
            <a:ext cx="4466700" cy="1516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sz="2900">
                <a:solidFill>
                  <a:schemeClr val="lt1"/>
                </a:solidFill>
                <a:latin typeface="Aldrich"/>
                <a:ea typeface="Aldrich"/>
                <a:cs typeface="Aldrich"/>
                <a:sym typeface="Aldrich"/>
              </a:defRPr>
            </a:lvl1pPr>
          </a:lstStyle>
          <a:p/>
        </p:txBody>
      </p:sp>
      <p:grpSp>
        <p:nvGrpSpPr>
          <p:cNvPr id="466" name="Google Shape;466;p10"/>
          <p:cNvGrpSpPr/>
          <p:nvPr/>
        </p:nvGrpSpPr>
        <p:grpSpPr>
          <a:xfrm>
            <a:off x="391864" y="4307270"/>
            <a:ext cx="289170" cy="284718"/>
            <a:chOff x="426000" y="3302025"/>
            <a:chExt cx="220875" cy="217475"/>
          </a:xfrm>
        </p:grpSpPr>
        <p:sp>
          <p:nvSpPr>
            <p:cNvPr id="467" name="Google Shape;467;p10"/>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9" name="Google Shape;469;p10"/>
          <p:cNvGrpSpPr/>
          <p:nvPr/>
        </p:nvGrpSpPr>
        <p:grpSpPr>
          <a:xfrm>
            <a:off x="357713" y="1416050"/>
            <a:ext cx="357454" cy="956304"/>
            <a:chOff x="357713" y="600975"/>
            <a:chExt cx="357454" cy="956304"/>
          </a:xfrm>
        </p:grpSpPr>
        <p:sp>
          <p:nvSpPr>
            <p:cNvPr id="470" name="Google Shape;470;p1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4" name="Google Shape;474;p10"/>
          <p:cNvGrpSpPr/>
          <p:nvPr/>
        </p:nvGrpSpPr>
        <p:grpSpPr>
          <a:xfrm>
            <a:off x="1409864" y="-1010428"/>
            <a:ext cx="2019176" cy="2019176"/>
            <a:chOff x="1943325" y="-220375"/>
            <a:chExt cx="1298672" cy="1298672"/>
          </a:xfrm>
        </p:grpSpPr>
        <p:sp>
          <p:nvSpPr>
            <p:cNvPr id="475" name="Google Shape;475;p1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23" name="Google Shape;523;p10"/>
          <p:cNvPicPr preferRelativeResize="0"/>
          <p:nvPr/>
        </p:nvPicPr>
        <p:blipFill>
          <a:blip r:embed="rId2">
            <a:alphaModFix/>
          </a:blip>
          <a:stretch>
            <a:fillRect/>
          </a:stretch>
        </p:blipFill>
        <p:spPr>
          <a:xfrm rot="2700000">
            <a:off x="7664015" y="1409800"/>
            <a:ext cx="2527511" cy="26812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39.xml"/><Relationship Id="rId42" Type="http://schemas.openxmlformats.org/officeDocument/2006/relationships/slideLayout" Target="../slideLayouts/slideLayout41.xml"/><Relationship Id="rId41" Type="http://schemas.openxmlformats.org/officeDocument/2006/relationships/slideLayout" Target="../slideLayouts/slideLayout40.xml"/><Relationship Id="rId44" Type="http://schemas.openxmlformats.org/officeDocument/2006/relationships/slideLayout" Target="../slideLayouts/slideLayout43.xml"/><Relationship Id="rId43" Type="http://schemas.openxmlformats.org/officeDocument/2006/relationships/slideLayout" Target="../slideLayouts/slideLayout42.xml"/><Relationship Id="rId46" Type="http://schemas.openxmlformats.org/officeDocument/2006/relationships/slideLayout" Target="../slideLayouts/slideLayout45.xml"/><Relationship Id="rId45" Type="http://schemas.openxmlformats.org/officeDocument/2006/relationships/slideLayout" Target="../slideLayouts/slideLayout44.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48" Type="http://schemas.openxmlformats.org/officeDocument/2006/relationships/slideLayout" Target="../slideLayouts/slideLayout47.xml"/><Relationship Id="rId47" Type="http://schemas.openxmlformats.org/officeDocument/2006/relationships/slideLayout" Target="../slideLayouts/slideLayout46.xml"/><Relationship Id="rId49" Type="http://schemas.openxmlformats.org/officeDocument/2006/relationships/slideLayout" Target="../slideLayouts/slideLayout4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33" Type="http://schemas.openxmlformats.org/officeDocument/2006/relationships/slideLayout" Target="../slideLayouts/slideLayout32.xml"/><Relationship Id="rId32" Type="http://schemas.openxmlformats.org/officeDocument/2006/relationships/slideLayout" Target="../slideLayouts/slideLayout31.xml"/><Relationship Id="rId35" Type="http://schemas.openxmlformats.org/officeDocument/2006/relationships/slideLayout" Target="../slideLayouts/slideLayout34.xml"/><Relationship Id="rId34" Type="http://schemas.openxmlformats.org/officeDocument/2006/relationships/slideLayout" Target="../slideLayouts/slideLayout33.xml"/><Relationship Id="rId37" Type="http://schemas.openxmlformats.org/officeDocument/2006/relationships/slideLayout" Target="../slideLayouts/slideLayout36.xml"/><Relationship Id="rId36" Type="http://schemas.openxmlformats.org/officeDocument/2006/relationships/slideLayout" Target="../slideLayouts/slideLayout35.xml"/><Relationship Id="rId39" Type="http://schemas.openxmlformats.org/officeDocument/2006/relationships/slideLayout" Target="../slideLayouts/slideLayout38.xml"/><Relationship Id="rId38" Type="http://schemas.openxmlformats.org/officeDocument/2006/relationships/slideLayout" Target="../slideLayouts/slideLayout37.xml"/><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29" Type="http://schemas.openxmlformats.org/officeDocument/2006/relationships/slideLayout" Target="../slideLayouts/slideLayout28.xml"/><Relationship Id="rId51" Type="http://schemas.openxmlformats.org/officeDocument/2006/relationships/slideLayout" Target="../slideLayouts/slideLayout50.xml"/><Relationship Id="rId50" Type="http://schemas.openxmlformats.org/officeDocument/2006/relationships/slideLayout" Target="../slideLayouts/slideLayout49.xml"/><Relationship Id="rId53" Type="http://schemas.openxmlformats.org/officeDocument/2006/relationships/theme" Target="../theme/theme1.xml"/><Relationship Id="rId52" Type="http://schemas.openxmlformats.org/officeDocument/2006/relationships/slideLayout" Target="../slideLayouts/slideLayout51.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500" y="538250"/>
            <a:ext cx="7713000" cy="479400"/>
          </a:xfrm>
          <a:prstGeom prst="rect">
            <a:avLst/>
          </a:prstGeom>
          <a:noFill/>
          <a:ln>
            <a:noFill/>
          </a:ln>
        </p:spPr>
        <p:txBody>
          <a:bodyPr anchorCtr="0" anchor="t" bIns="91425" lIns="91425" spcFirstLastPara="1" rIns="91425" wrap="square" tIns="0">
            <a:noAutofit/>
          </a:bodyPr>
          <a:lstStyle>
            <a:lvl1pPr lvl="0">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1pPr>
            <a:lvl2pPr lvl="1">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2pPr>
            <a:lvl3pPr lvl="2">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3pPr>
            <a:lvl4pPr lvl="3">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4pPr>
            <a:lvl5pPr lvl="4">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5pPr>
            <a:lvl6pPr lvl="5">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6pPr>
            <a:lvl7pPr lvl="6">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7pPr>
            <a:lvl8pPr lvl="7">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8pPr>
            <a:lvl9pPr lvl="8">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9pPr>
          </a:lstStyle>
          <a:p/>
        </p:txBody>
      </p:sp>
      <p:sp>
        <p:nvSpPr>
          <p:cNvPr id="7" name="Google Shape;7;p1"/>
          <p:cNvSpPr txBox="1"/>
          <p:nvPr>
            <p:ph idx="1" type="body"/>
          </p:nvPr>
        </p:nvSpPr>
        <p:spPr>
          <a:xfrm>
            <a:off x="715550" y="1152475"/>
            <a:ext cx="7713000" cy="34527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1pPr>
            <a:lvl2pPr indent="-317500" lvl="1" marL="9144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2pPr>
            <a:lvl3pPr indent="-317500" lvl="2" marL="13716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3pPr>
            <a:lvl4pPr indent="-317500" lvl="3" marL="18288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4pPr>
            <a:lvl5pPr indent="-317500" lvl="4" marL="22860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5pPr>
            <a:lvl6pPr indent="-317500" lvl="5" marL="27432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6pPr>
            <a:lvl7pPr indent="-317500" lvl="6" marL="32004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7pPr>
            <a:lvl8pPr indent="-317500" lvl="7" marL="36576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8pPr>
            <a:lvl9pPr indent="-317500" lvl="8" marL="41148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 id="2147483688" r:id="rId42"/>
    <p:sldLayoutId id="2147483689" r:id="rId43"/>
    <p:sldLayoutId id="2147483690" r:id="rId44"/>
    <p:sldLayoutId id="2147483691" r:id="rId45"/>
    <p:sldLayoutId id="2147483692" r:id="rId46"/>
    <p:sldLayoutId id="2147483693" r:id="rId47"/>
    <p:sldLayoutId id="2147483694" r:id="rId48"/>
    <p:sldLayoutId id="2147483695" r:id="rId49"/>
    <p:sldLayoutId id="2147483696" r:id="rId50"/>
    <p:sldLayoutId id="2147483697" r:id="rId51"/>
    <p:sldLayoutId id="2147483698" r:id="rId52"/>
  </p:sldLayoutIdLst>
  <mc:AlternateContent>
    <mc:Choice Requires="p14">
      <p:transition spd="med" p14:dur="600">
        <p:fade thruBlk="1"/>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6.xml"/><Relationship Id="rId3" Type="http://schemas.openxmlformats.org/officeDocument/2006/relationships/image" Target="../media/image26.jpg"/><Relationship Id="rId4" Type="http://schemas.openxmlformats.org/officeDocument/2006/relationships/slide" Target="/ppt/slides/slid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slide" Target="/ppt/slides/sl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8.xml"/><Relationship Id="rId3" Type="http://schemas.openxmlformats.org/officeDocument/2006/relationships/slide" Target="/ppt/slides/slid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9.xml"/><Relationship Id="rId3" Type="http://schemas.openxmlformats.org/officeDocument/2006/relationships/slide" Target="/ppt/slid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slide" Target="/ppt/slid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0.xml"/><Relationship Id="rId3" Type="http://schemas.openxmlformats.org/officeDocument/2006/relationships/slide" Target="/ppt/slides/slid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1.xml"/><Relationship Id="rId3" Type="http://schemas.openxmlformats.org/officeDocument/2006/relationships/slide" Target="/ppt/slides/slid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2.xml"/><Relationship Id="rId3" Type="http://schemas.openxmlformats.org/officeDocument/2006/relationships/slide" Target="/ppt/slides/slid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3.xml"/><Relationship Id="rId3" Type="http://schemas.openxmlformats.org/officeDocument/2006/relationships/slide" Target="/ppt/slides/slid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4.xml"/><Relationship Id="rId3" Type="http://schemas.openxmlformats.org/officeDocument/2006/relationships/image" Target="../media/image27.jpg"/><Relationship Id="rId4" Type="http://schemas.openxmlformats.org/officeDocument/2006/relationships/slide" Target="/ppt/slid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24.png"/><Relationship Id="rId4" Type="http://schemas.openxmlformats.org/officeDocument/2006/relationships/slide" Target="/ppt/slid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0" name="Shape 2580"/>
        <p:cNvGrpSpPr/>
        <p:nvPr/>
      </p:nvGrpSpPr>
      <p:grpSpPr>
        <a:xfrm>
          <a:off x="0" y="0"/>
          <a:ext cx="0" cy="0"/>
          <a:chOff x="0" y="0"/>
          <a:chExt cx="0" cy="0"/>
        </a:xfrm>
      </p:grpSpPr>
      <p:sp>
        <p:nvSpPr>
          <p:cNvPr id="2581" name="Google Shape;2581;p53"/>
          <p:cNvSpPr txBox="1"/>
          <p:nvPr>
            <p:ph type="ctrTitle"/>
          </p:nvPr>
        </p:nvSpPr>
        <p:spPr>
          <a:xfrm>
            <a:off x="1248375" y="1541473"/>
            <a:ext cx="6647100" cy="1695900"/>
          </a:xfrm>
          <a:prstGeom prst="rect">
            <a:avLst/>
          </a:prstGeom>
        </p:spPr>
        <p:txBody>
          <a:bodyPr anchorCtr="0" anchor="t" bIns="91425" lIns="91425" spcFirstLastPara="1" rIns="91425" wrap="square" tIns="0">
            <a:noAutofit/>
          </a:bodyPr>
          <a:lstStyle/>
          <a:p>
            <a:pPr indent="0" lvl="0" marL="0" rtl="0" algn="ctr">
              <a:spcBef>
                <a:spcPts val="0"/>
              </a:spcBef>
              <a:spcAft>
                <a:spcPts val="200"/>
              </a:spcAft>
              <a:buNone/>
            </a:pPr>
            <a:r>
              <a:rPr lang="en" sz="5800"/>
              <a:t>DATA SCIENCE</a:t>
            </a:r>
            <a:r>
              <a:rPr lang="en"/>
              <a:t> </a:t>
            </a:r>
            <a:r>
              <a:rPr lang="en" sz="5050">
                <a:solidFill>
                  <a:schemeClr val="dk2"/>
                </a:solidFill>
              </a:rPr>
              <a:t>Phase 2 Project</a:t>
            </a:r>
            <a:endParaRPr sz="5050">
              <a:solidFill>
                <a:schemeClr val="dk2"/>
              </a:solidFill>
            </a:endParaRPr>
          </a:p>
        </p:txBody>
      </p:sp>
      <p:sp>
        <p:nvSpPr>
          <p:cNvPr id="2582" name="Google Shape;2582;p53"/>
          <p:cNvSpPr/>
          <p:nvPr/>
        </p:nvSpPr>
        <p:spPr>
          <a:xfrm>
            <a:off x="715550" y="23917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83" name="Google Shape;2583;p53"/>
          <p:cNvCxnSpPr/>
          <p:nvPr/>
        </p:nvCxnSpPr>
        <p:spPr>
          <a:xfrm>
            <a:off x="1863750" y="3162850"/>
            <a:ext cx="54165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581"/>
                                        </p:tgtEl>
                                        <p:attrNameLst>
                                          <p:attrName>style.visibility</p:attrName>
                                        </p:attrNameLst>
                                      </p:cBhvr>
                                      <p:to>
                                        <p:strVal val="visible"/>
                                      </p:to>
                                    </p:set>
                                    <p:anim calcmode="lin" valueType="num">
                                      <p:cBhvr additive="base">
                                        <p:cTn dur="1000"/>
                                        <p:tgtEl>
                                          <p:spTgt spid="258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2583"/>
                                        </p:tgtEl>
                                        <p:attrNameLst>
                                          <p:attrName>style.visibility</p:attrName>
                                        </p:attrNameLst>
                                      </p:cBhvr>
                                      <p:to>
                                        <p:strVal val="visible"/>
                                      </p:to>
                                    </p:set>
                                    <p:anim calcmode="lin" valueType="num">
                                      <p:cBhvr additive="base">
                                        <p:cTn dur="1000"/>
                                        <p:tgtEl>
                                          <p:spTgt spid="258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5" name="Shape 2675"/>
        <p:cNvGrpSpPr/>
        <p:nvPr/>
      </p:nvGrpSpPr>
      <p:grpSpPr>
        <a:xfrm>
          <a:off x="0" y="0"/>
          <a:ext cx="0" cy="0"/>
          <a:chOff x="0" y="0"/>
          <a:chExt cx="0" cy="0"/>
        </a:xfrm>
      </p:grpSpPr>
      <p:sp>
        <p:nvSpPr>
          <p:cNvPr id="2676" name="Google Shape;2676;p62"/>
          <p:cNvSpPr txBox="1"/>
          <p:nvPr>
            <p:ph type="title"/>
          </p:nvPr>
        </p:nvSpPr>
        <p:spPr>
          <a:xfrm>
            <a:off x="4000500" y="0"/>
            <a:ext cx="5143500" cy="6321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b="1" lang="en" sz="3600">
                <a:solidFill>
                  <a:srgbClr val="EE0066"/>
                </a:solidFill>
                <a:latin typeface="Calibri"/>
                <a:ea typeface="Calibri"/>
                <a:cs typeface="Calibri"/>
                <a:sym typeface="Calibri"/>
              </a:rPr>
              <a:t>Seasonal Trends vs. Prices</a:t>
            </a:r>
            <a:endParaRPr sz="3600">
              <a:latin typeface="Calibri"/>
              <a:ea typeface="Calibri"/>
              <a:cs typeface="Calibri"/>
              <a:sym typeface="Calibri"/>
            </a:endParaRPr>
          </a:p>
          <a:p>
            <a:pPr indent="0" lvl="0" marL="0" rtl="0" algn="l">
              <a:spcBef>
                <a:spcPts val="0"/>
              </a:spcBef>
              <a:spcAft>
                <a:spcPts val="0"/>
              </a:spcAft>
              <a:buNone/>
            </a:pPr>
            <a:r>
              <a:t/>
            </a:r>
            <a:endParaRPr/>
          </a:p>
        </p:txBody>
      </p:sp>
      <p:sp>
        <p:nvSpPr>
          <p:cNvPr id="2677" name="Google Shape;2677;p62"/>
          <p:cNvSpPr txBox="1"/>
          <p:nvPr>
            <p:ph idx="1" type="subTitle"/>
          </p:nvPr>
        </p:nvSpPr>
        <p:spPr>
          <a:xfrm>
            <a:off x="583925" y="1121428"/>
            <a:ext cx="4855200" cy="35319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678" name="Google Shape;2678;p62"/>
          <p:cNvPicPr preferRelativeResize="0"/>
          <p:nvPr/>
        </p:nvPicPr>
        <p:blipFill>
          <a:blip r:embed="rId3">
            <a:alphaModFix/>
          </a:blip>
          <a:stretch>
            <a:fillRect/>
          </a:stretch>
        </p:blipFill>
        <p:spPr>
          <a:xfrm>
            <a:off x="631069" y="1121425"/>
            <a:ext cx="4743006" cy="3443725"/>
          </a:xfrm>
          <a:prstGeom prst="rect">
            <a:avLst/>
          </a:prstGeom>
          <a:noFill/>
          <a:ln>
            <a:noFill/>
          </a:ln>
        </p:spPr>
      </p:pic>
      <p:sp>
        <p:nvSpPr>
          <p:cNvPr id="2679" name="Google Shape;2679;p62"/>
          <p:cNvSpPr txBox="1"/>
          <p:nvPr/>
        </p:nvSpPr>
        <p:spPr>
          <a:xfrm>
            <a:off x="5771575" y="1187650"/>
            <a:ext cx="2726400" cy="32451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Clr>
                <a:schemeClr val="lt1"/>
              </a:buClr>
              <a:buSzPts val="2300"/>
              <a:buFont typeface="Calibri"/>
              <a:buChar char="●"/>
            </a:pPr>
            <a:r>
              <a:rPr lang="en" sz="2300">
                <a:solidFill>
                  <a:schemeClr val="lt1"/>
                </a:solidFill>
                <a:latin typeface="Calibri"/>
                <a:ea typeface="Calibri"/>
                <a:cs typeface="Calibri"/>
                <a:sym typeface="Calibri"/>
              </a:rPr>
              <a:t>Box plot presentation </a:t>
            </a:r>
            <a:endParaRPr sz="2300">
              <a:solidFill>
                <a:schemeClr val="lt1"/>
              </a:solidFill>
              <a:latin typeface="Calibri"/>
              <a:ea typeface="Calibri"/>
              <a:cs typeface="Calibri"/>
              <a:sym typeface="Calibri"/>
            </a:endParaRPr>
          </a:p>
          <a:p>
            <a:pPr indent="-374650" lvl="0" marL="457200" rtl="0" algn="l">
              <a:spcBef>
                <a:spcPts val="0"/>
              </a:spcBef>
              <a:spcAft>
                <a:spcPts val="0"/>
              </a:spcAft>
              <a:buClr>
                <a:schemeClr val="lt1"/>
              </a:buClr>
              <a:buSzPts val="2300"/>
              <a:buFont typeface="Calibri"/>
              <a:buChar char="●"/>
            </a:pPr>
            <a:r>
              <a:rPr lang="en" sz="2300">
                <a:solidFill>
                  <a:schemeClr val="lt1"/>
                </a:solidFill>
                <a:latin typeface="Calibri"/>
                <a:ea typeface="Calibri"/>
                <a:cs typeface="Calibri"/>
                <a:sym typeface="Calibri"/>
              </a:rPr>
              <a:t>Spring has the highest mean price</a:t>
            </a:r>
            <a:endParaRPr sz="2300">
              <a:solidFill>
                <a:schemeClr val="lt1"/>
              </a:solidFill>
              <a:latin typeface="Calibri"/>
              <a:ea typeface="Calibri"/>
              <a:cs typeface="Calibri"/>
              <a:sym typeface="Calibri"/>
            </a:endParaRPr>
          </a:p>
          <a:p>
            <a:pPr indent="-374650" lvl="0" marL="457200" rtl="0" algn="l">
              <a:spcBef>
                <a:spcPts val="0"/>
              </a:spcBef>
              <a:spcAft>
                <a:spcPts val="0"/>
              </a:spcAft>
              <a:buClr>
                <a:schemeClr val="lt1"/>
              </a:buClr>
              <a:buSzPts val="2300"/>
              <a:buFont typeface="Calibri"/>
              <a:buChar char="●"/>
            </a:pPr>
            <a:r>
              <a:rPr lang="en" sz="2300">
                <a:solidFill>
                  <a:schemeClr val="lt1"/>
                </a:solidFill>
                <a:latin typeface="Calibri"/>
                <a:ea typeface="Calibri"/>
                <a:cs typeface="Calibri"/>
                <a:sym typeface="Calibri"/>
              </a:rPr>
              <a:t>Winter has the lowest mean price</a:t>
            </a:r>
            <a:endParaRPr sz="2300">
              <a:solidFill>
                <a:schemeClr val="lt1"/>
              </a:solidFill>
              <a:latin typeface="Calibri"/>
              <a:ea typeface="Calibri"/>
              <a:cs typeface="Calibri"/>
              <a:sym typeface="Calibri"/>
            </a:endParaRPr>
          </a:p>
          <a:p>
            <a:pPr indent="0" lvl="0" marL="0" rtl="0" algn="l">
              <a:spcBef>
                <a:spcPts val="0"/>
              </a:spcBef>
              <a:spcAft>
                <a:spcPts val="0"/>
              </a:spcAft>
              <a:buNone/>
            </a:pPr>
            <a:r>
              <a:t/>
            </a:r>
            <a:endParaRPr sz="1700">
              <a:solidFill>
                <a:schemeClr val="lt1"/>
              </a:solidFill>
              <a:latin typeface="Bai Jamjuree"/>
              <a:ea typeface="Bai Jamjuree"/>
              <a:cs typeface="Bai Jamjuree"/>
              <a:sym typeface="Bai Jamjure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3" name="Shape 2683"/>
        <p:cNvGrpSpPr/>
        <p:nvPr/>
      </p:nvGrpSpPr>
      <p:grpSpPr>
        <a:xfrm>
          <a:off x="0" y="0"/>
          <a:ext cx="0" cy="0"/>
          <a:chOff x="0" y="0"/>
          <a:chExt cx="0" cy="0"/>
        </a:xfrm>
      </p:grpSpPr>
      <p:sp>
        <p:nvSpPr>
          <p:cNvPr id="2684" name="Google Shape;2684;p63"/>
          <p:cNvSpPr txBox="1"/>
          <p:nvPr>
            <p:ph type="title"/>
          </p:nvPr>
        </p:nvSpPr>
        <p:spPr>
          <a:xfrm>
            <a:off x="4182150" y="0"/>
            <a:ext cx="4889400" cy="6321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sz="3500">
                <a:solidFill>
                  <a:srgbClr val="EE0066"/>
                </a:solidFill>
                <a:latin typeface="Calibri"/>
                <a:ea typeface="Calibri"/>
                <a:cs typeface="Calibri"/>
                <a:sym typeface="Calibri"/>
              </a:rPr>
              <a:t>Seasonal trends vs. Prices</a:t>
            </a:r>
            <a:endParaRPr sz="3500">
              <a:solidFill>
                <a:srgbClr val="EE0066"/>
              </a:solidFill>
              <a:latin typeface="Calibri"/>
              <a:ea typeface="Calibri"/>
              <a:cs typeface="Calibri"/>
              <a:sym typeface="Calibri"/>
            </a:endParaRPr>
          </a:p>
          <a:p>
            <a:pPr indent="0" lvl="0" marL="0" rtl="0" algn="l">
              <a:spcBef>
                <a:spcPts val="0"/>
              </a:spcBef>
              <a:spcAft>
                <a:spcPts val="0"/>
              </a:spcAft>
              <a:buNone/>
            </a:pPr>
            <a:r>
              <a:t/>
            </a:r>
            <a:endParaRPr sz="4100"/>
          </a:p>
        </p:txBody>
      </p:sp>
      <p:sp>
        <p:nvSpPr>
          <p:cNvPr id="2685" name="Google Shape;2685;p63"/>
          <p:cNvSpPr txBox="1"/>
          <p:nvPr>
            <p:ph idx="1" type="subTitle"/>
          </p:nvPr>
        </p:nvSpPr>
        <p:spPr>
          <a:xfrm>
            <a:off x="803350" y="1375278"/>
            <a:ext cx="4635900" cy="33222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686" name="Google Shape;2686;p63"/>
          <p:cNvPicPr preferRelativeResize="0"/>
          <p:nvPr/>
        </p:nvPicPr>
        <p:blipFill>
          <a:blip r:embed="rId3">
            <a:alphaModFix/>
          </a:blip>
          <a:stretch>
            <a:fillRect/>
          </a:stretch>
        </p:blipFill>
        <p:spPr>
          <a:xfrm>
            <a:off x="749475" y="1277325"/>
            <a:ext cx="4689775" cy="3420150"/>
          </a:xfrm>
          <a:prstGeom prst="rect">
            <a:avLst/>
          </a:prstGeom>
          <a:noFill/>
          <a:ln>
            <a:noFill/>
          </a:ln>
        </p:spPr>
      </p:pic>
      <p:sp>
        <p:nvSpPr>
          <p:cNvPr id="2687" name="Google Shape;2687;p63"/>
          <p:cNvSpPr txBox="1"/>
          <p:nvPr/>
        </p:nvSpPr>
        <p:spPr>
          <a:xfrm>
            <a:off x="5859875" y="1320100"/>
            <a:ext cx="2858700" cy="30465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lt1"/>
              </a:buClr>
              <a:buSzPts val="2000"/>
              <a:buFont typeface="Calibri"/>
              <a:buChar char="●"/>
            </a:pPr>
            <a:r>
              <a:rPr lang="en" sz="2000">
                <a:solidFill>
                  <a:schemeClr val="lt1"/>
                </a:solidFill>
                <a:latin typeface="Calibri"/>
                <a:ea typeface="Calibri"/>
                <a:cs typeface="Calibri"/>
                <a:sym typeface="Calibri"/>
              </a:rPr>
              <a:t>Time series plot</a:t>
            </a:r>
            <a:endParaRPr sz="2000">
              <a:solidFill>
                <a:schemeClr val="lt1"/>
              </a:solidFill>
              <a:latin typeface="Calibri"/>
              <a:ea typeface="Calibri"/>
              <a:cs typeface="Calibri"/>
              <a:sym typeface="Calibri"/>
            </a:endParaRPr>
          </a:p>
          <a:p>
            <a:pPr indent="-355600" lvl="0" marL="457200" rtl="0" algn="l">
              <a:spcBef>
                <a:spcPts val="0"/>
              </a:spcBef>
              <a:spcAft>
                <a:spcPts val="0"/>
              </a:spcAft>
              <a:buClr>
                <a:schemeClr val="lt1"/>
              </a:buClr>
              <a:buSzPts val="2000"/>
              <a:buFont typeface="Calibri"/>
              <a:buChar char="●"/>
            </a:pPr>
            <a:r>
              <a:rPr lang="en" sz="2000">
                <a:solidFill>
                  <a:schemeClr val="lt1"/>
                </a:solidFill>
                <a:latin typeface="Calibri"/>
                <a:ea typeface="Calibri"/>
                <a:cs typeface="Calibri"/>
                <a:sym typeface="Calibri"/>
              </a:rPr>
              <a:t>shows a continuous relationship of price over time.</a:t>
            </a:r>
            <a:endParaRPr sz="2000">
              <a:solidFill>
                <a:schemeClr val="lt1"/>
              </a:solidFill>
              <a:latin typeface="Calibri"/>
              <a:ea typeface="Calibri"/>
              <a:cs typeface="Calibri"/>
              <a:sym typeface="Calibri"/>
            </a:endParaRPr>
          </a:p>
          <a:p>
            <a:pPr indent="-355600" lvl="0" marL="457200" rtl="0" algn="l">
              <a:spcBef>
                <a:spcPts val="0"/>
              </a:spcBef>
              <a:spcAft>
                <a:spcPts val="0"/>
              </a:spcAft>
              <a:buClr>
                <a:schemeClr val="lt1"/>
              </a:buClr>
              <a:buSzPts val="2000"/>
              <a:buFont typeface="Calibri"/>
              <a:buChar char="●"/>
            </a:pPr>
            <a:r>
              <a:rPr lang="en" sz="2000">
                <a:solidFill>
                  <a:schemeClr val="lt1"/>
                </a:solidFill>
                <a:latin typeface="Calibri"/>
                <a:ea typeface="Calibri"/>
                <a:cs typeface="Calibri"/>
                <a:sym typeface="Calibri"/>
              </a:rPr>
              <a:t>Spring and Autumn have the highest sales prices</a:t>
            </a:r>
            <a:endParaRPr>
              <a:solidFill>
                <a:schemeClr val="lt1"/>
              </a:solidFill>
              <a:latin typeface="Bai Jamjuree"/>
              <a:ea typeface="Bai Jamjuree"/>
              <a:cs typeface="Bai Jamjuree"/>
              <a:sym typeface="Bai Jamjure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1" name="Shape 2691"/>
        <p:cNvGrpSpPr/>
        <p:nvPr/>
      </p:nvGrpSpPr>
      <p:grpSpPr>
        <a:xfrm>
          <a:off x="0" y="0"/>
          <a:ext cx="0" cy="0"/>
          <a:chOff x="0" y="0"/>
          <a:chExt cx="0" cy="0"/>
        </a:xfrm>
      </p:grpSpPr>
      <p:sp>
        <p:nvSpPr>
          <p:cNvPr id="2692" name="Google Shape;2692;p64"/>
          <p:cNvSpPr txBox="1"/>
          <p:nvPr>
            <p:ph type="title"/>
          </p:nvPr>
        </p:nvSpPr>
        <p:spPr>
          <a:xfrm>
            <a:off x="4412623" y="75666"/>
            <a:ext cx="4635900" cy="632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2900"/>
              <a:t>Baseline Model Results</a:t>
            </a:r>
            <a:endParaRPr sz="2900"/>
          </a:p>
        </p:txBody>
      </p:sp>
      <p:sp>
        <p:nvSpPr>
          <p:cNvPr id="2693" name="Google Shape;2693;p64"/>
          <p:cNvSpPr txBox="1"/>
          <p:nvPr>
            <p:ph idx="1" type="subTitle"/>
          </p:nvPr>
        </p:nvSpPr>
        <p:spPr>
          <a:xfrm>
            <a:off x="330050" y="707775"/>
            <a:ext cx="5109300" cy="43098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694" name="Google Shape;2694;p64"/>
          <p:cNvPicPr preferRelativeResize="0"/>
          <p:nvPr/>
        </p:nvPicPr>
        <p:blipFill>
          <a:blip r:embed="rId3">
            <a:alphaModFix/>
          </a:blip>
          <a:stretch>
            <a:fillRect/>
          </a:stretch>
        </p:blipFill>
        <p:spPr>
          <a:xfrm>
            <a:off x="330050" y="707775"/>
            <a:ext cx="5109300" cy="4309800"/>
          </a:xfrm>
          <a:prstGeom prst="rect">
            <a:avLst/>
          </a:prstGeom>
          <a:noFill/>
          <a:ln>
            <a:noFill/>
          </a:ln>
        </p:spPr>
      </p:pic>
      <p:sp>
        <p:nvSpPr>
          <p:cNvPr id="2695" name="Google Shape;2695;p64"/>
          <p:cNvSpPr txBox="1"/>
          <p:nvPr/>
        </p:nvSpPr>
        <p:spPr>
          <a:xfrm>
            <a:off x="5594975" y="801325"/>
            <a:ext cx="3453600" cy="344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rPr>
              <a:t>The baseline model explained about 50% of the variance in price and the F-statistic p-value was below 0.05.</a:t>
            </a:r>
            <a:endParaRPr sz="2400">
              <a:solidFill>
                <a:schemeClr val="lt1"/>
              </a:solidFill>
            </a:endParaRPr>
          </a:p>
          <a:p>
            <a:pPr indent="0" lvl="0" marL="0" rtl="0" algn="l">
              <a:spcBef>
                <a:spcPts val="0"/>
              </a:spcBef>
              <a:spcAft>
                <a:spcPts val="0"/>
              </a:spcAft>
              <a:buNone/>
            </a:pPr>
            <a:r>
              <a:rPr lang="en" sz="2400">
                <a:solidFill>
                  <a:srgbClr val="D1D5DB"/>
                </a:solidFill>
              </a:rPr>
              <a:t>This showed a statistically significant relationship.</a:t>
            </a:r>
            <a:endParaRPr sz="2400">
              <a:solidFill>
                <a:srgbClr val="D1D5DB"/>
              </a:solidFill>
            </a:endParaRPr>
          </a:p>
          <a:p>
            <a:pPr indent="0" lvl="0" marL="0" rtl="0" algn="l">
              <a:spcBef>
                <a:spcPts val="0"/>
              </a:spcBef>
              <a:spcAft>
                <a:spcPts val="0"/>
              </a:spcAft>
              <a:buNone/>
            </a:pPr>
            <a:r>
              <a:t/>
            </a:r>
            <a:endParaRPr sz="2400">
              <a:solidFill>
                <a:srgbClr val="D1D5DB"/>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9" name="Shape 2699"/>
        <p:cNvGrpSpPr/>
        <p:nvPr/>
      </p:nvGrpSpPr>
      <p:grpSpPr>
        <a:xfrm>
          <a:off x="0" y="0"/>
          <a:ext cx="0" cy="0"/>
          <a:chOff x="0" y="0"/>
          <a:chExt cx="0" cy="0"/>
        </a:xfrm>
      </p:grpSpPr>
      <p:sp>
        <p:nvSpPr>
          <p:cNvPr id="2700" name="Google Shape;2700;p65"/>
          <p:cNvSpPr txBox="1"/>
          <p:nvPr>
            <p:ph type="title"/>
          </p:nvPr>
        </p:nvSpPr>
        <p:spPr>
          <a:xfrm>
            <a:off x="5981274" y="86700"/>
            <a:ext cx="2979000" cy="632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MAE </a:t>
            </a:r>
            <a:endParaRPr/>
          </a:p>
        </p:txBody>
      </p:sp>
      <p:sp>
        <p:nvSpPr>
          <p:cNvPr id="2701" name="Google Shape;2701;p65"/>
          <p:cNvSpPr txBox="1"/>
          <p:nvPr>
            <p:ph idx="1" type="subTitle"/>
          </p:nvPr>
        </p:nvSpPr>
        <p:spPr>
          <a:xfrm>
            <a:off x="803350" y="1209725"/>
            <a:ext cx="7120500" cy="355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D1D5DB"/>
                </a:solidFill>
                <a:latin typeface="Arial"/>
                <a:ea typeface="Arial"/>
                <a:cs typeface="Arial"/>
                <a:sym typeface="Arial"/>
              </a:rPr>
              <a:t>It measures the average absolute difference between the predicted values and the actual values</a:t>
            </a:r>
            <a:endParaRPr sz="2000">
              <a:solidFill>
                <a:srgbClr val="D1D5DB"/>
              </a:solidFill>
              <a:latin typeface="Arial"/>
              <a:ea typeface="Arial"/>
              <a:cs typeface="Arial"/>
              <a:sym typeface="Arial"/>
            </a:endParaRPr>
          </a:p>
          <a:p>
            <a:pPr indent="0" lvl="0" marL="0" rtl="0" algn="l">
              <a:spcBef>
                <a:spcPts val="0"/>
              </a:spcBef>
              <a:spcAft>
                <a:spcPts val="0"/>
              </a:spcAft>
              <a:buNone/>
            </a:pPr>
            <a:r>
              <a:rPr lang="en" sz="2000">
                <a:solidFill>
                  <a:srgbClr val="D1D5DB"/>
                </a:solidFill>
                <a:latin typeface="Arial"/>
                <a:ea typeface="Arial"/>
                <a:cs typeface="Arial"/>
                <a:sym typeface="Arial"/>
              </a:rPr>
              <a:t>If the MAE is small, it means that the model's predictions are, on average, very close to the actual prices.</a:t>
            </a:r>
            <a:endParaRPr sz="2000">
              <a:solidFill>
                <a:srgbClr val="D1D5DB"/>
              </a:solidFill>
              <a:latin typeface="Arial"/>
              <a:ea typeface="Arial"/>
              <a:cs typeface="Arial"/>
              <a:sym typeface="Arial"/>
            </a:endParaRPr>
          </a:p>
          <a:p>
            <a:pPr indent="0" lvl="0" marL="0" rtl="0" algn="l">
              <a:spcBef>
                <a:spcPts val="0"/>
              </a:spcBef>
              <a:spcAft>
                <a:spcPts val="0"/>
              </a:spcAft>
              <a:buNone/>
            </a:pPr>
            <a:r>
              <a:rPr lang="en" sz="2000">
                <a:solidFill>
                  <a:srgbClr val="D1D5DB"/>
                </a:solidFill>
                <a:latin typeface="Arial"/>
                <a:ea typeface="Arial"/>
                <a:cs typeface="Arial"/>
                <a:sym typeface="Arial"/>
              </a:rPr>
              <a:t>If the MAE is large, it suggests that the model's predictions deviate significantly from the actual prices.</a:t>
            </a:r>
            <a:endParaRPr sz="2000">
              <a:solidFill>
                <a:srgbClr val="D1D5DB"/>
              </a:solidFill>
              <a:latin typeface="Arial"/>
              <a:ea typeface="Arial"/>
              <a:cs typeface="Arial"/>
              <a:sym typeface="Arial"/>
            </a:endParaRPr>
          </a:p>
          <a:p>
            <a:pPr indent="0" lvl="0" marL="0" rtl="0" algn="l">
              <a:spcBef>
                <a:spcPts val="560"/>
              </a:spcBef>
              <a:spcAft>
                <a:spcPts val="0"/>
              </a:spcAft>
              <a:buNone/>
            </a:pPr>
            <a:r>
              <a:rPr lang="en" sz="2000">
                <a:solidFill>
                  <a:srgbClr val="D1D5DB"/>
                </a:solidFill>
                <a:latin typeface="Arial"/>
                <a:ea typeface="Arial"/>
                <a:cs typeface="Arial"/>
                <a:sym typeface="Arial"/>
              </a:rPr>
              <a:t>Model 3 with an MAE of 141,592.73 is the best performing model among the ones we have evaluated in terms of its ability to make accurate price predictions.</a:t>
            </a:r>
            <a:endParaRPr sz="2000">
              <a:solidFill>
                <a:srgbClr val="D1D5DB"/>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5" name="Shape 2705"/>
        <p:cNvGrpSpPr/>
        <p:nvPr/>
      </p:nvGrpSpPr>
      <p:grpSpPr>
        <a:xfrm>
          <a:off x="0" y="0"/>
          <a:ext cx="0" cy="0"/>
          <a:chOff x="0" y="0"/>
          <a:chExt cx="0" cy="0"/>
        </a:xfrm>
      </p:grpSpPr>
      <p:sp>
        <p:nvSpPr>
          <p:cNvPr id="2706" name="Google Shape;2706;p66"/>
          <p:cNvSpPr txBox="1"/>
          <p:nvPr>
            <p:ph type="title"/>
          </p:nvPr>
        </p:nvSpPr>
        <p:spPr>
          <a:xfrm>
            <a:off x="4412623" y="75666"/>
            <a:ext cx="4635900" cy="632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2900"/>
              <a:t>2nd </a:t>
            </a:r>
            <a:r>
              <a:rPr lang="en" sz="2900"/>
              <a:t> Model Results</a:t>
            </a:r>
            <a:endParaRPr sz="2900"/>
          </a:p>
        </p:txBody>
      </p:sp>
      <p:sp>
        <p:nvSpPr>
          <p:cNvPr id="2707" name="Google Shape;2707;p66"/>
          <p:cNvSpPr txBox="1"/>
          <p:nvPr>
            <p:ph idx="1" type="subTitle"/>
          </p:nvPr>
        </p:nvSpPr>
        <p:spPr>
          <a:xfrm>
            <a:off x="330050" y="707775"/>
            <a:ext cx="5109300" cy="43098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708" name="Google Shape;2708;p66"/>
          <p:cNvPicPr preferRelativeResize="0"/>
          <p:nvPr/>
        </p:nvPicPr>
        <p:blipFill>
          <a:blip r:embed="rId3">
            <a:alphaModFix/>
          </a:blip>
          <a:stretch>
            <a:fillRect/>
          </a:stretch>
        </p:blipFill>
        <p:spPr>
          <a:xfrm>
            <a:off x="330050" y="707775"/>
            <a:ext cx="5109300" cy="4309800"/>
          </a:xfrm>
          <a:prstGeom prst="rect">
            <a:avLst/>
          </a:prstGeom>
          <a:noFill/>
          <a:ln>
            <a:noFill/>
          </a:ln>
        </p:spPr>
      </p:pic>
      <p:sp>
        <p:nvSpPr>
          <p:cNvPr id="2709" name="Google Shape;2709;p66"/>
          <p:cNvSpPr txBox="1"/>
          <p:nvPr/>
        </p:nvSpPr>
        <p:spPr>
          <a:xfrm>
            <a:off x="5594975" y="801325"/>
            <a:ext cx="3453600" cy="344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rPr>
              <a:t>The second model explained about 65% of the variance in price and a </a:t>
            </a:r>
            <a:r>
              <a:rPr lang="en" sz="2000">
                <a:solidFill>
                  <a:srgbClr val="D4D4D4"/>
                </a:solidFill>
              </a:rPr>
              <a:t>MAE of 141592.73032447265, and 'MSE of 46826238256.493065,</a:t>
            </a:r>
            <a:endParaRPr sz="2000">
              <a:solidFill>
                <a:srgbClr val="D1D5DB"/>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3" name="Shape 2713"/>
        <p:cNvGrpSpPr/>
        <p:nvPr/>
      </p:nvGrpSpPr>
      <p:grpSpPr>
        <a:xfrm>
          <a:off x="0" y="0"/>
          <a:ext cx="0" cy="0"/>
          <a:chOff x="0" y="0"/>
          <a:chExt cx="0" cy="0"/>
        </a:xfrm>
      </p:grpSpPr>
      <p:sp>
        <p:nvSpPr>
          <p:cNvPr id="2714" name="Google Shape;2714;p67"/>
          <p:cNvSpPr txBox="1"/>
          <p:nvPr>
            <p:ph type="title"/>
          </p:nvPr>
        </p:nvSpPr>
        <p:spPr>
          <a:xfrm>
            <a:off x="992302" y="75675"/>
            <a:ext cx="8056200" cy="632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2500"/>
              <a:t>Polynomial Transformation of features </a:t>
            </a:r>
            <a:endParaRPr sz="2500"/>
          </a:p>
        </p:txBody>
      </p:sp>
      <p:sp>
        <p:nvSpPr>
          <p:cNvPr id="2715" name="Google Shape;2715;p67"/>
          <p:cNvSpPr txBox="1"/>
          <p:nvPr>
            <p:ph idx="1" type="subTitle"/>
          </p:nvPr>
        </p:nvSpPr>
        <p:spPr>
          <a:xfrm>
            <a:off x="330050" y="707775"/>
            <a:ext cx="5109300" cy="43098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67"/>
          <p:cNvSpPr txBox="1"/>
          <p:nvPr/>
        </p:nvSpPr>
        <p:spPr>
          <a:xfrm>
            <a:off x="5594975" y="801325"/>
            <a:ext cx="3453600" cy="344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rPr>
              <a:t>The second model explained about 72% of the variance in price.</a:t>
            </a:r>
            <a:endParaRPr sz="2000">
              <a:solidFill>
                <a:schemeClr val="lt1"/>
              </a:solidFill>
            </a:endParaRPr>
          </a:p>
          <a:p>
            <a:pPr indent="0" lvl="0" marL="0" rtl="0" algn="l">
              <a:spcBef>
                <a:spcPts val="560"/>
              </a:spcBef>
              <a:spcAft>
                <a:spcPts val="0"/>
              </a:spcAft>
              <a:buNone/>
            </a:pPr>
            <a:r>
              <a:rPr lang="en" sz="2000">
                <a:solidFill>
                  <a:srgbClr val="D1D5DB"/>
                </a:solidFill>
              </a:rPr>
              <a:t>The model has a  MAE of 141,592.73 and is the best performing model among the ones we have evaluated in terms of its ability to make accurate price predictions.</a:t>
            </a:r>
            <a:endParaRPr sz="2000">
              <a:solidFill>
                <a:schemeClr val="lt1"/>
              </a:solidFill>
            </a:endParaRPr>
          </a:p>
        </p:txBody>
      </p:sp>
      <p:pic>
        <p:nvPicPr>
          <p:cNvPr id="2717" name="Google Shape;2717;p67"/>
          <p:cNvPicPr preferRelativeResize="0"/>
          <p:nvPr/>
        </p:nvPicPr>
        <p:blipFill>
          <a:blip r:embed="rId3">
            <a:alphaModFix/>
          </a:blip>
          <a:stretch>
            <a:fillRect/>
          </a:stretch>
        </p:blipFill>
        <p:spPr>
          <a:xfrm>
            <a:off x="330050" y="707775"/>
            <a:ext cx="5109300" cy="4309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1" name="Shape 2721"/>
        <p:cNvGrpSpPr/>
        <p:nvPr/>
      </p:nvGrpSpPr>
      <p:grpSpPr>
        <a:xfrm>
          <a:off x="0" y="0"/>
          <a:ext cx="0" cy="0"/>
          <a:chOff x="0" y="0"/>
          <a:chExt cx="0" cy="0"/>
        </a:xfrm>
      </p:grpSpPr>
      <p:sp>
        <p:nvSpPr>
          <p:cNvPr id="2722" name="Google Shape;2722;p68"/>
          <p:cNvSpPr txBox="1"/>
          <p:nvPr>
            <p:ph type="title"/>
          </p:nvPr>
        </p:nvSpPr>
        <p:spPr>
          <a:xfrm>
            <a:off x="4368075" y="739250"/>
            <a:ext cx="4427700" cy="7944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sz="2400"/>
              <a:t>Summary of the evaluation</a:t>
            </a:r>
            <a:endParaRPr sz="2400"/>
          </a:p>
        </p:txBody>
      </p:sp>
      <p:sp>
        <p:nvSpPr>
          <p:cNvPr id="2723" name="Google Shape;2723;p68"/>
          <p:cNvSpPr txBox="1"/>
          <p:nvPr>
            <p:ph idx="1" type="subTitle"/>
          </p:nvPr>
        </p:nvSpPr>
        <p:spPr>
          <a:xfrm>
            <a:off x="3606525" y="1373975"/>
            <a:ext cx="5244600" cy="3617100"/>
          </a:xfrm>
          <a:prstGeom prst="rect">
            <a:avLst/>
          </a:prstGeom>
          <a:solidFill>
            <a:srgbClr val="45818E"/>
          </a:solidFill>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850">
                <a:solidFill>
                  <a:schemeClr val="dk1"/>
                </a:solidFill>
                <a:latin typeface="Arial"/>
                <a:ea typeface="Arial"/>
                <a:cs typeface="Arial"/>
                <a:sym typeface="Arial"/>
              </a:rPr>
              <a:t>The models that we have constructed has given us a more in depth understanding on the association of the various house features and the prices.</a:t>
            </a:r>
            <a:endParaRPr sz="1850">
              <a:solidFill>
                <a:schemeClr val="dk1"/>
              </a:solidFill>
              <a:latin typeface="Arial"/>
              <a:ea typeface="Arial"/>
              <a:cs typeface="Arial"/>
              <a:sym typeface="Arial"/>
            </a:endParaRPr>
          </a:p>
          <a:p>
            <a:pPr indent="0" lvl="0" marL="0" rtl="0" algn="l">
              <a:lnSpc>
                <a:spcPct val="135714"/>
              </a:lnSpc>
              <a:spcBef>
                <a:spcPts val="0"/>
              </a:spcBef>
              <a:spcAft>
                <a:spcPts val="0"/>
              </a:spcAft>
              <a:buNone/>
            </a:pPr>
            <a:r>
              <a:rPr lang="en" sz="1850">
                <a:solidFill>
                  <a:schemeClr val="dk1"/>
                </a:solidFill>
                <a:latin typeface="Arial"/>
                <a:ea typeface="Arial"/>
                <a:cs typeface="Arial"/>
                <a:sym typeface="Arial"/>
              </a:rPr>
              <a:t>The model we finally came up with explains 72% proportion of the variance in the dependent variable (price) that is explained by the independent variables (features) in our regression model.</a:t>
            </a:r>
            <a:endParaRPr sz="1850">
              <a:solidFill>
                <a:schemeClr val="dk1"/>
              </a:solidFill>
              <a:latin typeface="Arial"/>
              <a:ea typeface="Arial"/>
              <a:cs typeface="Arial"/>
              <a:sym typeface="Arial"/>
            </a:endParaRPr>
          </a:p>
          <a:p>
            <a:pPr indent="0" lvl="0" marL="0" rtl="0" algn="r">
              <a:spcBef>
                <a:spcPts val="0"/>
              </a:spcBef>
              <a:spcAft>
                <a:spcPts val="0"/>
              </a:spcAft>
              <a:buNone/>
            </a:pPr>
            <a:r>
              <a:t/>
            </a:r>
            <a:endParaRPr sz="2200">
              <a:solidFill>
                <a:schemeClr val="dk1"/>
              </a:solidFill>
              <a:latin typeface="Arial"/>
              <a:ea typeface="Arial"/>
              <a:cs typeface="Arial"/>
              <a:sym typeface="Arial"/>
            </a:endParaRPr>
          </a:p>
        </p:txBody>
      </p:sp>
      <p:pic>
        <p:nvPicPr>
          <p:cNvPr id="2724" name="Google Shape;2724;p68"/>
          <p:cNvPicPr preferRelativeResize="0"/>
          <p:nvPr/>
        </p:nvPicPr>
        <p:blipFill rotWithShape="1">
          <a:blip r:embed="rId3">
            <a:alphaModFix/>
          </a:blip>
          <a:srcRect b="2593" l="43745" r="19623" t="15088"/>
          <a:stretch/>
        </p:blipFill>
        <p:spPr>
          <a:xfrm>
            <a:off x="136011" y="152400"/>
            <a:ext cx="3229026" cy="4838702"/>
          </a:xfrm>
          <a:prstGeom prst="rect">
            <a:avLst/>
          </a:prstGeom>
          <a:noFill/>
          <a:ln cap="flat" cmpd="sng" w="9525">
            <a:solidFill>
              <a:schemeClr val="dk2"/>
            </a:solidFill>
            <a:prstDash val="solid"/>
            <a:round/>
            <a:headEnd len="sm" w="sm" type="none"/>
            <a:tailEnd len="sm" w="sm" type="none"/>
          </a:ln>
        </p:spPr>
      </p:pic>
      <p:grpSp>
        <p:nvGrpSpPr>
          <p:cNvPr id="2725" name="Google Shape;2725;p68"/>
          <p:cNvGrpSpPr/>
          <p:nvPr/>
        </p:nvGrpSpPr>
        <p:grpSpPr>
          <a:xfrm>
            <a:off x="391864" y="3545270"/>
            <a:ext cx="289170" cy="284718"/>
            <a:chOff x="426000" y="3302025"/>
            <a:chExt cx="220875" cy="217475"/>
          </a:xfrm>
        </p:grpSpPr>
        <p:sp>
          <p:nvSpPr>
            <p:cNvPr id="2726" name="Google Shape;2726;p6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68"/>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28" name="Google Shape;2728;p68"/>
          <p:cNvGrpSpPr/>
          <p:nvPr/>
        </p:nvGrpSpPr>
        <p:grpSpPr>
          <a:xfrm rot="5400000">
            <a:off x="1273912" y="4127100"/>
            <a:ext cx="357454" cy="956304"/>
            <a:chOff x="357713" y="600975"/>
            <a:chExt cx="357454" cy="956304"/>
          </a:xfrm>
        </p:grpSpPr>
        <p:sp>
          <p:nvSpPr>
            <p:cNvPr id="2729" name="Google Shape;2729;p6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6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6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6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3" name="Google Shape;2733;p68"/>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68"/>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68">
            <a:hlinkClick action="ppaction://hlinksldjump" r:id="rId4"/>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68">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68">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2728"/>
                                        </p:tgtEl>
                                        <p:attrNameLst>
                                          <p:attrName>style.visibility</p:attrName>
                                        </p:attrNameLst>
                                      </p:cBhvr>
                                      <p:to>
                                        <p:strVal val="visible"/>
                                      </p:to>
                                    </p:set>
                                    <p:anim calcmode="lin" valueType="num">
                                      <p:cBhvr additive="base">
                                        <p:cTn dur="1000"/>
                                        <p:tgtEl>
                                          <p:spTgt spid="272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725"/>
                                        </p:tgtEl>
                                        <p:attrNameLst>
                                          <p:attrName>style.visibility</p:attrName>
                                        </p:attrNameLst>
                                      </p:cBhvr>
                                      <p:to>
                                        <p:strVal val="visible"/>
                                      </p:to>
                                    </p:set>
                                    <p:anim calcmode="lin" valueType="num">
                                      <p:cBhvr additive="base">
                                        <p:cTn dur="1000"/>
                                        <p:tgtEl>
                                          <p:spTgt spid="272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2724"/>
                                        </p:tgtEl>
                                        <p:attrNameLst>
                                          <p:attrName>style.visibility</p:attrName>
                                        </p:attrNameLst>
                                      </p:cBhvr>
                                      <p:to>
                                        <p:strVal val="visible"/>
                                      </p:to>
                                    </p:set>
                                    <p:anim calcmode="lin" valueType="num">
                                      <p:cBhvr additive="base">
                                        <p:cTn dur="1000"/>
                                        <p:tgtEl>
                                          <p:spTgt spid="2724"/>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723"/>
                                        </p:tgtEl>
                                        <p:attrNameLst>
                                          <p:attrName>style.visibility</p:attrName>
                                        </p:attrNameLst>
                                      </p:cBhvr>
                                      <p:to>
                                        <p:strVal val="visible"/>
                                      </p:to>
                                    </p:set>
                                    <p:animEffect filter="fade" transition="in">
                                      <p:cBhvr>
                                        <p:cTn dur="1000"/>
                                        <p:tgtEl>
                                          <p:spTgt spid="2723"/>
                                        </p:tgtEl>
                                      </p:cBhvr>
                                    </p:animEffect>
                                  </p:childTnLst>
                                </p:cTn>
                              </p:par>
                              <p:par>
                                <p:cTn fill="hold" nodeType="withEffect" presetClass="entr" presetID="2" presetSubtype="2">
                                  <p:stCondLst>
                                    <p:cond delay="0"/>
                                  </p:stCondLst>
                                  <p:childTnLst>
                                    <p:set>
                                      <p:cBhvr>
                                        <p:cTn dur="1" fill="hold">
                                          <p:stCondLst>
                                            <p:cond delay="0"/>
                                          </p:stCondLst>
                                        </p:cTn>
                                        <p:tgtEl>
                                          <p:spTgt spid="2722"/>
                                        </p:tgtEl>
                                        <p:attrNameLst>
                                          <p:attrName>style.visibility</p:attrName>
                                        </p:attrNameLst>
                                      </p:cBhvr>
                                      <p:to>
                                        <p:strVal val="visible"/>
                                      </p:to>
                                    </p:set>
                                    <p:anim calcmode="lin" valueType="num">
                                      <p:cBhvr additive="base">
                                        <p:cTn dur="1000"/>
                                        <p:tgtEl>
                                          <p:spTgt spid="2722"/>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733"/>
                                        </p:tgtEl>
                                        <p:attrNameLst>
                                          <p:attrName>style.visibility</p:attrName>
                                        </p:attrNameLst>
                                      </p:cBhvr>
                                      <p:to>
                                        <p:strVal val="visible"/>
                                      </p:to>
                                    </p:set>
                                    <p:animEffect filter="fade" transition="in">
                                      <p:cBhvr>
                                        <p:cTn dur="1000"/>
                                        <p:tgtEl>
                                          <p:spTgt spid="2733"/>
                                        </p:tgtEl>
                                      </p:cBhvr>
                                    </p:animEffect>
                                  </p:childTnLst>
                                </p:cTn>
                              </p:par>
                              <p:par>
                                <p:cTn fill="hold" nodeType="withEffect" presetClass="entr" presetID="10" presetSubtype="0">
                                  <p:stCondLst>
                                    <p:cond delay="0"/>
                                  </p:stCondLst>
                                  <p:childTnLst>
                                    <p:set>
                                      <p:cBhvr>
                                        <p:cTn dur="1" fill="hold">
                                          <p:stCondLst>
                                            <p:cond delay="0"/>
                                          </p:stCondLst>
                                        </p:cTn>
                                        <p:tgtEl>
                                          <p:spTgt spid="2734"/>
                                        </p:tgtEl>
                                        <p:attrNameLst>
                                          <p:attrName>style.visibility</p:attrName>
                                        </p:attrNameLst>
                                      </p:cBhvr>
                                      <p:to>
                                        <p:strVal val="visible"/>
                                      </p:to>
                                    </p:set>
                                    <p:animEffect filter="fade" transition="in">
                                      <p:cBhvr>
                                        <p:cTn dur="1000"/>
                                        <p:tgtEl>
                                          <p:spTgt spid="2734"/>
                                        </p:tgtEl>
                                      </p:cBhvr>
                                    </p:animEffect>
                                  </p:childTnLst>
                                </p:cTn>
                              </p:par>
                              <p:par>
                                <p:cTn fill="hold" nodeType="withEffect" presetClass="entr" presetID="10" presetSubtype="0">
                                  <p:stCondLst>
                                    <p:cond delay="0"/>
                                  </p:stCondLst>
                                  <p:childTnLst>
                                    <p:set>
                                      <p:cBhvr>
                                        <p:cTn dur="1" fill="hold">
                                          <p:stCondLst>
                                            <p:cond delay="0"/>
                                          </p:stCondLst>
                                        </p:cTn>
                                        <p:tgtEl>
                                          <p:spTgt spid="2735"/>
                                        </p:tgtEl>
                                        <p:attrNameLst>
                                          <p:attrName>style.visibility</p:attrName>
                                        </p:attrNameLst>
                                      </p:cBhvr>
                                      <p:to>
                                        <p:strVal val="visible"/>
                                      </p:to>
                                    </p:set>
                                    <p:animEffect filter="fade" transition="in">
                                      <p:cBhvr>
                                        <p:cTn dur="1000"/>
                                        <p:tgtEl>
                                          <p:spTgt spid="2735"/>
                                        </p:tgtEl>
                                      </p:cBhvr>
                                    </p:animEffect>
                                  </p:childTnLst>
                                </p:cTn>
                              </p:par>
                              <p:par>
                                <p:cTn fill="hold" nodeType="withEffect" presetClass="entr" presetID="10" presetSubtype="0">
                                  <p:stCondLst>
                                    <p:cond delay="0"/>
                                  </p:stCondLst>
                                  <p:childTnLst>
                                    <p:set>
                                      <p:cBhvr>
                                        <p:cTn dur="1" fill="hold">
                                          <p:stCondLst>
                                            <p:cond delay="0"/>
                                          </p:stCondLst>
                                        </p:cTn>
                                        <p:tgtEl>
                                          <p:spTgt spid="2736"/>
                                        </p:tgtEl>
                                        <p:attrNameLst>
                                          <p:attrName>style.visibility</p:attrName>
                                        </p:attrNameLst>
                                      </p:cBhvr>
                                      <p:to>
                                        <p:strVal val="visible"/>
                                      </p:to>
                                    </p:set>
                                    <p:animEffect filter="fade" transition="in">
                                      <p:cBhvr>
                                        <p:cTn dur="1000"/>
                                        <p:tgtEl>
                                          <p:spTgt spid="2736"/>
                                        </p:tgtEl>
                                      </p:cBhvr>
                                    </p:animEffect>
                                  </p:childTnLst>
                                </p:cTn>
                              </p:par>
                              <p:par>
                                <p:cTn fill="hold" nodeType="withEffect" presetClass="entr" presetID="10" presetSubtype="0">
                                  <p:stCondLst>
                                    <p:cond delay="0"/>
                                  </p:stCondLst>
                                  <p:childTnLst>
                                    <p:set>
                                      <p:cBhvr>
                                        <p:cTn dur="1" fill="hold">
                                          <p:stCondLst>
                                            <p:cond delay="0"/>
                                          </p:stCondLst>
                                        </p:cTn>
                                        <p:tgtEl>
                                          <p:spTgt spid="2737"/>
                                        </p:tgtEl>
                                        <p:attrNameLst>
                                          <p:attrName>style.visibility</p:attrName>
                                        </p:attrNameLst>
                                      </p:cBhvr>
                                      <p:to>
                                        <p:strVal val="visible"/>
                                      </p:to>
                                    </p:set>
                                    <p:animEffect filter="fade" transition="in">
                                      <p:cBhvr>
                                        <p:cTn dur="1000"/>
                                        <p:tgtEl>
                                          <p:spTgt spid="27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1" name="Shape 2741"/>
        <p:cNvGrpSpPr/>
        <p:nvPr/>
      </p:nvGrpSpPr>
      <p:grpSpPr>
        <a:xfrm>
          <a:off x="0" y="0"/>
          <a:ext cx="0" cy="0"/>
          <a:chOff x="0" y="0"/>
          <a:chExt cx="0" cy="0"/>
        </a:xfrm>
      </p:grpSpPr>
      <p:sp>
        <p:nvSpPr>
          <p:cNvPr id="2742" name="Google Shape;2742;p69"/>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DATA PROJECT ARCHITECTURE</a:t>
            </a:r>
            <a:endParaRPr/>
          </a:p>
        </p:txBody>
      </p:sp>
      <p:grpSp>
        <p:nvGrpSpPr>
          <p:cNvPr id="2743" name="Google Shape;2743;p69"/>
          <p:cNvGrpSpPr/>
          <p:nvPr/>
        </p:nvGrpSpPr>
        <p:grpSpPr>
          <a:xfrm>
            <a:off x="982950" y="1504725"/>
            <a:ext cx="7178094" cy="2492778"/>
            <a:chOff x="982950" y="1504725"/>
            <a:chExt cx="7178094" cy="2492778"/>
          </a:xfrm>
        </p:grpSpPr>
        <p:sp>
          <p:nvSpPr>
            <p:cNvPr id="2744" name="Google Shape;2744;p69"/>
            <p:cNvSpPr/>
            <p:nvPr/>
          </p:nvSpPr>
          <p:spPr>
            <a:xfrm>
              <a:off x="982950" y="1504725"/>
              <a:ext cx="2292300" cy="572700"/>
            </a:xfrm>
            <a:prstGeom prst="roundRect">
              <a:avLst>
                <a:gd fmla="val 0" name="adj"/>
              </a:avLst>
            </a:prstGeom>
            <a:noFill/>
            <a:ln cap="flat" cmpd="sng" w="9525">
              <a:solidFill>
                <a:schemeClr val="lt1"/>
              </a:solidFill>
              <a:prstDash val="solid"/>
              <a:round/>
              <a:headEnd len="sm" w="sm" type="none"/>
              <a:tailEnd len="sm" w="sm" type="none"/>
            </a:ln>
            <a:effectLst>
              <a:outerShdw blurRad="57150" rotWithShape="0" algn="bl">
                <a:srgbClr val="F2F5F4">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2100">
                  <a:solidFill>
                    <a:schemeClr val="lt1"/>
                  </a:solidFill>
                  <a:latin typeface="Aldrich"/>
                  <a:ea typeface="Aldrich"/>
                  <a:cs typeface="Aldrich"/>
                  <a:sym typeface="Aldrich"/>
                </a:rPr>
                <a:t>Objectives</a:t>
              </a:r>
              <a:endParaRPr b="1" sz="1800">
                <a:solidFill>
                  <a:srgbClr val="F2F5F4"/>
                </a:solidFill>
                <a:latin typeface="Lexend"/>
                <a:ea typeface="Lexend"/>
                <a:cs typeface="Lexend"/>
                <a:sym typeface="Lexend"/>
              </a:endParaRPr>
            </a:p>
          </p:txBody>
        </p:sp>
        <p:sp>
          <p:nvSpPr>
            <p:cNvPr id="2745" name="Google Shape;2745;p69"/>
            <p:cNvSpPr/>
            <p:nvPr/>
          </p:nvSpPr>
          <p:spPr>
            <a:xfrm>
              <a:off x="991344" y="3424803"/>
              <a:ext cx="2292300" cy="572700"/>
            </a:xfrm>
            <a:prstGeom prst="roundRect">
              <a:avLst>
                <a:gd fmla="val 0" name="adj"/>
              </a:avLst>
            </a:prstGeom>
            <a:noFill/>
            <a:ln cap="flat" cmpd="sng" w="9525">
              <a:solidFill>
                <a:schemeClr val="lt1"/>
              </a:solidFill>
              <a:prstDash val="solid"/>
              <a:round/>
              <a:headEnd len="sm" w="sm" type="none"/>
              <a:tailEnd len="sm" w="sm" type="none"/>
            </a:ln>
            <a:effectLst>
              <a:outerShdw blurRad="57150" rotWithShape="0" algn="bl">
                <a:srgbClr val="F2F5F4">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lt1"/>
                  </a:solidFill>
                  <a:latin typeface="Aldrich"/>
                  <a:ea typeface="Aldrich"/>
                  <a:cs typeface="Aldrich"/>
                  <a:sym typeface="Aldrich"/>
                </a:rPr>
                <a:t>Modeling</a:t>
              </a:r>
              <a:endParaRPr sz="2100">
                <a:solidFill>
                  <a:schemeClr val="lt1"/>
                </a:solidFill>
                <a:latin typeface="Aldrich"/>
                <a:ea typeface="Aldrich"/>
                <a:cs typeface="Aldrich"/>
                <a:sym typeface="Aldrich"/>
              </a:endParaRPr>
            </a:p>
          </p:txBody>
        </p:sp>
        <p:sp>
          <p:nvSpPr>
            <p:cNvPr id="2746" name="Google Shape;2746;p69"/>
            <p:cNvSpPr/>
            <p:nvPr/>
          </p:nvSpPr>
          <p:spPr>
            <a:xfrm>
              <a:off x="3427538" y="3424803"/>
              <a:ext cx="2291100" cy="572700"/>
            </a:xfrm>
            <a:prstGeom prst="roundRect">
              <a:avLst>
                <a:gd fmla="val 0" name="adj"/>
              </a:avLst>
            </a:prstGeom>
            <a:noFill/>
            <a:ln cap="flat" cmpd="sng" w="9525">
              <a:solidFill>
                <a:schemeClr val="lt1"/>
              </a:solidFill>
              <a:prstDash val="solid"/>
              <a:round/>
              <a:headEnd len="sm" w="sm" type="none"/>
              <a:tailEnd len="sm" w="sm" type="none"/>
            </a:ln>
            <a:effectLst>
              <a:outerShdw blurRad="57150" rotWithShape="0" algn="bl">
                <a:srgbClr val="F2F5F4">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lt1"/>
                  </a:solidFill>
                  <a:latin typeface="Aldrich"/>
                  <a:ea typeface="Aldrich"/>
                  <a:cs typeface="Aldrich"/>
                  <a:sym typeface="Aldrich"/>
                </a:rPr>
                <a:t>Interpretation</a:t>
              </a:r>
              <a:endParaRPr sz="2100">
                <a:solidFill>
                  <a:schemeClr val="lt1"/>
                </a:solidFill>
                <a:latin typeface="Aldrich"/>
                <a:ea typeface="Aldrich"/>
                <a:cs typeface="Aldrich"/>
                <a:sym typeface="Aldrich"/>
              </a:endParaRPr>
            </a:p>
          </p:txBody>
        </p:sp>
        <p:sp>
          <p:nvSpPr>
            <p:cNvPr id="2747" name="Google Shape;2747;p69"/>
            <p:cNvSpPr/>
            <p:nvPr/>
          </p:nvSpPr>
          <p:spPr>
            <a:xfrm>
              <a:off x="5862604" y="3424803"/>
              <a:ext cx="2290200" cy="572700"/>
            </a:xfrm>
            <a:prstGeom prst="roundRect">
              <a:avLst>
                <a:gd fmla="val 0" name="adj"/>
              </a:avLst>
            </a:prstGeom>
            <a:noFill/>
            <a:ln cap="flat" cmpd="sng" w="9525">
              <a:solidFill>
                <a:schemeClr val="lt1"/>
              </a:solidFill>
              <a:prstDash val="solid"/>
              <a:round/>
              <a:headEnd len="sm" w="sm" type="none"/>
              <a:tailEnd len="sm" w="sm" type="none"/>
            </a:ln>
            <a:effectLst>
              <a:outerShdw blurRad="57150" rotWithShape="0" algn="bl">
                <a:srgbClr val="F2F5F4">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lt1"/>
                  </a:solidFill>
                  <a:latin typeface="Aldrich"/>
                  <a:ea typeface="Aldrich"/>
                  <a:cs typeface="Aldrich"/>
                  <a:sym typeface="Aldrich"/>
                </a:rPr>
                <a:t>Communication</a:t>
              </a:r>
              <a:endParaRPr sz="2100">
                <a:solidFill>
                  <a:schemeClr val="lt1"/>
                </a:solidFill>
                <a:latin typeface="Aldrich"/>
                <a:ea typeface="Aldrich"/>
                <a:cs typeface="Aldrich"/>
                <a:sym typeface="Aldrich"/>
              </a:endParaRPr>
            </a:p>
          </p:txBody>
        </p:sp>
        <p:sp>
          <p:nvSpPr>
            <p:cNvPr id="2748" name="Google Shape;2748;p69"/>
            <p:cNvSpPr/>
            <p:nvPr/>
          </p:nvSpPr>
          <p:spPr>
            <a:xfrm>
              <a:off x="3426960" y="2466381"/>
              <a:ext cx="2292300" cy="572700"/>
            </a:xfrm>
            <a:prstGeom prst="roundRect">
              <a:avLst>
                <a:gd fmla="val 0" name="adj"/>
              </a:avLst>
            </a:prstGeom>
            <a:noFill/>
            <a:ln cap="flat" cmpd="sng" w="9525">
              <a:solidFill>
                <a:schemeClr val="dk2"/>
              </a:solidFill>
              <a:prstDash val="solid"/>
              <a:round/>
              <a:headEnd len="sm" w="sm" type="none"/>
              <a:tailEnd len="sm" w="sm" type="none"/>
            </a:ln>
            <a:effectLst>
              <a:outerShdw blurRad="57150" rotWithShape="0" algn="bl">
                <a:srgbClr val="F2F5F4">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lt1"/>
                  </a:solidFill>
                  <a:latin typeface="Aldrich"/>
                  <a:ea typeface="Aldrich"/>
                  <a:cs typeface="Aldrich"/>
                  <a:sym typeface="Aldrich"/>
                </a:rPr>
                <a:t>Decision</a:t>
              </a:r>
              <a:endParaRPr sz="2100">
                <a:solidFill>
                  <a:schemeClr val="lt1"/>
                </a:solidFill>
                <a:latin typeface="Aldrich"/>
                <a:ea typeface="Aldrich"/>
                <a:cs typeface="Aldrich"/>
                <a:sym typeface="Aldrich"/>
              </a:endParaRPr>
            </a:p>
          </p:txBody>
        </p:sp>
        <p:sp>
          <p:nvSpPr>
            <p:cNvPr id="2749" name="Google Shape;2749;p69"/>
            <p:cNvSpPr/>
            <p:nvPr/>
          </p:nvSpPr>
          <p:spPr>
            <a:xfrm>
              <a:off x="3425847" y="1504725"/>
              <a:ext cx="2292300" cy="572700"/>
            </a:xfrm>
            <a:prstGeom prst="roundRect">
              <a:avLst>
                <a:gd fmla="val 0" name="adj"/>
              </a:avLst>
            </a:prstGeom>
            <a:noFill/>
            <a:ln cap="flat" cmpd="sng" w="9525">
              <a:solidFill>
                <a:schemeClr val="lt1"/>
              </a:solidFill>
              <a:prstDash val="solid"/>
              <a:round/>
              <a:headEnd len="sm" w="sm" type="none"/>
              <a:tailEnd len="sm" w="sm" type="none"/>
            </a:ln>
            <a:effectLst>
              <a:outerShdw blurRad="57150" rotWithShape="0" algn="bl">
                <a:srgbClr val="F2F5F4">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lt1"/>
                  </a:solidFill>
                  <a:latin typeface="Aldrich"/>
                  <a:ea typeface="Aldrich"/>
                  <a:cs typeface="Aldrich"/>
                  <a:sym typeface="Aldrich"/>
                </a:rPr>
                <a:t>Data</a:t>
              </a:r>
              <a:endParaRPr b="1" sz="1800">
                <a:solidFill>
                  <a:srgbClr val="F2F5F4"/>
                </a:solidFill>
                <a:latin typeface="Lexend"/>
                <a:ea typeface="Lexend"/>
                <a:cs typeface="Lexend"/>
                <a:sym typeface="Lexend"/>
              </a:endParaRPr>
            </a:p>
          </p:txBody>
        </p:sp>
        <p:sp>
          <p:nvSpPr>
            <p:cNvPr id="2750" name="Google Shape;2750;p69"/>
            <p:cNvSpPr/>
            <p:nvPr/>
          </p:nvSpPr>
          <p:spPr>
            <a:xfrm>
              <a:off x="5868744" y="1504725"/>
              <a:ext cx="2292300" cy="572700"/>
            </a:xfrm>
            <a:prstGeom prst="roundRect">
              <a:avLst>
                <a:gd fmla="val 0" name="adj"/>
              </a:avLst>
            </a:prstGeom>
            <a:noFill/>
            <a:ln cap="flat" cmpd="sng" w="9525">
              <a:solidFill>
                <a:schemeClr val="lt1"/>
              </a:solidFill>
              <a:prstDash val="solid"/>
              <a:round/>
              <a:headEnd len="sm" w="sm" type="none"/>
              <a:tailEnd len="sm" w="sm" type="none"/>
            </a:ln>
            <a:effectLst>
              <a:outerShdw blurRad="57150" rotWithShape="0" algn="bl">
                <a:srgbClr val="F2F5F4">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lt1"/>
                  </a:solidFill>
                  <a:latin typeface="Aldrich"/>
                  <a:ea typeface="Aldrich"/>
                  <a:cs typeface="Aldrich"/>
                  <a:sym typeface="Aldrich"/>
                </a:rPr>
                <a:t>EDA</a:t>
              </a:r>
              <a:endParaRPr b="1" sz="1800">
                <a:solidFill>
                  <a:srgbClr val="F2F5F4"/>
                </a:solidFill>
                <a:latin typeface="Lexend"/>
                <a:ea typeface="Lexend"/>
                <a:cs typeface="Lexend"/>
                <a:sym typeface="Lexend"/>
              </a:endParaRPr>
            </a:p>
          </p:txBody>
        </p:sp>
        <p:cxnSp>
          <p:nvCxnSpPr>
            <p:cNvPr id="2751" name="Google Shape;2751;p69"/>
            <p:cNvCxnSpPr/>
            <p:nvPr/>
          </p:nvCxnSpPr>
          <p:spPr>
            <a:xfrm flipH="1" rot="10800000">
              <a:off x="5719268" y="1713588"/>
              <a:ext cx="150600" cy="2400"/>
            </a:xfrm>
            <a:prstGeom prst="straightConnector1">
              <a:avLst/>
            </a:prstGeom>
            <a:noFill/>
            <a:ln cap="flat" cmpd="sng" w="9525">
              <a:solidFill>
                <a:schemeClr val="lt1"/>
              </a:solidFill>
              <a:prstDash val="solid"/>
              <a:round/>
              <a:headEnd len="med" w="med" type="none"/>
              <a:tailEnd len="med" w="med" type="none"/>
            </a:ln>
            <a:effectLst>
              <a:outerShdw blurRad="57150" rotWithShape="0" algn="bl">
                <a:srgbClr val="F2F5F4">
                  <a:alpha val="50000"/>
                </a:srgbClr>
              </a:outerShdw>
            </a:effectLst>
          </p:spPr>
        </p:cxnSp>
        <p:cxnSp>
          <p:nvCxnSpPr>
            <p:cNvPr id="2752" name="Google Shape;2752;p69"/>
            <p:cNvCxnSpPr>
              <a:stCxn id="2750" idx="3"/>
              <a:endCxn id="2748" idx="0"/>
            </p:cNvCxnSpPr>
            <p:nvPr/>
          </p:nvCxnSpPr>
          <p:spPr>
            <a:xfrm flipH="1">
              <a:off x="4573044" y="1791075"/>
              <a:ext cx="3588000" cy="675300"/>
            </a:xfrm>
            <a:prstGeom prst="bentConnector4">
              <a:avLst>
                <a:gd fmla="val -6637" name="adj1"/>
                <a:gd fmla="val 71184" name="adj2"/>
              </a:avLst>
            </a:prstGeom>
            <a:noFill/>
            <a:ln cap="flat" cmpd="sng" w="9525">
              <a:solidFill>
                <a:schemeClr val="lt1"/>
              </a:solidFill>
              <a:prstDash val="solid"/>
              <a:round/>
              <a:headEnd len="med" w="med" type="none"/>
              <a:tailEnd len="med" w="med" type="none"/>
            </a:ln>
          </p:spPr>
        </p:cxnSp>
        <p:cxnSp>
          <p:nvCxnSpPr>
            <p:cNvPr id="2753" name="Google Shape;2753;p69"/>
            <p:cNvCxnSpPr>
              <a:stCxn id="2748" idx="2"/>
              <a:endCxn id="2745" idx="1"/>
            </p:cNvCxnSpPr>
            <p:nvPr/>
          </p:nvCxnSpPr>
          <p:spPr>
            <a:xfrm rot="5400000">
              <a:off x="2446260" y="1584231"/>
              <a:ext cx="672000" cy="3581700"/>
            </a:xfrm>
            <a:prstGeom prst="bentConnector4">
              <a:avLst>
                <a:gd fmla="val 28700" name="adj1"/>
                <a:gd fmla="val 106651" name="adj2"/>
              </a:avLst>
            </a:prstGeom>
            <a:noFill/>
            <a:ln cap="flat" cmpd="sng" w="9525">
              <a:solidFill>
                <a:schemeClr val="lt1"/>
              </a:solidFill>
              <a:prstDash val="solid"/>
              <a:round/>
              <a:headEnd len="med" w="med" type="none"/>
              <a:tailEnd len="med" w="med" type="none"/>
            </a:ln>
          </p:spPr>
        </p:cxnSp>
        <p:cxnSp>
          <p:nvCxnSpPr>
            <p:cNvPr id="2754" name="Google Shape;2754;p69"/>
            <p:cNvCxnSpPr/>
            <p:nvPr/>
          </p:nvCxnSpPr>
          <p:spPr>
            <a:xfrm flipH="1" rot="10800000">
              <a:off x="3279972" y="1713588"/>
              <a:ext cx="150600" cy="2400"/>
            </a:xfrm>
            <a:prstGeom prst="straightConnector1">
              <a:avLst/>
            </a:prstGeom>
            <a:noFill/>
            <a:ln cap="flat" cmpd="sng" w="9525">
              <a:solidFill>
                <a:schemeClr val="lt1"/>
              </a:solidFill>
              <a:prstDash val="solid"/>
              <a:round/>
              <a:headEnd len="med" w="med" type="none"/>
              <a:tailEnd len="med" w="med" type="none"/>
            </a:ln>
            <a:effectLst>
              <a:outerShdw blurRad="57150" rotWithShape="0" algn="bl">
                <a:srgbClr val="F2F5F4">
                  <a:alpha val="50000"/>
                </a:srgbClr>
              </a:outerShdw>
            </a:effectLst>
          </p:spPr>
        </p:cxnSp>
        <p:cxnSp>
          <p:nvCxnSpPr>
            <p:cNvPr id="2755" name="Google Shape;2755;p69"/>
            <p:cNvCxnSpPr/>
            <p:nvPr/>
          </p:nvCxnSpPr>
          <p:spPr>
            <a:xfrm flipH="1" rot="10800000">
              <a:off x="3275247" y="3709866"/>
              <a:ext cx="150600" cy="2400"/>
            </a:xfrm>
            <a:prstGeom prst="straightConnector1">
              <a:avLst/>
            </a:prstGeom>
            <a:noFill/>
            <a:ln cap="flat" cmpd="sng" w="9525">
              <a:solidFill>
                <a:schemeClr val="lt1"/>
              </a:solidFill>
              <a:prstDash val="solid"/>
              <a:round/>
              <a:headEnd len="med" w="med" type="none"/>
              <a:tailEnd len="med" w="med" type="none"/>
            </a:ln>
            <a:effectLst>
              <a:outerShdw blurRad="57150" rotWithShape="0" algn="bl">
                <a:srgbClr val="F2F5F4">
                  <a:alpha val="50000"/>
                </a:srgbClr>
              </a:outerShdw>
            </a:effectLst>
          </p:spPr>
        </p:cxnSp>
        <p:cxnSp>
          <p:nvCxnSpPr>
            <p:cNvPr id="2756" name="Google Shape;2756;p69"/>
            <p:cNvCxnSpPr/>
            <p:nvPr/>
          </p:nvCxnSpPr>
          <p:spPr>
            <a:xfrm flipH="1" rot="10800000">
              <a:off x="5711993" y="3713133"/>
              <a:ext cx="150600" cy="2400"/>
            </a:xfrm>
            <a:prstGeom prst="straightConnector1">
              <a:avLst/>
            </a:prstGeom>
            <a:noFill/>
            <a:ln cap="flat" cmpd="sng" w="9525">
              <a:solidFill>
                <a:schemeClr val="lt1"/>
              </a:solidFill>
              <a:prstDash val="solid"/>
              <a:round/>
              <a:headEnd len="med" w="med" type="none"/>
              <a:tailEnd len="med" w="med" type="none"/>
            </a:ln>
            <a:effectLst>
              <a:outerShdw blurRad="57150" rotWithShape="0" algn="bl">
                <a:srgbClr val="F2F5F4">
                  <a:alpha val="50000"/>
                </a:srgbClr>
              </a:outerShdw>
            </a:effectLst>
          </p:spPr>
        </p:cxnSp>
      </p:grpSp>
      <p:pic>
        <p:nvPicPr>
          <p:cNvPr id="2757" name="Google Shape;2757;p69"/>
          <p:cNvPicPr preferRelativeResize="0"/>
          <p:nvPr/>
        </p:nvPicPr>
        <p:blipFill rotWithShape="1">
          <a:blip r:embed="rId3">
            <a:alphaModFix/>
          </a:blip>
          <a:srcRect b="0" l="-48330" r="48329" t="0"/>
          <a:stretch/>
        </p:blipFill>
        <p:spPr>
          <a:xfrm>
            <a:off x="6616489" y="-1431875"/>
            <a:ext cx="2527512" cy="2681250"/>
          </a:xfrm>
          <a:prstGeom prst="rect">
            <a:avLst/>
          </a:prstGeom>
          <a:noFill/>
          <a:ln>
            <a:noFill/>
          </a:ln>
        </p:spPr>
      </p:pic>
      <p:grpSp>
        <p:nvGrpSpPr>
          <p:cNvPr id="2758" name="Google Shape;2758;p69"/>
          <p:cNvGrpSpPr/>
          <p:nvPr/>
        </p:nvGrpSpPr>
        <p:grpSpPr>
          <a:xfrm flipH="1">
            <a:off x="1794888" y="2659658"/>
            <a:ext cx="793256" cy="182899"/>
            <a:chOff x="2685575" y="2835950"/>
            <a:chExt cx="433000" cy="99825"/>
          </a:xfrm>
        </p:grpSpPr>
        <p:sp>
          <p:nvSpPr>
            <p:cNvPr id="2759" name="Google Shape;2759;p69"/>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69"/>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69"/>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69"/>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63" name="Google Shape;2763;p69"/>
          <p:cNvSpPr/>
          <p:nvPr/>
        </p:nvSpPr>
        <p:spPr>
          <a:xfrm flipH="1">
            <a:off x="6813911" y="247396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69"/>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69"/>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69">
            <a:hlinkClick action="ppaction://hlinksldjump" r:id="rId4"/>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69">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69">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742"/>
                                        </p:tgtEl>
                                        <p:attrNameLst>
                                          <p:attrName>style.visibility</p:attrName>
                                        </p:attrNameLst>
                                      </p:cBhvr>
                                      <p:to>
                                        <p:strVal val="visible"/>
                                      </p:to>
                                    </p:set>
                                    <p:anim calcmode="lin" valueType="num">
                                      <p:cBhvr additive="base">
                                        <p:cTn dur="1000"/>
                                        <p:tgtEl>
                                          <p:spTgt spid="2742"/>
                                        </p:tgtEl>
                                        <p:attrNameLst>
                                          <p:attrName>ppt_x</p:attrName>
                                        </p:attrNameLst>
                                      </p:cBhvr>
                                      <p:tavLst>
                                        <p:tav fmla="" tm="0">
                                          <p:val>
                                            <p:strVal val="#ppt_x-1"/>
                                          </p:val>
                                        </p:tav>
                                        <p:tav fmla="" tm="100000">
                                          <p:val>
                                            <p:strVal val="#ppt_x"/>
                                          </p:val>
                                        </p:tav>
                                      </p:tavLst>
                                    </p:anim>
                                  </p:childTnLst>
                                </p:cTn>
                              </p:par>
                              <p:par>
                                <p:cTn fill="hold" nodeType="withEffect" presetClass="entr" presetID="23" presetSubtype="16">
                                  <p:stCondLst>
                                    <p:cond delay="0"/>
                                  </p:stCondLst>
                                  <p:childTnLst>
                                    <p:set>
                                      <p:cBhvr>
                                        <p:cTn dur="1" fill="hold">
                                          <p:stCondLst>
                                            <p:cond delay="0"/>
                                          </p:stCondLst>
                                        </p:cTn>
                                        <p:tgtEl>
                                          <p:spTgt spid="2763"/>
                                        </p:tgtEl>
                                        <p:attrNameLst>
                                          <p:attrName>style.visibility</p:attrName>
                                        </p:attrNameLst>
                                      </p:cBhvr>
                                      <p:to>
                                        <p:strVal val="visible"/>
                                      </p:to>
                                    </p:set>
                                    <p:anim calcmode="lin" valueType="num">
                                      <p:cBhvr additive="base">
                                        <p:cTn dur="1000"/>
                                        <p:tgtEl>
                                          <p:spTgt spid="2763"/>
                                        </p:tgtEl>
                                        <p:attrNameLst>
                                          <p:attrName>ppt_w</p:attrName>
                                        </p:attrNameLst>
                                      </p:cBhvr>
                                      <p:tavLst>
                                        <p:tav fmla="" tm="0">
                                          <p:val>
                                            <p:strVal val="0"/>
                                          </p:val>
                                        </p:tav>
                                        <p:tav fmla="" tm="100000">
                                          <p:val>
                                            <p:strVal val="#ppt_w"/>
                                          </p:val>
                                        </p:tav>
                                      </p:tavLst>
                                    </p:anim>
                                    <p:anim calcmode="lin" valueType="num">
                                      <p:cBhvr additive="base">
                                        <p:cTn dur="1000"/>
                                        <p:tgtEl>
                                          <p:spTgt spid="2763"/>
                                        </p:tgtEl>
                                        <p:attrNameLst>
                                          <p:attrName>ppt_h</p:attrName>
                                        </p:attrNameLst>
                                      </p:cBhvr>
                                      <p:tavLst>
                                        <p:tav fmla="" tm="0">
                                          <p:val>
                                            <p:strVal val="0"/>
                                          </p:val>
                                        </p:tav>
                                        <p:tav fmla="" tm="100000">
                                          <p:val>
                                            <p:strVal val="#ppt_h"/>
                                          </p:val>
                                        </p:tav>
                                      </p:tavLst>
                                    </p:anim>
                                  </p:childTnLst>
                                </p:cTn>
                              </p:par>
                              <p:par>
                                <p:cTn fill="hold" nodeType="withEffect" presetClass="entr" presetID="2" presetSubtype="8">
                                  <p:stCondLst>
                                    <p:cond delay="0"/>
                                  </p:stCondLst>
                                  <p:childTnLst>
                                    <p:set>
                                      <p:cBhvr>
                                        <p:cTn dur="1" fill="hold">
                                          <p:stCondLst>
                                            <p:cond delay="0"/>
                                          </p:stCondLst>
                                        </p:cTn>
                                        <p:tgtEl>
                                          <p:spTgt spid="2758"/>
                                        </p:tgtEl>
                                        <p:attrNameLst>
                                          <p:attrName>style.visibility</p:attrName>
                                        </p:attrNameLst>
                                      </p:cBhvr>
                                      <p:to>
                                        <p:strVal val="visible"/>
                                      </p:to>
                                    </p:set>
                                    <p:anim calcmode="lin" valueType="num">
                                      <p:cBhvr additive="base">
                                        <p:cTn dur="1000"/>
                                        <p:tgtEl>
                                          <p:spTgt spid="2758"/>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743"/>
                                        </p:tgtEl>
                                        <p:attrNameLst>
                                          <p:attrName>style.visibility</p:attrName>
                                        </p:attrNameLst>
                                      </p:cBhvr>
                                      <p:to>
                                        <p:strVal val="visible"/>
                                      </p:to>
                                    </p:set>
                                    <p:animEffect filter="fade" transition="in">
                                      <p:cBhvr>
                                        <p:cTn dur="1000"/>
                                        <p:tgtEl>
                                          <p:spTgt spid="2743"/>
                                        </p:tgtEl>
                                      </p:cBhvr>
                                    </p:animEffect>
                                  </p:childTnLst>
                                </p:cTn>
                              </p:par>
                              <p:par>
                                <p:cTn fill="hold" nodeType="withEffect" presetClass="entr" presetID="2" presetSubtype="1">
                                  <p:stCondLst>
                                    <p:cond delay="0"/>
                                  </p:stCondLst>
                                  <p:childTnLst>
                                    <p:set>
                                      <p:cBhvr>
                                        <p:cTn dur="1" fill="hold">
                                          <p:stCondLst>
                                            <p:cond delay="0"/>
                                          </p:stCondLst>
                                        </p:cTn>
                                        <p:tgtEl>
                                          <p:spTgt spid="2757"/>
                                        </p:tgtEl>
                                        <p:attrNameLst>
                                          <p:attrName>style.visibility</p:attrName>
                                        </p:attrNameLst>
                                      </p:cBhvr>
                                      <p:to>
                                        <p:strVal val="visible"/>
                                      </p:to>
                                    </p:set>
                                    <p:anim calcmode="lin" valueType="num">
                                      <p:cBhvr additive="base">
                                        <p:cTn dur="1000"/>
                                        <p:tgtEl>
                                          <p:spTgt spid="2757"/>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2764"/>
                                        </p:tgtEl>
                                        <p:attrNameLst>
                                          <p:attrName>style.visibility</p:attrName>
                                        </p:attrNameLst>
                                      </p:cBhvr>
                                      <p:to>
                                        <p:strVal val="visible"/>
                                      </p:to>
                                    </p:set>
                                    <p:animEffect filter="fade" transition="in">
                                      <p:cBhvr>
                                        <p:cTn dur="1000"/>
                                        <p:tgtEl>
                                          <p:spTgt spid="2764"/>
                                        </p:tgtEl>
                                      </p:cBhvr>
                                    </p:animEffect>
                                  </p:childTnLst>
                                </p:cTn>
                              </p:par>
                              <p:par>
                                <p:cTn fill="hold" nodeType="withEffect" presetClass="entr" presetID="10" presetSubtype="0">
                                  <p:stCondLst>
                                    <p:cond delay="0"/>
                                  </p:stCondLst>
                                  <p:childTnLst>
                                    <p:set>
                                      <p:cBhvr>
                                        <p:cTn dur="1" fill="hold">
                                          <p:stCondLst>
                                            <p:cond delay="0"/>
                                          </p:stCondLst>
                                        </p:cTn>
                                        <p:tgtEl>
                                          <p:spTgt spid="2765"/>
                                        </p:tgtEl>
                                        <p:attrNameLst>
                                          <p:attrName>style.visibility</p:attrName>
                                        </p:attrNameLst>
                                      </p:cBhvr>
                                      <p:to>
                                        <p:strVal val="visible"/>
                                      </p:to>
                                    </p:set>
                                    <p:animEffect filter="fade" transition="in">
                                      <p:cBhvr>
                                        <p:cTn dur="1000"/>
                                        <p:tgtEl>
                                          <p:spTgt spid="2765"/>
                                        </p:tgtEl>
                                      </p:cBhvr>
                                    </p:animEffect>
                                  </p:childTnLst>
                                </p:cTn>
                              </p:par>
                              <p:par>
                                <p:cTn fill="hold" nodeType="withEffect" presetClass="entr" presetID="10" presetSubtype="0">
                                  <p:stCondLst>
                                    <p:cond delay="0"/>
                                  </p:stCondLst>
                                  <p:childTnLst>
                                    <p:set>
                                      <p:cBhvr>
                                        <p:cTn dur="1" fill="hold">
                                          <p:stCondLst>
                                            <p:cond delay="0"/>
                                          </p:stCondLst>
                                        </p:cTn>
                                        <p:tgtEl>
                                          <p:spTgt spid="2766"/>
                                        </p:tgtEl>
                                        <p:attrNameLst>
                                          <p:attrName>style.visibility</p:attrName>
                                        </p:attrNameLst>
                                      </p:cBhvr>
                                      <p:to>
                                        <p:strVal val="visible"/>
                                      </p:to>
                                    </p:set>
                                    <p:animEffect filter="fade" transition="in">
                                      <p:cBhvr>
                                        <p:cTn dur="1000"/>
                                        <p:tgtEl>
                                          <p:spTgt spid="2766"/>
                                        </p:tgtEl>
                                      </p:cBhvr>
                                    </p:animEffect>
                                  </p:childTnLst>
                                </p:cTn>
                              </p:par>
                              <p:par>
                                <p:cTn fill="hold" nodeType="withEffect" presetClass="entr" presetID="10" presetSubtype="0">
                                  <p:stCondLst>
                                    <p:cond delay="0"/>
                                  </p:stCondLst>
                                  <p:childTnLst>
                                    <p:set>
                                      <p:cBhvr>
                                        <p:cTn dur="1" fill="hold">
                                          <p:stCondLst>
                                            <p:cond delay="0"/>
                                          </p:stCondLst>
                                        </p:cTn>
                                        <p:tgtEl>
                                          <p:spTgt spid="2767"/>
                                        </p:tgtEl>
                                        <p:attrNameLst>
                                          <p:attrName>style.visibility</p:attrName>
                                        </p:attrNameLst>
                                      </p:cBhvr>
                                      <p:to>
                                        <p:strVal val="visible"/>
                                      </p:to>
                                    </p:set>
                                    <p:animEffect filter="fade" transition="in">
                                      <p:cBhvr>
                                        <p:cTn dur="1000"/>
                                        <p:tgtEl>
                                          <p:spTgt spid="2767"/>
                                        </p:tgtEl>
                                      </p:cBhvr>
                                    </p:animEffect>
                                  </p:childTnLst>
                                </p:cTn>
                              </p:par>
                              <p:par>
                                <p:cTn fill="hold" nodeType="withEffect" presetClass="entr" presetID="10" presetSubtype="0">
                                  <p:stCondLst>
                                    <p:cond delay="0"/>
                                  </p:stCondLst>
                                  <p:childTnLst>
                                    <p:set>
                                      <p:cBhvr>
                                        <p:cTn dur="1" fill="hold">
                                          <p:stCondLst>
                                            <p:cond delay="0"/>
                                          </p:stCondLst>
                                        </p:cTn>
                                        <p:tgtEl>
                                          <p:spTgt spid="2768"/>
                                        </p:tgtEl>
                                        <p:attrNameLst>
                                          <p:attrName>style.visibility</p:attrName>
                                        </p:attrNameLst>
                                      </p:cBhvr>
                                      <p:to>
                                        <p:strVal val="visible"/>
                                      </p:to>
                                    </p:set>
                                    <p:animEffect filter="fade" transition="in">
                                      <p:cBhvr>
                                        <p:cTn dur="1000"/>
                                        <p:tgtEl>
                                          <p:spTgt spid="27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2" name="Shape 2772"/>
        <p:cNvGrpSpPr/>
        <p:nvPr/>
      </p:nvGrpSpPr>
      <p:grpSpPr>
        <a:xfrm>
          <a:off x="0" y="0"/>
          <a:ext cx="0" cy="0"/>
          <a:chOff x="0" y="0"/>
          <a:chExt cx="0" cy="0"/>
        </a:xfrm>
      </p:grpSpPr>
      <p:sp>
        <p:nvSpPr>
          <p:cNvPr id="2773" name="Google Shape;2773;p70"/>
          <p:cNvSpPr txBox="1"/>
          <p:nvPr>
            <p:ph type="title"/>
          </p:nvPr>
        </p:nvSpPr>
        <p:spPr>
          <a:xfrm>
            <a:off x="2461600" y="777533"/>
            <a:ext cx="4772700" cy="473100"/>
          </a:xfrm>
          <a:prstGeom prst="rect">
            <a:avLst/>
          </a:prstGeom>
        </p:spPr>
        <p:txBody>
          <a:bodyPr anchorCtr="0" anchor="t" bIns="91425" lIns="91425" spcFirstLastPara="1" rIns="365750" wrap="square" tIns="0">
            <a:noAutofit/>
          </a:bodyPr>
          <a:lstStyle/>
          <a:p>
            <a:pPr indent="0" lvl="0" marL="0" rtl="0" algn="ctr">
              <a:spcBef>
                <a:spcPts val="0"/>
              </a:spcBef>
              <a:spcAft>
                <a:spcPts val="0"/>
              </a:spcAft>
              <a:buClr>
                <a:schemeClr val="dk1"/>
              </a:buClr>
              <a:buSzPts val="1100"/>
              <a:buFont typeface="Arial"/>
              <a:buNone/>
            </a:pPr>
            <a:r>
              <a:rPr lang="en"/>
              <a:t>Conclusion</a:t>
            </a:r>
            <a:endParaRPr/>
          </a:p>
        </p:txBody>
      </p:sp>
      <p:sp>
        <p:nvSpPr>
          <p:cNvPr id="2774" name="Google Shape;2774;p70"/>
          <p:cNvSpPr txBox="1"/>
          <p:nvPr>
            <p:ph idx="1" type="subTitle"/>
          </p:nvPr>
        </p:nvSpPr>
        <p:spPr>
          <a:xfrm>
            <a:off x="1178875" y="1464256"/>
            <a:ext cx="6690300" cy="3065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b="1" sz="2350">
              <a:solidFill>
                <a:srgbClr val="569CD6"/>
              </a:solidFill>
              <a:latin typeface="Arial"/>
              <a:ea typeface="Arial"/>
              <a:cs typeface="Arial"/>
              <a:sym typeface="Arial"/>
            </a:endParaRPr>
          </a:p>
          <a:p>
            <a:pPr indent="0" lvl="0" marL="0" rtl="0" algn="l">
              <a:lnSpc>
                <a:spcPct val="135714"/>
              </a:lnSpc>
              <a:spcBef>
                <a:spcPts val="0"/>
              </a:spcBef>
              <a:spcAft>
                <a:spcPts val="0"/>
              </a:spcAft>
              <a:buNone/>
            </a:pPr>
            <a:r>
              <a:rPr lang="en" sz="2350">
                <a:solidFill>
                  <a:srgbClr val="D4D4D4"/>
                </a:solidFill>
                <a:latin typeface="Arial"/>
                <a:ea typeface="Arial"/>
                <a:cs typeface="Arial"/>
                <a:sym typeface="Arial"/>
              </a:rPr>
              <a:t>The biggest contributors to pricing in a house is the square footage of the living space, square footage of the house excluding the basement and the grade of the house.</a:t>
            </a:r>
            <a:endParaRPr sz="2350">
              <a:solidFill>
                <a:srgbClr val="D4D4D4"/>
              </a:solidFill>
              <a:latin typeface="Arial"/>
              <a:ea typeface="Arial"/>
              <a:cs typeface="Arial"/>
              <a:sym typeface="Arial"/>
            </a:endParaRPr>
          </a:p>
          <a:p>
            <a:pPr indent="0" lvl="0" marL="0" rtl="0" algn="ctr">
              <a:spcBef>
                <a:spcPts val="0"/>
              </a:spcBef>
              <a:spcAft>
                <a:spcPts val="0"/>
              </a:spcAft>
              <a:buClr>
                <a:schemeClr val="dk1"/>
              </a:buClr>
              <a:buSzPts val="1100"/>
              <a:buFont typeface="Arial"/>
              <a:buNone/>
            </a:pPr>
            <a:r>
              <a:t/>
            </a:r>
            <a:endParaRPr sz="4300">
              <a:latin typeface="Arial"/>
              <a:ea typeface="Arial"/>
              <a:cs typeface="Arial"/>
              <a:sym typeface="Arial"/>
            </a:endParaRPr>
          </a:p>
        </p:txBody>
      </p:sp>
      <p:sp>
        <p:nvSpPr>
          <p:cNvPr id="2775" name="Google Shape;2775;p70"/>
          <p:cNvSpPr/>
          <p:nvPr/>
        </p:nvSpPr>
        <p:spPr>
          <a:xfrm>
            <a:off x="623363" y="257176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76" name="Google Shape;2776;p70"/>
          <p:cNvGrpSpPr/>
          <p:nvPr/>
        </p:nvGrpSpPr>
        <p:grpSpPr>
          <a:xfrm>
            <a:off x="6622850" y="-2018079"/>
            <a:ext cx="4000413" cy="3175881"/>
            <a:chOff x="5207925" y="-1994879"/>
            <a:chExt cx="4000413" cy="3175881"/>
          </a:xfrm>
        </p:grpSpPr>
        <p:sp>
          <p:nvSpPr>
            <p:cNvPr id="2777" name="Google Shape;2777;p70"/>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70"/>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70"/>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80" name="Google Shape;2780;p70"/>
          <p:cNvGrpSpPr/>
          <p:nvPr/>
        </p:nvGrpSpPr>
        <p:grpSpPr>
          <a:xfrm>
            <a:off x="4580467" y="3925450"/>
            <a:ext cx="1039906" cy="679800"/>
            <a:chOff x="4082325" y="3790650"/>
            <a:chExt cx="1039906" cy="679800"/>
          </a:xfrm>
        </p:grpSpPr>
        <p:sp>
          <p:nvSpPr>
            <p:cNvPr id="2781" name="Google Shape;2781;p70"/>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70"/>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70"/>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4" name="Google Shape;2784;p70"/>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70"/>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70">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70">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70">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774"/>
                                        </p:tgtEl>
                                        <p:attrNameLst>
                                          <p:attrName>style.visibility</p:attrName>
                                        </p:attrNameLst>
                                      </p:cBhvr>
                                      <p:to>
                                        <p:strVal val="visible"/>
                                      </p:to>
                                    </p:set>
                                    <p:anim calcmode="lin" valueType="num">
                                      <p:cBhvr additive="base">
                                        <p:cTn dur="1000"/>
                                        <p:tgtEl>
                                          <p:spTgt spid="277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2773"/>
                                        </p:tgtEl>
                                        <p:attrNameLst>
                                          <p:attrName>style.visibility</p:attrName>
                                        </p:attrNameLst>
                                      </p:cBhvr>
                                      <p:to>
                                        <p:strVal val="visible"/>
                                      </p:to>
                                    </p:set>
                                    <p:anim calcmode="lin" valueType="num">
                                      <p:cBhvr additive="base">
                                        <p:cTn dur="1000"/>
                                        <p:tgtEl>
                                          <p:spTgt spid="277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780"/>
                                        </p:tgtEl>
                                        <p:attrNameLst>
                                          <p:attrName>style.visibility</p:attrName>
                                        </p:attrNameLst>
                                      </p:cBhvr>
                                      <p:to>
                                        <p:strVal val="visible"/>
                                      </p:to>
                                    </p:set>
                                    <p:anim calcmode="lin" valueType="num">
                                      <p:cBhvr additive="base">
                                        <p:cTn dur="1000"/>
                                        <p:tgtEl>
                                          <p:spTgt spid="2780"/>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784"/>
                                        </p:tgtEl>
                                        <p:attrNameLst>
                                          <p:attrName>style.visibility</p:attrName>
                                        </p:attrNameLst>
                                      </p:cBhvr>
                                      <p:to>
                                        <p:strVal val="visible"/>
                                      </p:to>
                                    </p:set>
                                    <p:animEffect filter="fade" transition="in">
                                      <p:cBhvr>
                                        <p:cTn dur="1000"/>
                                        <p:tgtEl>
                                          <p:spTgt spid="2784"/>
                                        </p:tgtEl>
                                      </p:cBhvr>
                                    </p:animEffect>
                                  </p:childTnLst>
                                </p:cTn>
                              </p:par>
                              <p:par>
                                <p:cTn fill="hold" nodeType="withEffect" presetClass="entr" presetID="10" presetSubtype="0">
                                  <p:stCondLst>
                                    <p:cond delay="0"/>
                                  </p:stCondLst>
                                  <p:childTnLst>
                                    <p:set>
                                      <p:cBhvr>
                                        <p:cTn dur="1" fill="hold">
                                          <p:stCondLst>
                                            <p:cond delay="0"/>
                                          </p:stCondLst>
                                        </p:cTn>
                                        <p:tgtEl>
                                          <p:spTgt spid="2785"/>
                                        </p:tgtEl>
                                        <p:attrNameLst>
                                          <p:attrName>style.visibility</p:attrName>
                                        </p:attrNameLst>
                                      </p:cBhvr>
                                      <p:to>
                                        <p:strVal val="visible"/>
                                      </p:to>
                                    </p:set>
                                    <p:animEffect filter="fade" transition="in">
                                      <p:cBhvr>
                                        <p:cTn dur="1000"/>
                                        <p:tgtEl>
                                          <p:spTgt spid="2785"/>
                                        </p:tgtEl>
                                      </p:cBhvr>
                                    </p:animEffect>
                                  </p:childTnLst>
                                </p:cTn>
                              </p:par>
                              <p:par>
                                <p:cTn fill="hold" nodeType="withEffect" presetClass="entr" presetID="10" presetSubtype="0">
                                  <p:stCondLst>
                                    <p:cond delay="0"/>
                                  </p:stCondLst>
                                  <p:childTnLst>
                                    <p:set>
                                      <p:cBhvr>
                                        <p:cTn dur="1" fill="hold">
                                          <p:stCondLst>
                                            <p:cond delay="0"/>
                                          </p:stCondLst>
                                        </p:cTn>
                                        <p:tgtEl>
                                          <p:spTgt spid="2786"/>
                                        </p:tgtEl>
                                        <p:attrNameLst>
                                          <p:attrName>style.visibility</p:attrName>
                                        </p:attrNameLst>
                                      </p:cBhvr>
                                      <p:to>
                                        <p:strVal val="visible"/>
                                      </p:to>
                                    </p:set>
                                    <p:animEffect filter="fade" transition="in">
                                      <p:cBhvr>
                                        <p:cTn dur="1000"/>
                                        <p:tgtEl>
                                          <p:spTgt spid="2786"/>
                                        </p:tgtEl>
                                      </p:cBhvr>
                                    </p:animEffect>
                                  </p:childTnLst>
                                </p:cTn>
                              </p:par>
                              <p:par>
                                <p:cTn fill="hold" nodeType="withEffect" presetClass="entr" presetID="10" presetSubtype="0">
                                  <p:stCondLst>
                                    <p:cond delay="0"/>
                                  </p:stCondLst>
                                  <p:childTnLst>
                                    <p:set>
                                      <p:cBhvr>
                                        <p:cTn dur="1" fill="hold">
                                          <p:stCondLst>
                                            <p:cond delay="0"/>
                                          </p:stCondLst>
                                        </p:cTn>
                                        <p:tgtEl>
                                          <p:spTgt spid="2787"/>
                                        </p:tgtEl>
                                        <p:attrNameLst>
                                          <p:attrName>style.visibility</p:attrName>
                                        </p:attrNameLst>
                                      </p:cBhvr>
                                      <p:to>
                                        <p:strVal val="visible"/>
                                      </p:to>
                                    </p:set>
                                    <p:animEffect filter="fade" transition="in">
                                      <p:cBhvr>
                                        <p:cTn dur="1000"/>
                                        <p:tgtEl>
                                          <p:spTgt spid="2787"/>
                                        </p:tgtEl>
                                      </p:cBhvr>
                                    </p:animEffect>
                                  </p:childTnLst>
                                </p:cTn>
                              </p:par>
                              <p:par>
                                <p:cTn fill="hold" nodeType="withEffect" presetClass="entr" presetID="10" presetSubtype="0">
                                  <p:stCondLst>
                                    <p:cond delay="0"/>
                                  </p:stCondLst>
                                  <p:childTnLst>
                                    <p:set>
                                      <p:cBhvr>
                                        <p:cTn dur="1" fill="hold">
                                          <p:stCondLst>
                                            <p:cond delay="0"/>
                                          </p:stCondLst>
                                        </p:cTn>
                                        <p:tgtEl>
                                          <p:spTgt spid="2788"/>
                                        </p:tgtEl>
                                        <p:attrNameLst>
                                          <p:attrName>style.visibility</p:attrName>
                                        </p:attrNameLst>
                                      </p:cBhvr>
                                      <p:to>
                                        <p:strVal val="visible"/>
                                      </p:to>
                                    </p:set>
                                    <p:animEffect filter="fade" transition="in">
                                      <p:cBhvr>
                                        <p:cTn dur="1000"/>
                                        <p:tgtEl>
                                          <p:spTgt spid="27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2" name="Shape 2792"/>
        <p:cNvGrpSpPr/>
        <p:nvPr/>
      </p:nvGrpSpPr>
      <p:grpSpPr>
        <a:xfrm>
          <a:off x="0" y="0"/>
          <a:ext cx="0" cy="0"/>
          <a:chOff x="0" y="0"/>
          <a:chExt cx="0" cy="0"/>
        </a:xfrm>
      </p:grpSpPr>
      <p:sp>
        <p:nvSpPr>
          <p:cNvPr id="2793" name="Google Shape;2793;p71"/>
          <p:cNvSpPr txBox="1"/>
          <p:nvPr>
            <p:ph type="title"/>
          </p:nvPr>
        </p:nvSpPr>
        <p:spPr>
          <a:xfrm>
            <a:off x="2461600" y="777533"/>
            <a:ext cx="4772700" cy="473100"/>
          </a:xfrm>
          <a:prstGeom prst="rect">
            <a:avLst/>
          </a:prstGeom>
        </p:spPr>
        <p:txBody>
          <a:bodyPr anchorCtr="0" anchor="t" bIns="91425" lIns="91425" spcFirstLastPara="1" rIns="365750" wrap="square" tIns="0">
            <a:noAutofit/>
          </a:bodyPr>
          <a:lstStyle/>
          <a:p>
            <a:pPr indent="0" lvl="0" marL="0" rtl="0" algn="ctr">
              <a:spcBef>
                <a:spcPts val="0"/>
              </a:spcBef>
              <a:spcAft>
                <a:spcPts val="0"/>
              </a:spcAft>
              <a:buClr>
                <a:schemeClr val="dk1"/>
              </a:buClr>
              <a:buSzPts val="1100"/>
              <a:buFont typeface="Arial"/>
              <a:buNone/>
            </a:pPr>
            <a:r>
              <a:rPr lang="en"/>
              <a:t>Limitations </a:t>
            </a:r>
            <a:endParaRPr/>
          </a:p>
        </p:txBody>
      </p:sp>
      <p:sp>
        <p:nvSpPr>
          <p:cNvPr id="2794" name="Google Shape;2794;p71"/>
          <p:cNvSpPr txBox="1"/>
          <p:nvPr>
            <p:ph idx="1" type="subTitle"/>
          </p:nvPr>
        </p:nvSpPr>
        <p:spPr>
          <a:xfrm>
            <a:off x="1178875" y="1464256"/>
            <a:ext cx="6690300" cy="3065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2850">
                <a:solidFill>
                  <a:srgbClr val="6796E6"/>
                </a:solidFill>
                <a:latin typeface="Arial"/>
                <a:ea typeface="Arial"/>
                <a:cs typeface="Arial"/>
                <a:sym typeface="Arial"/>
              </a:rPr>
              <a:t>1.</a:t>
            </a:r>
            <a:r>
              <a:rPr lang="en" sz="2850">
                <a:solidFill>
                  <a:srgbClr val="D4D4D4"/>
                </a:solidFill>
                <a:latin typeface="Arial"/>
                <a:ea typeface="Arial"/>
                <a:cs typeface="Arial"/>
                <a:sym typeface="Arial"/>
              </a:rPr>
              <a:t> Our analysis relied on two data sets. More data would have given us a further analysis.</a:t>
            </a:r>
            <a:endParaRPr sz="2850">
              <a:solidFill>
                <a:srgbClr val="D4D4D4"/>
              </a:solidFill>
              <a:latin typeface="Arial"/>
              <a:ea typeface="Arial"/>
              <a:cs typeface="Arial"/>
              <a:sym typeface="Arial"/>
            </a:endParaRPr>
          </a:p>
          <a:p>
            <a:pPr indent="0" lvl="0" marL="0" rtl="0" algn="ctr">
              <a:spcBef>
                <a:spcPts val="0"/>
              </a:spcBef>
              <a:spcAft>
                <a:spcPts val="0"/>
              </a:spcAft>
              <a:buClr>
                <a:schemeClr val="dk1"/>
              </a:buClr>
              <a:buSzPts val="1100"/>
              <a:buFont typeface="Arial"/>
              <a:buNone/>
            </a:pPr>
            <a:r>
              <a:t/>
            </a:r>
            <a:endParaRPr sz="6100">
              <a:latin typeface="Arial"/>
              <a:ea typeface="Arial"/>
              <a:cs typeface="Arial"/>
              <a:sym typeface="Arial"/>
            </a:endParaRPr>
          </a:p>
        </p:txBody>
      </p:sp>
      <p:sp>
        <p:nvSpPr>
          <p:cNvPr id="2795" name="Google Shape;2795;p71"/>
          <p:cNvSpPr/>
          <p:nvPr/>
        </p:nvSpPr>
        <p:spPr>
          <a:xfrm>
            <a:off x="623363" y="257176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6" name="Google Shape;2796;p71"/>
          <p:cNvGrpSpPr/>
          <p:nvPr/>
        </p:nvGrpSpPr>
        <p:grpSpPr>
          <a:xfrm>
            <a:off x="6622850" y="-2018079"/>
            <a:ext cx="4000413" cy="3175881"/>
            <a:chOff x="5207925" y="-1994879"/>
            <a:chExt cx="4000413" cy="3175881"/>
          </a:xfrm>
        </p:grpSpPr>
        <p:sp>
          <p:nvSpPr>
            <p:cNvPr id="2797" name="Google Shape;2797;p71"/>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71"/>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71"/>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0" name="Google Shape;2800;p71"/>
          <p:cNvGrpSpPr/>
          <p:nvPr/>
        </p:nvGrpSpPr>
        <p:grpSpPr>
          <a:xfrm>
            <a:off x="4580467" y="3925450"/>
            <a:ext cx="1039906" cy="679800"/>
            <a:chOff x="4082325" y="3790650"/>
            <a:chExt cx="1039906" cy="679800"/>
          </a:xfrm>
        </p:grpSpPr>
        <p:sp>
          <p:nvSpPr>
            <p:cNvPr id="2801" name="Google Shape;2801;p71"/>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71"/>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71"/>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04" name="Google Shape;2804;p71"/>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71"/>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71">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71">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71">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794"/>
                                        </p:tgtEl>
                                        <p:attrNameLst>
                                          <p:attrName>style.visibility</p:attrName>
                                        </p:attrNameLst>
                                      </p:cBhvr>
                                      <p:to>
                                        <p:strVal val="visible"/>
                                      </p:to>
                                    </p:set>
                                    <p:anim calcmode="lin" valueType="num">
                                      <p:cBhvr additive="base">
                                        <p:cTn dur="1000"/>
                                        <p:tgtEl>
                                          <p:spTgt spid="279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2793"/>
                                        </p:tgtEl>
                                        <p:attrNameLst>
                                          <p:attrName>style.visibility</p:attrName>
                                        </p:attrNameLst>
                                      </p:cBhvr>
                                      <p:to>
                                        <p:strVal val="visible"/>
                                      </p:to>
                                    </p:set>
                                    <p:anim calcmode="lin" valueType="num">
                                      <p:cBhvr additive="base">
                                        <p:cTn dur="1000"/>
                                        <p:tgtEl>
                                          <p:spTgt spid="279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800"/>
                                        </p:tgtEl>
                                        <p:attrNameLst>
                                          <p:attrName>style.visibility</p:attrName>
                                        </p:attrNameLst>
                                      </p:cBhvr>
                                      <p:to>
                                        <p:strVal val="visible"/>
                                      </p:to>
                                    </p:set>
                                    <p:anim calcmode="lin" valueType="num">
                                      <p:cBhvr additive="base">
                                        <p:cTn dur="1000"/>
                                        <p:tgtEl>
                                          <p:spTgt spid="2800"/>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804"/>
                                        </p:tgtEl>
                                        <p:attrNameLst>
                                          <p:attrName>style.visibility</p:attrName>
                                        </p:attrNameLst>
                                      </p:cBhvr>
                                      <p:to>
                                        <p:strVal val="visible"/>
                                      </p:to>
                                    </p:set>
                                    <p:animEffect filter="fade" transition="in">
                                      <p:cBhvr>
                                        <p:cTn dur="1000"/>
                                        <p:tgtEl>
                                          <p:spTgt spid="2804"/>
                                        </p:tgtEl>
                                      </p:cBhvr>
                                    </p:animEffect>
                                  </p:childTnLst>
                                </p:cTn>
                              </p:par>
                              <p:par>
                                <p:cTn fill="hold" nodeType="withEffect" presetClass="entr" presetID="10" presetSubtype="0">
                                  <p:stCondLst>
                                    <p:cond delay="0"/>
                                  </p:stCondLst>
                                  <p:childTnLst>
                                    <p:set>
                                      <p:cBhvr>
                                        <p:cTn dur="1" fill="hold">
                                          <p:stCondLst>
                                            <p:cond delay="0"/>
                                          </p:stCondLst>
                                        </p:cTn>
                                        <p:tgtEl>
                                          <p:spTgt spid="2805"/>
                                        </p:tgtEl>
                                        <p:attrNameLst>
                                          <p:attrName>style.visibility</p:attrName>
                                        </p:attrNameLst>
                                      </p:cBhvr>
                                      <p:to>
                                        <p:strVal val="visible"/>
                                      </p:to>
                                    </p:set>
                                    <p:animEffect filter="fade" transition="in">
                                      <p:cBhvr>
                                        <p:cTn dur="1000"/>
                                        <p:tgtEl>
                                          <p:spTgt spid="2805"/>
                                        </p:tgtEl>
                                      </p:cBhvr>
                                    </p:animEffect>
                                  </p:childTnLst>
                                </p:cTn>
                              </p:par>
                              <p:par>
                                <p:cTn fill="hold" nodeType="withEffect" presetClass="entr" presetID="10" presetSubtype="0">
                                  <p:stCondLst>
                                    <p:cond delay="0"/>
                                  </p:stCondLst>
                                  <p:childTnLst>
                                    <p:set>
                                      <p:cBhvr>
                                        <p:cTn dur="1" fill="hold">
                                          <p:stCondLst>
                                            <p:cond delay="0"/>
                                          </p:stCondLst>
                                        </p:cTn>
                                        <p:tgtEl>
                                          <p:spTgt spid="2806"/>
                                        </p:tgtEl>
                                        <p:attrNameLst>
                                          <p:attrName>style.visibility</p:attrName>
                                        </p:attrNameLst>
                                      </p:cBhvr>
                                      <p:to>
                                        <p:strVal val="visible"/>
                                      </p:to>
                                    </p:set>
                                    <p:animEffect filter="fade" transition="in">
                                      <p:cBhvr>
                                        <p:cTn dur="1000"/>
                                        <p:tgtEl>
                                          <p:spTgt spid="2806"/>
                                        </p:tgtEl>
                                      </p:cBhvr>
                                    </p:animEffect>
                                  </p:childTnLst>
                                </p:cTn>
                              </p:par>
                              <p:par>
                                <p:cTn fill="hold" nodeType="withEffect" presetClass="entr" presetID="10" presetSubtype="0">
                                  <p:stCondLst>
                                    <p:cond delay="0"/>
                                  </p:stCondLst>
                                  <p:childTnLst>
                                    <p:set>
                                      <p:cBhvr>
                                        <p:cTn dur="1" fill="hold">
                                          <p:stCondLst>
                                            <p:cond delay="0"/>
                                          </p:stCondLst>
                                        </p:cTn>
                                        <p:tgtEl>
                                          <p:spTgt spid="2807"/>
                                        </p:tgtEl>
                                        <p:attrNameLst>
                                          <p:attrName>style.visibility</p:attrName>
                                        </p:attrNameLst>
                                      </p:cBhvr>
                                      <p:to>
                                        <p:strVal val="visible"/>
                                      </p:to>
                                    </p:set>
                                    <p:animEffect filter="fade" transition="in">
                                      <p:cBhvr>
                                        <p:cTn dur="1000"/>
                                        <p:tgtEl>
                                          <p:spTgt spid="2807"/>
                                        </p:tgtEl>
                                      </p:cBhvr>
                                    </p:animEffect>
                                  </p:childTnLst>
                                </p:cTn>
                              </p:par>
                              <p:par>
                                <p:cTn fill="hold" nodeType="withEffect" presetClass="entr" presetID="10" presetSubtype="0">
                                  <p:stCondLst>
                                    <p:cond delay="0"/>
                                  </p:stCondLst>
                                  <p:childTnLst>
                                    <p:set>
                                      <p:cBhvr>
                                        <p:cTn dur="1" fill="hold">
                                          <p:stCondLst>
                                            <p:cond delay="0"/>
                                          </p:stCondLst>
                                        </p:cTn>
                                        <p:tgtEl>
                                          <p:spTgt spid="2808"/>
                                        </p:tgtEl>
                                        <p:attrNameLst>
                                          <p:attrName>style.visibility</p:attrName>
                                        </p:attrNameLst>
                                      </p:cBhvr>
                                      <p:to>
                                        <p:strVal val="visible"/>
                                      </p:to>
                                    </p:set>
                                    <p:animEffect filter="fade" transition="in">
                                      <p:cBhvr>
                                        <p:cTn dur="1000"/>
                                        <p:tgtEl>
                                          <p:spTgt spid="28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7" name="Shape 2587"/>
        <p:cNvGrpSpPr/>
        <p:nvPr/>
      </p:nvGrpSpPr>
      <p:grpSpPr>
        <a:xfrm>
          <a:off x="0" y="0"/>
          <a:ext cx="0" cy="0"/>
          <a:chOff x="0" y="0"/>
          <a:chExt cx="0" cy="0"/>
        </a:xfrm>
      </p:grpSpPr>
      <p:sp>
        <p:nvSpPr>
          <p:cNvPr id="2588" name="Google Shape;2588;p54"/>
          <p:cNvSpPr/>
          <p:nvPr/>
        </p:nvSpPr>
        <p:spPr>
          <a:xfrm>
            <a:off x="951017" y="3642122"/>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54"/>
          <p:cNvSpPr/>
          <p:nvPr/>
        </p:nvSpPr>
        <p:spPr>
          <a:xfrm>
            <a:off x="4840804" y="3642122"/>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54"/>
          <p:cNvSpPr/>
          <p:nvPr/>
        </p:nvSpPr>
        <p:spPr>
          <a:xfrm>
            <a:off x="4840804" y="2617251"/>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54"/>
          <p:cNvSpPr/>
          <p:nvPr/>
        </p:nvSpPr>
        <p:spPr>
          <a:xfrm>
            <a:off x="951017" y="2631976"/>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54"/>
          <p:cNvSpPr/>
          <p:nvPr/>
        </p:nvSpPr>
        <p:spPr>
          <a:xfrm>
            <a:off x="4840804" y="161328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54"/>
          <p:cNvSpPr/>
          <p:nvPr/>
        </p:nvSpPr>
        <p:spPr>
          <a:xfrm>
            <a:off x="951017" y="161328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54"/>
          <p:cNvSpPr txBox="1"/>
          <p:nvPr>
            <p:ph idx="21"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TABLE OF CONTENTS</a:t>
            </a:r>
            <a:endParaRPr/>
          </a:p>
        </p:txBody>
      </p:sp>
      <p:sp>
        <p:nvSpPr>
          <p:cNvPr id="2595" name="Google Shape;2595;p54"/>
          <p:cNvSpPr txBox="1"/>
          <p:nvPr>
            <p:ph type="title"/>
          </p:nvPr>
        </p:nvSpPr>
        <p:spPr>
          <a:xfrm>
            <a:off x="817925" y="1535078"/>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01</a:t>
            </a:r>
            <a:endParaRPr>
              <a:solidFill>
                <a:schemeClr val="dk1"/>
              </a:solidFill>
            </a:endParaRPr>
          </a:p>
        </p:txBody>
      </p:sp>
      <p:sp>
        <p:nvSpPr>
          <p:cNvPr id="2596" name="Google Shape;2596;p54"/>
          <p:cNvSpPr txBox="1"/>
          <p:nvPr>
            <p:ph idx="1" type="subTitle"/>
          </p:nvPr>
        </p:nvSpPr>
        <p:spPr>
          <a:xfrm>
            <a:off x="1639675" y="1483450"/>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a:t>Introduction</a:t>
            </a:r>
            <a:endParaRPr/>
          </a:p>
        </p:txBody>
      </p:sp>
      <p:sp>
        <p:nvSpPr>
          <p:cNvPr id="2597" name="Google Shape;2597;p54"/>
          <p:cNvSpPr txBox="1"/>
          <p:nvPr>
            <p:ph idx="3" type="title"/>
          </p:nvPr>
        </p:nvSpPr>
        <p:spPr>
          <a:xfrm>
            <a:off x="817925" y="2547299"/>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02</a:t>
            </a:r>
            <a:endParaRPr>
              <a:solidFill>
                <a:schemeClr val="dk1"/>
              </a:solidFill>
            </a:endParaRPr>
          </a:p>
        </p:txBody>
      </p:sp>
      <p:sp>
        <p:nvSpPr>
          <p:cNvPr id="2598" name="Google Shape;2598;p54"/>
          <p:cNvSpPr txBox="1"/>
          <p:nvPr>
            <p:ph idx="4" type="subTitle"/>
          </p:nvPr>
        </p:nvSpPr>
        <p:spPr>
          <a:xfrm>
            <a:off x="2272625" y="1855625"/>
            <a:ext cx="2187600" cy="674100"/>
          </a:xfrm>
          <a:prstGeom prst="rect">
            <a:avLst/>
          </a:prstGeom>
        </p:spPr>
        <p:txBody>
          <a:bodyPr anchorCtr="0" anchor="t" bIns="91425" lIns="91425" spcFirstLastPara="1" rIns="91425" wrap="square" tIns="0">
            <a:noAutofit/>
          </a:bodyPr>
          <a:lstStyle/>
          <a:p>
            <a:pPr indent="-317500" lvl="0" marL="457200" rtl="0" algn="l">
              <a:spcBef>
                <a:spcPts val="0"/>
              </a:spcBef>
              <a:spcAft>
                <a:spcPts val="0"/>
              </a:spcAft>
              <a:buSzPts val="1400"/>
              <a:buChar char="-"/>
            </a:pPr>
            <a:r>
              <a:rPr lang="en"/>
              <a:t>Objectives</a:t>
            </a:r>
            <a:endParaRPr/>
          </a:p>
        </p:txBody>
      </p:sp>
      <p:sp>
        <p:nvSpPr>
          <p:cNvPr id="2599" name="Google Shape;2599;p54"/>
          <p:cNvSpPr txBox="1"/>
          <p:nvPr>
            <p:ph idx="6" type="title"/>
          </p:nvPr>
        </p:nvSpPr>
        <p:spPr>
          <a:xfrm>
            <a:off x="817925" y="3559519"/>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03</a:t>
            </a:r>
            <a:endParaRPr>
              <a:solidFill>
                <a:schemeClr val="dk1"/>
              </a:solidFill>
            </a:endParaRPr>
          </a:p>
        </p:txBody>
      </p:sp>
      <p:sp>
        <p:nvSpPr>
          <p:cNvPr id="2600" name="Google Shape;2600;p54"/>
          <p:cNvSpPr txBox="1"/>
          <p:nvPr>
            <p:ph idx="7" type="subTitle"/>
          </p:nvPr>
        </p:nvSpPr>
        <p:spPr>
          <a:xfrm>
            <a:off x="1606375" y="2547300"/>
            <a:ext cx="2953800" cy="674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Data Understanding</a:t>
            </a:r>
            <a:endParaRPr/>
          </a:p>
          <a:p>
            <a:pPr indent="0" lvl="0" marL="0" rtl="0" algn="l">
              <a:spcBef>
                <a:spcPts val="1200"/>
              </a:spcBef>
              <a:spcAft>
                <a:spcPts val="1200"/>
              </a:spcAft>
              <a:buNone/>
            </a:pPr>
            <a:r>
              <a:t/>
            </a:r>
            <a:endParaRPr/>
          </a:p>
        </p:txBody>
      </p:sp>
      <p:sp>
        <p:nvSpPr>
          <p:cNvPr id="2601" name="Google Shape;2601;p54"/>
          <p:cNvSpPr txBox="1"/>
          <p:nvPr>
            <p:ph idx="9" type="title"/>
          </p:nvPr>
        </p:nvSpPr>
        <p:spPr>
          <a:xfrm>
            <a:off x="4707713" y="1535078"/>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04</a:t>
            </a:r>
            <a:endParaRPr>
              <a:solidFill>
                <a:schemeClr val="dk1"/>
              </a:solidFill>
            </a:endParaRPr>
          </a:p>
        </p:txBody>
      </p:sp>
      <p:sp>
        <p:nvSpPr>
          <p:cNvPr id="2602" name="Google Shape;2602;p54"/>
          <p:cNvSpPr txBox="1"/>
          <p:nvPr>
            <p:ph idx="13" type="subTitle"/>
          </p:nvPr>
        </p:nvSpPr>
        <p:spPr>
          <a:xfrm>
            <a:off x="1730063" y="3659425"/>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a:t>Data Visualization</a:t>
            </a:r>
            <a:endParaRPr/>
          </a:p>
        </p:txBody>
      </p:sp>
      <p:sp>
        <p:nvSpPr>
          <p:cNvPr id="2603" name="Google Shape;2603;p54"/>
          <p:cNvSpPr txBox="1"/>
          <p:nvPr>
            <p:ph idx="15" type="title"/>
          </p:nvPr>
        </p:nvSpPr>
        <p:spPr>
          <a:xfrm>
            <a:off x="4707713" y="2547299"/>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05</a:t>
            </a:r>
            <a:endParaRPr>
              <a:solidFill>
                <a:schemeClr val="dk1"/>
              </a:solidFill>
            </a:endParaRPr>
          </a:p>
        </p:txBody>
      </p:sp>
      <p:sp>
        <p:nvSpPr>
          <p:cNvPr id="2604" name="Google Shape;2604;p54"/>
          <p:cNvSpPr txBox="1"/>
          <p:nvPr>
            <p:ph idx="16" type="subTitle"/>
          </p:nvPr>
        </p:nvSpPr>
        <p:spPr>
          <a:xfrm>
            <a:off x="5529413" y="1734875"/>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a:t>Data Analysis</a:t>
            </a:r>
            <a:endParaRPr/>
          </a:p>
        </p:txBody>
      </p:sp>
      <p:sp>
        <p:nvSpPr>
          <p:cNvPr id="2605" name="Google Shape;2605;p54"/>
          <p:cNvSpPr txBox="1"/>
          <p:nvPr>
            <p:ph idx="18" type="title"/>
          </p:nvPr>
        </p:nvSpPr>
        <p:spPr>
          <a:xfrm>
            <a:off x="4707713" y="3559519"/>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06</a:t>
            </a:r>
            <a:endParaRPr>
              <a:solidFill>
                <a:schemeClr val="dk1"/>
              </a:solidFill>
            </a:endParaRPr>
          </a:p>
          <a:p>
            <a:pPr indent="0" lvl="0" marL="0" rtl="0" algn="ctr">
              <a:spcBef>
                <a:spcPts val="0"/>
              </a:spcBef>
              <a:spcAft>
                <a:spcPts val="0"/>
              </a:spcAft>
              <a:buNone/>
            </a:pPr>
            <a:r>
              <a:t/>
            </a:r>
            <a:endParaRPr>
              <a:solidFill>
                <a:schemeClr val="dk1"/>
              </a:solidFill>
            </a:endParaRPr>
          </a:p>
          <a:p>
            <a:pPr indent="0" lvl="0" marL="0" rtl="0" algn="ctr">
              <a:spcBef>
                <a:spcPts val="0"/>
              </a:spcBef>
              <a:spcAft>
                <a:spcPts val="0"/>
              </a:spcAft>
              <a:buNone/>
            </a:pPr>
            <a:r>
              <a:t/>
            </a:r>
            <a:endParaRPr>
              <a:solidFill>
                <a:schemeClr val="dk1"/>
              </a:solidFill>
            </a:endParaRPr>
          </a:p>
        </p:txBody>
      </p:sp>
      <p:sp>
        <p:nvSpPr>
          <p:cNvPr id="2606" name="Google Shape;2606;p54"/>
          <p:cNvSpPr txBox="1"/>
          <p:nvPr>
            <p:ph idx="19" type="subTitle"/>
          </p:nvPr>
        </p:nvSpPr>
        <p:spPr>
          <a:xfrm>
            <a:off x="5617713" y="2666363"/>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a:t>Models </a:t>
            </a:r>
            <a:endParaRPr/>
          </a:p>
        </p:txBody>
      </p:sp>
      <p:grpSp>
        <p:nvGrpSpPr>
          <p:cNvPr id="2607" name="Google Shape;2607;p54"/>
          <p:cNvGrpSpPr/>
          <p:nvPr/>
        </p:nvGrpSpPr>
        <p:grpSpPr>
          <a:xfrm>
            <a:off x="7391908" y="722871"/>
            <a:ext cx="793256" cy="182899"/>
            <a:chOff x="2685575" y="2835950"/>
            <a:chExt cx="433000" cy="99825"/>
          </a:xfrm>
        </p:grpSpPr>
        <p:sp>
          <p:nvSpPr>
            <p:cNvPr id="2608" name="Google Shape;2608;p54"/>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54"/>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54"/>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54"/>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2" name="Google Shape;2612;p54"/>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54"/>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54">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54">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54">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54"/>
          <p:cNvSpPr txBox="1"/>
          <p:nvPr>
            <p:ph idx="19" type="subTitle"/>
          </p:nvPr>
        </p:nvSpPr>
        <p:spPr>
          <a:xfrm>
            <a:off x="5529425" y="3597864"/>
            <a:ext cx="3288600" cy="14757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Conclusion</a:t>
            </a:r>
            <a:endParaRPr/>
          </a:p>
          <a:p>
            <a:pPr indent="0" lvl="0" marL="0" rtl="0" algn="l">
              <a:spcBef>
                <a:spcPts val="1200"/>
              </a:spcBef>
              <a:spcAft>
                <a:spcPts val="0"/>
              </a:spcAft>
              <a:buNone/>
            </a:pPr>
            <a:r>
              <a:rPr lang="en"/>
              <a:t>Recommendations</a:t>
            </a:r>
            <a:r>
              <a:rPr lang="en"/>
              <a:t> </a:t>
            </a:r>
            <a:endParaRPr/>
          </a:p>
          <a:p>
            <a:pPr indent="0" lvl="0" marL="0" rtl="0" algn="l">
              <a:spcBef>
                <a:spcPts val="1200"/>
              </a:spcBef>
              <a:spcAft>
                <a:spcPts val="0"/>
              </a:spcAft>
              <a:buNone/>
            </a:pPr>
            <a:r>
              <a:rPr lang="en"/>
              <a:t>Next steps</a:t>
            </a:r>
            <a:endParaRPr/>
          </a:p>
          <a:p>
            <a:pPr indent="0" lvl="0" marL="0" rtl="0" algn="l">
              <a:spcBef>
                <a:spcPts val="1200"/>
              </a:spcBef>
              <a:spcAft>
                <a:spcPts val="1200"/>
              </a:spcAft>
              <a:buNone/>
            </a:pPr>
            <a:r>
              <a:rPr lang="en"/>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96"/>
                                        </p:tgtEl>
                                        <p:attrNameLst>
                                          <p:attrName>style.visibility</p:attrName>
                                        </p:attrNameLst>
                                      </p:cBhvr>
                                      <p:to>
                                        <p:strVal val="visible"/>
                                      </p:to>
                                    </p:set>
                                    <p:animEffect filter="fade" transition="in">
                                      <p:cBhvr>
                                        <p:cTn dur="1000"/>
                                        <p:tgtEl>
                                          <p:spTgt spid="2596"/>
                                        </p:tgtEl>
                                      </p:cBhvr>
                                    </p:animEffect>
                                  </p:childTnLst>
                                </p:cTn>
                              </p:par>
                              <p:par>
                                <p:cTn fill="hold" nodeType="withEffect" presetClass="entr" presetID="10" presetSubtype="0">
                                  <p:stCondLst>
                                    <p:cond delay="0"/>
                                  </p:stCondLst>
                                  <p:childTnLst>
                                    <p:set>
                                      <p:cBhvr>
                                        <p:cTn dur="1" fill="hold">
                                          <p:stCondLst>
                                            <p:cond delay="0"/>
                                          </p:stCondLst>
                                        </p:cTn>
                                        <p:tgtEl>
                                          <p:spTgt spid="2598"/>
                                        </p:tgtEl>
                                        <p:attrNameLst>
                                          <p:attrName>style.visibility</p:attrName>
                                        </p:attrNameLst>
                                      </p:cBhvr>
                                      <p:to>
                                        <p:strVal val="visible"/>
                                      </p:to>
                                    </p:set>
                                    <p:animEffect filter="fade" transition="in">
                                      <p:cBhvr>
                                        <p:cTn dur="1000"/>
                                        <p:tgtEl>
                                          <p:spTgt spid="2598"/>
                                        </p:tgtEl>
                                      </p:cBhvr>
                                    </p:animEffect>
                                  </p:childTnLst>
                                </p:cTn>
                              </p:par>
                              <p:par>
                                <p:cTn fill="hold" nodeType="withEffect" presetClass="entr" presetID="10" presetSubtype="0">
                                  <p:stCondLst>
                                    <p:cond delay="0"/>
                                  </p:stCondLst>
                                  <p:childTnLst>
                                    <p:set>
                                      <p:cBhvr>
                                        <p:cTn dur="1" fill="hold">
                                          <p:stCondLst>
                                            <p:cond delay="0"/>
                                          </p:stCondLst>
                                        </p:cTn>
                                        <p:tgtEl>
                                          <p:spTgt spid="2600"/>
                                        </p:tgtEl>
                                        <p:attrNameLst>
                                          <p:attrName>style.visibility</p:attrName>
                                        </p:attrNameLst>
                                      </p:cBhvr>
                                      <p:to>
                                        <p:strVal val="visible"/>
                                      </p:to>
                                    </p:set>
                                    <p:animEffect filter="fade" transition="in">
                                      <p:cBhvr>
                                        <p:cTn dur="1000"/>
                                        <p:tgtEl>
                                          <p:spTgt spid="2600"/>
                                        </p:tgtEl>
                                      </p:cBhvr>
                                    </p:animEffect>
                                  </p:childTnLst>
                                </p:cTn>
                              </p:par>
                              <p:par>
                                <p:cTn fill="hold" nodeType="withEffect" presetClass="entr" presetID="10" presetSubtype="0">
                                  <p:stCondLst>
                                    <p:cond delay="0"/>
                                  </p:stCondLst>
                                  <p:childTnLst>
                                    <p:set>
                                      <p:cBhvr>
                                        <p:cTn dur="1" fill="hold">
                                          <p:stCondLst>
                                            <p:cond delay="0"/>
                                          </p:stCondLst>
                                        </p:cTn>
                                        <p:tgtEl>
                                          <p:spTgt spid="2602"/>
                                        </p:tgtEl>
                                        <p:attrNameLst>
                                          <p:attrName>style.visibility</p:attrName>
                                        </p:attrNameLst>
                                      </p:cBhvr>
                                      <p:to>
                                        <p:strVal val="visible"/>
                                      </p:to>
                                    </p:set>
                                    <p:animEffect filter="fade" transition="in">
                                      <p:cBhvr>
                                        <p:cTn dur="1000"/>
                                        <p:tgtEl>
                                          <p:spTgt spid="2602"/>
                                        </p:tgtEl>
                                      </p:cBhvr>
                                    </p:animEffect>
                                  </p:childTnLst>
                                </p:cTn>
                              </p:par>
                              <p:par>
                                <p:cTn fill="hold" nodeType="withEffect" presetClass="entr" presetID="10" presetSubtype="0">
                                  <p:stCondLst>
                                    <p:cond delay="0"/>
                                  </p:stCondLst>
                                  <p:childTnLst>
                                    <p:set>
                                      <p:cBhvr>
                                        <p:cTn dur="1" fill="hold">
                                          <p:stCondLst>
                                            <p:cond delay="0"/>
                                          </p:stCondLst>
                                        </p:cTn>
                                        <p:tgtEl>
                                          <p:spTgt spid="2604"/>
                                        </p:tgtEl>
                                        <p:attrNameLst>
                                          <p:attrName>style.visibility</p:attrName>
                                        </p:attrNameLst>
                                      </p:cBhvr>
                                      <p:to>
                                        <p:strVal val="visible"/>
                                      </p:to>
                                    </p:set>
                                    <p:animEffect filter="fade" transition="in">
                                      <p:cBhvr>
                                        <p:cTn dur="1000"/>
                                        <p:tgtEl>
                                          <p:spTgt spid="2604"/>
                                        </p:tgtEl>
                                      </p:cBhvr>
                                    </p:animEffect>
                                  </p:childTnLst>
                                </p:cTn>
                              </p:par>
                              <p:par>
                                <p:cTn fill="hold" nodeType="withEffect" presetClass="entr" presetID="10" presetSubtype="0">
                                  <p:stCondLst>
                                    <p:cond delay="0"/>
                                  </p:stCondLst>
                                  <p:childTnLst>
                                    <p:set>
                                      <p:cBhvr>
                                        <p:cTn dur="1" fill="hold">
                                          <p:stCondLst>
                                            <p:cond delay="0"/>
                                          </p:stCondLst>
                                        </p:cTn>
                                        <p:tgtEl>
                                          <p:spTgt spid="2606"/>
                                        </p:tgtEl>
                                        <p:attrNameLst>
                                          <p:attrName>style.visibility</p:attrName>
                                        </p:attrNameLst>
                                      </p:cBhvr>
                                      <p:to>
                                        <p:strVal val="visible"/>
                                      </p:to>
                                    </p:set>
                                    <p:animEffect filter="fade" transition="in">
                                      <p:cBhvr>
                                        <p:cTn dur="1000"/>
                                        <p:tgtEl>
                                          <p:spTgt spid="2606"/>
                                        </p:tgtEl>
                                      </p:cBhvr>
                                    </p:animEffect>
                                  </p:childTnLst>
                                </p:cTn>
                              </p:par>
                              <p:par>
                                <p:cTn fill="hold" nodeType="withEffect" presetClass="entr" presetID="23" presetSubtype="16">
                                  <p:stCondLst>
                                    <p:cond delay="0"/>
                                  </p:stCondLst>
                                  <p:childTnLst>
                                    <p:set>
                                      <p:cBhvr>
                                        <p:cTn dur="1" fill="hold">
                                          <p:stCondLst>
                                            <p:cond delay="0"/>
                                          </p:stCondLst>
                                        </p:cTn>
                                        <p:tgtEl>
                                          <p:spTgt spid="2588"/>
                                        </p:tgtEl>
                                        <p:attrNameLst>
                                          <p:attrName>style.visibility</p:attrName>
                                        </p:attrNameLst>
                                      </p:cBhvr>
                                      <p:to>
                                        <p:strVal val="visible"/>
                                      </p:to>
                                    </p:set>
                                    <p:anim calcmode="lin" valueType="num">
                                      <p:cBhvr additive="base">
                                        <p:cTn dur="1000"/>
                                        <p:tgtEl>
                                          <p:spTgt spid="2588"/>
                                        </p:tgtEl>
                                        <p:attrNameLst>
                                          <p:attrName>ppt_w</p:attrName>
                                        </p:attrNameLst>
                                      </p:cBhvr>
                                      <p:tavLst>
                                        <p:tav fmla="" tm="0">
                                          <p:val>
                                            <p:strVal val="0"/>
                                          </p:val>
                                        </p:tav>
                                        <p:tav fmla="" tm="100000">
                                          <p:val>
                                            <p:strVal val="#ppt_w"/>
                                          </p:val>
                                        </p:tav>
                                      </p:tavLst>
                                    </p:anim>
                                    <p:anim calcmode="lin" valueType="num">
                                      <p:cBhvr additive="base">
                                        <p:cTn dur="1000"/>
                                        <p:tgtEl>
                                          <p:spTgt spid="258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589"/>
                                        </p:tgtEl>
                                        <p:attrNameLst>
                                          <p:attrName>style.visibility</p:attrName>
                                        </p:attrNameLst>
                                      </p:cBhvr>
                                      <p:to>
                                        <p:strVal val="visible"/>
                                      </p:to>
                                    </p:set>
                                    <p:anim calcmode="lin" valueType="num">
                                      <p:cBhvr additive="base">
                                        <p:cTn dur="1000"/>
                                        <p:tgtEl>
                                          <p:spTgt spid="2589"/>
                                        </p:tgtEl>
                                        <p:attrNameLst>
                                          <p:attrName>ppt_w</p:attrName>
                                        </p:attrNameLst>
                                      </p:cBhvr>
                                      <p:tavLst>
                                        <p:tav fmla="" tm="0">
                                          <p:val>
                                            <p:strVal val="0"/>
                                          </p:val>
                                        </p:tav>
                                        <p:tav fmla="" tm="100000">
                                          <p:val>
                                            <p:strVal val="#ppt_w"/>
                                          </p:val>
                                        </p:tav>
                                      </p:tavLst>
                                    </p:anim>
                                    <p:anim calcmode="lin" valueType="num">
                                      <p:cBhvr additive="base">
                                        <p:cTn dur="1000"/>
                                        <p:tgtEl>
                                          <p:spTgt spid="258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590"/>
                                        </p:tgtEl>
                                        <p:attrNameLst>
                                          <p:attrName>style.visibility</p:attrName>
                                        </p:attrNameLst>
                                      </p:cBhvr>
                                      <p:to>
                                        <p:strVal val="visible"/>
                                      </p:to>
                                    </p:set>
                                    <p:anim calcmode="lin" valueType="num">
                                      <p:cBhvr additive="base">
                                        <p:cTn dur="1000"/>
                                        <p:tgtEl>
                                          <p:spTgt spid="2590"/>
                                        </p:tgtEl>
                                        <p:attrNameLst>
                                          <p:attrName>ppt_w</p:attrName>
                                        </p:attrNameLst>
                                      </p:cBhvr>
                                      <p:tavLst>
                                        <p:tav fmla="" tm="0">
                                          <p:val>
                                            <p:strVal val="0"/>
                                          </p:val>
                                        </p:tav>
                                        <p:tav fmla="" tm="100000">
                                          <p:val>
                                            <p:strVal val="#ppt_w"/>
                                          </p:val>
                                        </p:tav>
                                      </p:tavLst>
                                    </p:anim>
                                    <p:anim calcmode="lin" valueType="num">
                                      <p:cBhvr additive="base">
                                        <p:cTn dur="1000"/>
                                        <p:tgtEl>
                                          <p:spTgt spid="259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591"/>
                                        </p:tgtEl>
                                        <p:attrNameLst>
                                          <p:attrName>style.visibility</p:attrName>
                                        </p:attrNameLst>
                                      </p:cBhvr>
                                      <p:to>
                                        <p:strVal val="visible"/>
                                      </p:to>
                                    </p:set>
                                    <p:anim calcmode="lin" valueType="num">
                                      <p:cBhvr additive="base">
                                        <p:cTn dur="1000"/>
                                        <p:tgtEl>
                                          <p:spTgt spid="2591"/>
                                        </p:tgtEl>
                                        <p:attrNameLst>
                                          <p:attrName>ppt_w</p:attrName>
                                        </p:attrNameLst>
                                      </p:cBhvr>
                                      <p:tavLst>
                                        <p:tav fmla="" tm="0">
                                          <p:val>
                                            <p:strVal val="0"/>
                                          </p:val>
                                        </p:tav>
                                        <p:tav fmla="" tm="100000">
                                          <p:val>
                                            <p:strVal val="#ppt_w"/>
                                          </p:val>
                                        </p:tav>
                                      </p:tavLst>
                                    </p:anim>
                                    <p:anim calcmode="lin" valueType="num">
                                      <p:cBhvr additive="base">
                                        <p:cTn dur="1000"/>
                                        <p:tgtEl>
                                          <p:spTgt spid="259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593"/>
                                        </p:tgtEl>
                                        <p:attrNameLst>
                                          <p:attrName>style.visibility</p:attrName>
                                        </p:attrNameLst>
                                      </p:cBhvr>
                                      <p:to>
                                        <p:strVal val="visible"/>
                                      </p:to>
                                    </p:set>
                                    <p:anim calcmode="lin" valueType="num">
                                      <p:cBhvr additive="base">
                                        <p:cTn dur="1000"/>
                                        <p:tgtEl>
                                          <p:spTgt spid="2593"/>
                                        </p:tgtEl>
                                        <p:attrNameLst>
                                          <p:attrName>ppt_w</p:attrName>
                                        </p:attrNameLst>
                                      </p:cBhvr>
                                      <p:tavLst>
                                        <p:tav fmla="" tm="0">
                                          <p:val>
                                            <p:strVal val="0"/>
                                          </p:val>
                                        </p:tav>
                                        <p:tav fmla="" tm="100000">
                                          <p:val>
                                            <p:strVal val="#ppt_w"/>
                                          </p:val>
                                        </p:tav>
                                      </p:tavLst>
                                    </p:anim>
                                    <p:anim calcmode="lin" valueType="num">
                                      <p:cBhvr additive="base">
                                        <p:cTn dur="1000"/>
                                        <p:tgtEl>
                                          <p:spTgt spid="259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592"/>
                                        </p:tgtEl>
                                        <p:attrNameLst>
                                          <p:attrName>style.visibility</p:attrName>
                                        </p:attrNameLst>
                                      </p:cBhvr>
                                      <p:to>
                                        <p:strVal val="visible"/>
                                      </p:to>
                                    </p:set>
                                    <p:anim calcmode="lin" valueType="num">
                                      <p:cBhvr additive="base">
                                        <p:cTn dur="1000"/>
                                        <p:tgtEl>
                                          <p:spTgt spid="2592"/>
                                        </p:tgtEl>
                                        <p:attrNameLst>
                                          <p:attrName>ppt_w</p:attrName>
                                        </p:attrNameLst>
                                      </p:cBhvr>
                                      <p:tavLst>
                                        <p:tav fmla="" tm="0">
                                          <p:val>
                                            <p:strVal val="0"/>
                                          </p:val>
                                        </p:tav>
                                        <p:tav fmla="" tm="100000">
                                          <p:val>
                                            <p:strVal val="#ppt_w"/>
                                          </p:val>
                                        </p:tav>
                                      </p:tavLst>
                                    </p:anim>
                                    <p:anim calcmode="lin" valueType="num">
                                      <p:cBhvr additive="base">
                                        <p:cTn dur="1000"/>
                                        <p:tgtEl>
                                          <p:spTgt spid="2592"/>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2595"/>
                                        </p:tgtEl>
                                        <p:attrNameLst>
                                          <p:attrName>style.visibility</p:attrName>
                                        </p:attrNameLst>
                                      </p:cBhvr>
                                      <p:to>
                                        <p:strVal val="visible"/>
                                      </p:to>
                                    </p:set>
                                    <p:animEffect filter="fade" transition="in">
                                      <p:cBhvr>
                                        <p:cTn dur="1000"/>
                                        <p:tgtEl>
                                          <p:spTgt spid="2595"/>
                                        </p:tgtEl>
                                      </p:cBhvr>
                                    </p:animEffect>
                                  </p:childTnLst>
                                </p:cTn>
                              </p:par>
                              <p:par>
                                <p:cTn fill="hold" nodeType="withEffect" presetClass="entr" presetID="10" presetSubtype="0">
                                  <p:stCondLst>
                                    <p:cond delay="0"/>
                                  </p:stCondLst>
                                  <p:childTnLst>
                                    <p:set>
                                      <p:cBhvr>
                                        <p:cTn dur="1" fill="hold">
                                          <p:stCondLst>
                                            <p:cond delay="0"/>
                                          </p:stCondLst>
                                        </p:cTn>
                                        <p:tgtEl>
                                          <p:spTgt spid="2597"/>
                                        </p:tgtEl>
                                        <p:attrNameLst>
                                          <p:attrName>style.visibility</p:attrName>
                                        </p:attrNameLst>
                                      </p:cBhvr>
                                      <p:to>
                                        <p:strVal val="visible"/>
                                      </p:to>
                                    </p:set>
                                    <p:animEffect filter="fade" transition="in">
                                      <p:cBhvr>
                                        <p:cTn dur="1000"/>
                                        <p:tgtEl>
                                          <p:spTgt spid="2597"/>
                                        </p:tgtEl>
                                      </p:cBhvr>
                                    </p:animEffect>
                                  </p:childTnLst>
                                </p:cTn>
                              </p:par>
                              <p:par>
                                <p:cTn fill="hold" nodeType="withEffect" presetClass="entr" presetID="10" presetSubtype="0">
                                  <p:stCondLst>
                                    <p:cond delay="0"/>
                                  </p:stCondLst>
                                  <p:childTnLst>
                                    <p:set>
                                      <p:cBhvr>
                                        <p:cTn dur="1" fill="hold">
                                          <p:stCondLst>
                                            <p:cond delay="0"/>
                                          </p:stCondLst>
                                        </p:cTn>
                                        <p:tgtEl>
                                          <p:spTgt spid="2599"/>
                                        </p:tgtEl>
                                        <p:attrNameLst>
                                          <p:attrName>style.visibility</p:attrName>
                                        </p:attrNameLst>
                                      </p:cBhvr>
                                      <p:to>
                                        <p:strVal val="visible"/>
                                      </p:to>
                                    </p:set>
                                    <p:animEffect filter="fade" transition="in">
                                      <p:cBhvr>
                                        <p:cTn dur="1000"/>
                                        <p:tgtEl>
                                          <p:spTgt spid="2599"/>
                                        </p:tgtEl>
                                      </p:cBhvr>
                                    </p:animEffect>
                                  </p:childTnLst>
                                </p:cTn>
                              </p:par>
                              <p:par>
                                <p:cTn fill="hold" nodeType="withEffect" presetClass="entr" presetID="10" presetSubtype="0">
                                  <p:stCondLst>
                                    <p:cond delay="0"/>
                                  </p:stCondLst>
                                  <p:childTnLst>
                                    <p:set>
                                      <p:cBhvr>
                                        <p:cTn dur="1" fill="hold">
                                          <p:stCondLst>
                                            <p:cond delay="0"/>
                                          </p:stCondLst>
                                        </p:cTn>
                                        <p:tgtEl>
                                          <p:spTgt spid="2601"/>
                                        </p:tgtEl>
                                        <p:attrNameLst>
                                          <p:attrName>style.visibility</p:attrName>
                                        </p:attrNameLst>
                                      </p:cBhvr>
                                      <p:to>
                                        <p:strVal val="visible"/>
                                      </p:to>
                                    </p:set>
                                    <p:animEffect filter="fade" transition="in">
                                      <p:cBhvr>
                                        <p:cTn dur="1000"/>
                                        <p:tgtEl>
                                          <p:spTgt spid="2601"/>
                                        </p:tgtEl>
                                      </p:cBhvr>
                                    </p:animEffect>
                                  </p:childTnLst>
                                </p:cTn>
                              </p:par>
                              <p:par>
                                <p:cTn fill="hold" nodeType="withEffect" presetClass="entr" presetID="10" presetSubtype="0">
                                  <p:stCondLst>
                                    <p:cond delay="0"/>
                                  </p:stCondLst>
                                  <p:childTnLst>
                                    <p:set>
                                      <p:cBhvr>
                                        <p:cTn dur="1" fill="hold">
                                          <p:stCondLst>
                                            <p:cond delay="0"/>
                                          </p:stCondLst>
                                        </p:cTn>
                                        <p:tgtEl>
                                          <p:spTgt spid="2603"/>
                                        </p:tgtEl>
                                        <p:attrNameLst>
                                          <p:attrName>style.visibility</p:attrName>
                                        </p:attrNameLst>
                                      </p:cBhvr>
                                      <p:to>
                                        <p:strVal val="visible"/>
                                      </p:to>
                                    </p:set>
                                    <p:animEffect filter="fade" transition="in">
                                      <p:cBhvr>
                                        <p:cTn dur="1000"/>
                                        <p:tgtEl>
                                          <p:spTgt spid="2603"/>
                                        </p:tgtEl>
                                      </p:cBhvr>
                                    </p:animEffect>
                                  </p:childTnLst>
                                </p:cTn>
                              </p:par>
                              <p:par>
                                <p:cTn fill="hold" nodeType="withEffect" presetClass="entr" presetID="10" presetSubtype="0">
                                  <p:stCondLst>
                                    <p:cond delay="0"/>
                                  </p:stCondLst>
                                  <p:childTnLst>
                                    <p:set>
                                      <p:cBhvr>
                                        <p:cTn dur="1" fill="hold">
                                          <p:stCondLst>
                                            <p:cond delay="0"/>
                                          </p:stCondLst>
                                        </p:cTn>
                                        <p:tgtEl>
                                          <p:spTgt spid="2605"/>
                                        </p:tgtEl>
                                        <p:attrNameLst>
                                          <p:attrName>style.visibility</p:attrName>
                                        </p:attrNameLst>
                                      </p:cBhvr>
                                      <p:to>
                                        <p:strVal val="visible"/>
                                      </p:to>
                                    </p:set>
                                    <p:animEffect filter="fade" transition="in">
                                      <p:cBhvr>
                                        <p:cTn dur="1000"/>
                                        <p:tgtEl>
                                          <p:spTgt spid="2605"/>
                                        </p:tgtEl>
                                      </p:cBhvr>
                                    </p:animEffect>
                                  </p:childTnLst>
                                </p:cTn>
                              </p:par>
                              <p:par>
                                <p:cTn fill="hold" nodeType="withEffect" presetClass="entr" presetID="2" presetSubtype="8">
                                  <p:stCondLst>
                                    <p:cond delay="0"/>
                                  </p:stCondLst>
                                  <p:childTnLst>
                                    <p:set>
                                      <p:cBhvr>
                                        <p:cTn dur="1" fill="hold">
                                          <p:stCondLst>
                                            <p:cond delay="0"/>
                                          </p:stCondLst>
                                        </p:cTn>
                                        <p:tgtEl>
                                          <p:spTgt spid="2594"/>
                                        </p:tgtEl>
                                        <p:attrNameLst>
                                          <p:attrName>style.visibility</p:attrName>
                                        </p:attrNameLst>
                                      </p:cBhvr>
                                      <p:to>
                                        <p:strVal val="visible"/>
                                      </p:to>
                                    </p:set>
                                    <p:anim calcmode="lin" valueType="num">
                                      <p:cBhvr additive="base">
                                        <p:cTn dur="1000"/>
                                        <p:tgtEl>
                                          <p:spTgt spid="2594"/>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612"/>
                                        </p:tgtEl>
                                        <p:attrNameLst>
                                          <p:attrName>style.visibility</p:attrName>
                                        </p:attrNameLst>
                                      </p:cBhvr>
                                      <p:to>
                                        <p:strVal val="visible"/>
                                      </p:to>
                                    </p:set>
                                    <p:animEffect filter="fade" transition="in">
                                      <p:cBhvr>
                                        <p:cTn dur="1000"/>
                                        <p:tgtEl>
                                          <p:spTgt spid="2612"/>
                                        </p:tgtEl>
                                      </p:cBhvr>
                                    </p:animEffect>
                                  </p:childTnLst>
                                </p:cTn>
                              </p:par>
                              <p:par>
                                <p:cTn fill="hold" nodeType="withEffect" presetClass="entr" presetID="10" presetSubtype="0">
                                  <p:stCondLst>
                                    <p:cond delay="0"/>
                                  </p:stCondLst>
                                  <p:childTnLst>
                                    <p:set>
                                      <p:cBhvr>
                                        <p:cTn dur="1" fill="hold">
                                          <p:stCondLst>
                                            <p:cond delay="0"/>
                                          </p:stCondLst>
                                        </p:cTn>
                                        <p:tgtEl>
                                          <p:spTgt spid="2613"/>
                                        </p:tgtEl>
                                        <p:attrNameLst>
                                          <p:attrName>style.visibility</p:attrName>
                                        </p:attrNameLst>
                                      </p:cBhvr>
                                      <p:to>
                                        <p:strVal val="visible"/>
                                      </p:to>
                                    </p:set>
                                    <p:animEffect filter="fade" transition="in">
                                      <p:cBhvr>
                                        <p:cTn dur="1000"/>
                                        <p:tgtEl>
                                          <p:spTgt spid="2613"/>
                                        </p:tgtEl>
                                      </p:cBhvr>
                                    </p:animEffect>
                                  </p:childTnLst>
                                </p:cTn>
                              </p:par>
                              <p:par>
                                <p:cTn fill="hold" nodeType="withEffect" presetClass="entr" presetID="10" presetSubtype="0">
                                  <p:stCondLst>
                                    <p:cond delay="0"/>
                                  </p:stCondLst>
                                  <p:childTnLst>
                                    <p:set>
                                      <p:cBhvr>
                                        <p:cTn dur="1" fill="hold">
                                          <p:stCondLst>
                                            <p:cond delay="0"/>
                                          </p:stCondLst>
                                        </p:cTn>
                                        <p:tgtEl>
                                          <p:spTgt spid="2614"/>
                                        </p:tgtEl>
                                        <p:attrNameLst>
                                          <p:attrName>style.visibility</p:attrName>
                                        </p:attrNameLst>
                                      </p:cBhvr>
                                      <p:to>
                                        <p:strVal val="visible"/>
                                      </p:to>
                                    </p:set>
                                    <p:animEffect filter="fade" transition="in">
                                      <p:cBhvr>
                                        <p:cTn dur="1000"/>
                                        <p:tgtEl>
                                          <p:spTgt spid="2614"/>
                                        </p:tgtEl>
                                      </p:cBhvr>
                                    </p:animEffect>
                                  </p:childTnLst>
                                </p:cTn>
                              </p:par>
                              <p:par>
                                <p:cTn fill="hold" nodeType="withEffect" presetClass="entr" presetID="10" presetSubtype="0">
                                  <p:stCondLst>
                                    <p:cond delay="0"/>
                                  </p:stCondLst>
                                  <p:childTnLst>
                                    <p:set>
                                      <p:cBhvr>
                                        <p:cTn dur="1" fill="hold">
                                          <p:stCondLst>
                                            <p:cond delay="0"/>
                                          </p:stCondLst>
                                        </p:cTn>
                                        <p:tgtEl>
                                          <p:spTgt spid="2615"/>
                                        </p:tgtEl>
                                        <p:attrNameLst>
                                          <p:attrName>style.visibility</p:attrName>
                                        </p:attrNameLst>
                                      </p:cBhvr>
                                      <p:to>
                                        <p:strVal val="visible"/>
                                      </p:to>
                                    </p:set>
                                    <p:animEffect filter="fade" transition="in">
                                      <p:cBhvr>
                                        <p:cTn dur="1000"/>
                                        <p:tgtEl>
                                          <p:spTgt spid="2615"/>
                                        </p:tgtEl>
                                      </p:cBhvr>
                                    </p:animEffect>
                                  </p:childTnLst>
                                </p:cTn>
                              </p:par>
                              <p:par>
                                <p:cTn fill="hold" nodeType="withEffect" presetClass="entr" presetID="10" presetSubtype="0">
                                  <p:stCondLst>
                                    <p:cond delay="0"/>
                                  </p:stCondLst>
                                  <p:childTnLst>
                                    <p:set>
                                      <p:cBhvr>
                                        <p:cTn dur="1" fill="hold">
                                          <p:stCondLst>
                                            <p:cond delay="0"/>
                                          </p:stCondLst>
                                        </p:cTn>
                                        <p:tgtEl>
                                          <p:spTgt spid="2616"/>
                                        </p:tgtEl>
                                        <p:attrNameLst>
                                          <p:attrName>style.visibility</p:attrName>
                                        </p:attrNameLst>
                                      </p:cBhvr>
                                      <p:to>
                                        <p:strVal val="visible"/>
                                      </p:to>
                                    </p:set>
                                    <p:animEffect filter="fade" transition="in">
                                      <p:cBhvr>
                                        <p:cTn dur="1000"/>
                                        <p:tgtEl>
                                          <p:spTgt spid="26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2" name="Shape 2812"/>
        <p:cNvGrpSpPr/>
        <p:nvPr/>
      </p:nvGrpSpPr>
      <p:grpSpPr>
        <a:xfrm>
          <a:off x="0" y="0"/>
          <a:ext cx="0" cy="0"/>
          <a:chOff x="0" y="0"/>
          <a:chExt cx="0" cy="0"/>
        </a:xfrm>
      </p:grpSpPr>
      <p:sp>
        <p:nvSpPr>
          <p:cNvPr id="2813" name="Google Shape;2813;p72"/>
          <p:cNvSpPr txBox="1"/>
          <p:nvPr>
            <p:ph type="title"/>
          </p:nvPr>
        </p:nvSpPr>
        <p:spPr>
          <a:xfrm>
            <a:off x="2461600" y="777533"/>
            <a:ext cx="4772700" cy="473100"/>
          </a:xfrm>
          <a:prstGeom prst="rect">
            <a:avLst/>
          </a:prstGeom>
        </p:spPr>
        <p:txBody>
          <a:bodyPr anchorCtr="0" anchor="t" bIns="91425" lIns="91425" spcFirstLastPara="1" rIns="365750" wrap="square" tIns="0">
            <a:noAutofit/>
          </a:bodyPr>
          <a:lstStyle/>
          <a:p>
            <a:pPr indent="0" lvl="0" marL="0" rtl="0" algn="ctr">
              <a:spcBef>
                <a:spcPts val="0"/>
              </a:spcBef>
              <a:spcAft>
                <a:spcPts val="0"/>
              </a:spcAft>
              <a:buClr>
                <a:schemeClr val="dk1"/>
              </a:buClr>
              <a:buSzPts val="1100"/>
              <a:buFont typeface="Arial"/>
              <a:buNone/>
            </a:pPr>
            <a:r>
              <a:rPr lang="en"/>
              <a:t>Next steps</a:t>
            </a:r>
            <a:endParaRPr/>
          </a:p>
        </p:txBody>
      </p:sp>
      <p:sp>
        <p:nvSpPr>
          <p:cNvPr id="2814" name="Google Shape;2814;p72"/>
          <p:cNvSpPr txBox="1"/>
          <p:nvPr>
            <p:ph idx="1" type="subTitle"/>
          </p:nvPr>
        </p:nvSpPr>
        <p:spPr>
          <a:xfrm>
            <a:off x="263825" y="1250625"/>
            <a:ext cx="8686800" cy="3747300"/>
          </a:xfrm>
          <a:prstGeom prst="rect">
            <a:avLst/>
          </a:prstGeom>
        </p:spPr>
        <p:txBody>
          <a:bodyPr anchorCtr="0" anchor="t" bIns="91425" lIns="91425" spcFirstLastPara="1" rIns="91425" wrap="square" tIns="91425">
            <a:noAutofit/>
          </a:bodyPr>
          <a:lstStyle/>
          <a:p>
            <a:pPr indent="0" lvl="0" marL="0" rtl="0" algn="l">
              <a:spcBef>
                <a:spcPts val="560"/>
              </a:spcBef>
              <a:spcAft>
                <a:spcPts val="0"/>
              </a:spcAft>
              <a:buNone/>
            </a:pPr>
            <a:r>
              <a:rPr lang="en" sz="2100">
                <a:latin typeface="Arial"/>
                <a:ea typeface="Arial"/>
                <a:cs typeface="Arial"/>
                <a:sym typeface="Arial"/>
              </a:rPr>
              <a:t> 	</a:t>
            </a:r>
            <a:r>
              <a:rPr lang="en" sz="2200">
                <a:latin typeface="Arial"/>
                <a:ea typeface="Arial"/>
                <a:cs typeface="Arial"/>
                <a:sym typeface="Arial"/>
              </a:rPr>
              <a:t>1. The agency should look for more data in regards to other  </a:t>
            </a:r>
            <a:endParaRPr sz="2200">
              <a:latin typeface="Arial"/>
              <a:ea typeface="Arial"/>
              <a:cs typeface="Arial"/>
              <a:sym typeface="Arial"/>
            </a:endParaRPr>
          </a:p>
          <a:p>
            <a:pPr indent="0" lvl="0" marL="0" rtl="0" algn="l">
              <a:spcBef>
                <a:spcPts val="560"/>
              </a:spcBef>
              <a:spcAft>
                <a:spcPts val="0"/>
              </a:spcAft>
              <a:buNone/>
            </a:pPr>
            <a:r>
              <a:rPr lang="en" sz="2200">
                <a:latin typeface="Arial"/>
                <a:ea typeface="Arial"/>
                <a:cs typeface="Arial"/>
                <a:sym typeface="Arial"/>
              </a:rPr>
              <a:t>        house features.</a:t>
            </a:r>
            <a:endParaRPr sz="2200">
              <a:latin typeface="Arial"/>
              <a:ea typeface="Arial"/>
              <a:cs typeface="Arial"/>
              <a:sym typeface="Arial"/>
            </a:endParaRPr>
          </a:p>
          <a:p>
            <a:pPr indent="0" lvl="0" marL="342891" rtl="0" algn="l">
              <a:spcBef>
                <a:spcPts val="560"/>
              </a:spcBef>
              <a:spcAft>
                <a:spcPts val="0"/>
              </a:spcAft>
              <a:buNone/>
            </a:pPr>
            <a:r>
              <a:rPr lang="en" sz="2200">
                <a:latin typeface="Arial"/>
                <a:ea typeface="Arial"/>
                <a:cs typeface="Arial"/>
                <a:sym typeface="Arial"/>
              </a:rPr>
              <a:t>2. The agency should conduct surveys to look find specific factors that cause this seasonal variation so as to understand the market better.</a:t>
            </a:r>
            <a:endParaRPr sz="2200">
              <a:latin typeface="Arial"/>
              <a:ea typeface="Arial"/>
              <a:cs typeface="Arial"/>
              <a:sym typeface="Arial"/>
            </a:endParaRPr>
          </a:p>
          <a:p>
            <a:pPr indent="0" lvl="0" marL="342891" rtl="0" algn="l">
              <a:spcBef>
                <a:spcPts val="560"/>
              </a:spcBef>
              <a:spcAft>
                <a:spcPts val="0"/>
              </a:spcAft>
              <a:buNone/>
            </a:pPr>
            <a:r>
              <a:rPr lang="en" sz="2200">
                <a:latin typeface="Arial"/>
                <a:ea typeface="Arial"/>
                <a:cs typeface="Arial"/>
                <a:sym typeface="Arial"/>
              </a:rPr>
              <a:t>3. The agency should conduct research to find location specific data, such as social amenities, neighborhoods and political stability to understand why certain areas command higher prices as compared to other</a:t>
            </a:r>
            <a:endParaRPr sz="2200">
              <a:latin typeface="Arial"/>
              <a:ea typeface="Arial"/>
              <a:cs typeface="Arial"/>
              <a:sym typeface="Arial"/>
            </a:endParaRPr>
          </a:p>
          <a:p>
            <a:pPr indent="0" lvl="0" marL="0" rtl="0" algn="ctr">
              <a:spcBef>
                <a:spcPts val="0"/>
              </a:spcBef>
              <a:spcAft>
                <a:spcPts val="0"/>
              </a:spcAft>
              <a:buClr>
                <a:schemeClr val="dk1"/>
              </a:buClr>
              <a:buSzPts val="1100"/>
              <a:buFont typeface="Arial"/>
              <a:buNone/>
            </a:pPr>
            <a:r>
              <a:t/>
            </a:r>
            <a:endParaRPr sz="4200">
              <a:latin typeface="Arial"/>
              <a:ea typeface="Arial"/>
              <a:cs typeface="Arial"/>
              <a:sym typeface="Arial"/>
            </a:endParaRPr>
          </a:p>
        </p:txBody>
      </p:sp>
      <p:sp>
        <p:nvSpPr>
          <p:cNvPr id="2815" name="Google Shape;2815;p72"/>
          <p:cNvSpPr/>
          <p:nvPr/>
        </p:nvSpPr>
        <p:spPr>
          <a:xfrm>
            <a:off x="71488" y="257176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16" name="Google Shape;2816;p72"/>
          <p:cNvGrpSpPr/>
          <p:nvPr/>
        </p:nvGrpSpPr>
        <p:grpSpPr>
          <a:xfrm>
            <a:off x="6622850" y="-2018079"/>
            <a:ext cx="4000413" cy="3175881"/>
            <a:chOff x="5207925" y="-1994879"/>
            <a:chExt cx="4000413" cy="3175881"/>
          </a:xfrm>
        </p:grpSpPr>
        <p:sp>
          <p:nvSpPr>
            <p:cNvPr id="2817" name="Google Shape;2817;p72"/>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72"/>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72"/>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0" name="Google Shape;2820;p72"/>
          <p:cNvGrpSpPr/>
          <p:nvPr/>
        </p:nvGrpSpPr>
        <p:grpSpPr>
          <a:xfrm>
            <a:off x="4580467" y="3925450"/>
            <a:ext cx="1039906" cy="679800"/>
            <a:chOff x="4082325" y="3790650"/>
            <a:chExt cx="1039906" cy="679800"/>
          </a:xfrm>
        </p:grpSpPr>
        <p:sp>
          <p:nvSpPr>
            <p:cNvPr id="2821" name="Google Shape;2821;p72"/>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72"/>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72"/>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4" name="Google Shape;2824;p72"/>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72"/>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72">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72">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72">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814"/>
                                        </p:tgtEl>
                                        <p:attrNameLst>
                                          <p:attrName>style.visibility</p:attrName>
                                        </p:attrNameLst>
                                      </p:cBhvr>
                                      <p:to>
                                        <p:strVal val="visible"/>
                                      </p:to>
                                    </p:set>
                                    <p:anim calcmode="lin" valueType="num">
                                      <p:cBhvr additive="base">
                                        <p:cTn dur="1000"/>
                                        <p:tgtEl>
                                          <p:spTgt spid="281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2813"/>
                                        </p:tgtEl>
                                        <p:attrNameLst>
                                          <p:attrName>style.visibility</p:attrName>
                                        </p:attrNameLst>
                                      </p:cBhvr>
                                      <p:to>
                                        <p:strVal val="visible"/>
                                      </p:to>
                                    </p:set>
                                    <p:anim calcmode="lin" valueType="num">
                                      <p:cBhvr additive="base">
                                        <p:cTn dur="1000"/>
                                        <p:tgtEl>
                                          <p:spTgt spid="281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820"/>
                                        </p:tgtEl>
                                        <p:attrNameLst>
                                          <p:attrName>style.visibility</p:attrName>
                                        </p:attrNameLst>
                                      </p:cBhvr>
                                      <p:to>
                                        <p:strVal val="visible"/>
                                      </p:to>
                                    </p:set>
                                    <p:anim calcmode="lin" valueType="num">
                                      <p:cBhvr additive="base">
                                        <p:cTn dur="1000"/>
                                        <p:tgtEl>
                                          <p:spTgt spid="2820"/>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824"/>
                                        </p:tgtEl>
                                        <p:attrNameLst>
                                          <p:attrName>style.visibility</p:attrName>
                                        </p:attrNameLst>
                                      </p:cBhvr>
                                      <p:to>
                                        <p:strVal val="visible"/>
                                      </p:to>
                                    </p:set>
                                    <p:animEffect filter="fade" transition="in">
                                      <p:cBhvr>
                                        <p:cTn dur="1000"/>
                                        <p:tgtEl>
                                          <p:spTgt spid="2824"/>
                                        </p:tgtEl>
                                      </p:cBhvr>
                                    </p:animEffect>
                                  </p:childTnLst>
                                </p:cTn>
                              </p:par>
                              <p:par>
                                <p:cTn fill="hold" nodeType="withEffect" presetClass="entr" presetID="10" presetSubtype="0">
                                  <p:stCondLst>
                                    <p:cond delay="0"/>
                                  </p:stCondLst>
                                  <p:childTnLst>
                                    <p:set>
                                      <p:cBhvr>
                                        <p:cTn dur="1" fill="hold">
                                          <p:stCondLst>
                                            <p:cond delay="0"/>
                                          </p:stCondLst>
                                        </p:cTn>
                                        <p:tgtEl>
                                          <p:spTgt spid="2825"/>
                                        </p:tgtEl>
                                        <p:attrNameLst>
                                          <p:attrName>style.visibility</p:attrName>
                                        </p:attrNameLst>
                                      </p:cBhvr>
                                      <p:to>
                                        <p:strVal val="visible"/>
                                      </p:to>
                                    </p:set>
                                    <p:animEffect filter="fade" transition="in">
                                      <p:cBhvr>
                                        <p:cTn dur="1000"/>
                                        <p:tgtEl>
                                          <p:spTgt spid="2825"/>
                                        </p:tgtEl>
                                      </p:cBhvr>
                                    </p:animEffect>
                                  </p:childTnLst>
                                </p:cTn>
                              </p:par>
                              <p:par>
                                <p:cTn fill="hold" nodeType="withEffect" presetClass="entr" presetID="10" presetSubtype="0">
                                  <p:stCondLst>
                                    <p:cond delay="0"/>
                                  </p:stCondLst>
                                  <p:childTnLst>
                                    <p:set>
                                      <p:cBhvr>
                                        <p:cTn dur="1" fill="hold">
                                          <p:stCondLst>
                                            <p:cond delay="0"/>
                                          </p:stCondLst>
                                        </p:cTn>
                                        <p:tgtEl>
                                          <p:spTgt spid="2826"/>
                                        </p:tgtEl>
                                        <p:attrNameLst>
                                          <p:attrName>style.visibility</p:attrName>
                                        </p:attrNameLst>
                                      </p:cBhvr>
                                      <p:to>
                                        <p:strVal val="visible"/>
                                      </p:to>
                                    </p:set>
                                    <p:animEffect filter="fade" transition="in">
                                      <p:cBhvr>
                                        <p:cTn dur="1000"/>
                                        <p:tgtEl>
                                          <p:spTgt spid="2826"/>
                                        </p:tgtEl>
                                      </p:cBhvr>
                                    </p:animEffect>
                                  </p:childTnLst>
                                </p:cTn>
                              </p:par>
                              <p:par>
                                <p:cTn fill="hold" nodeType="withEffect" presetClass="entr" presetID="10" presetSubtype="0">
                                  <p:stCondLst>
                                    <p:cond delay="0"/>
                                  </p:stCondLst>
                                  <p:childTnLst>
                                    <p:set>
                                      <p:cBhvr>
                                        <p:cTn dur="1" fill="hold">
                                          <p:stCondLst>
                                            <p:cond delay="0"/>
                                          </p:stCondLst>
                                        </p:cTn>
                                        <p:tgtEl>
                                          <p:spTgt spid="2827"/>
                                        </p:tgtEl>
                                        <p:attrNameLst>
                                          <p:attrName>style.visibility</p:attrName>
                                        </p:attrNameLst>
                                      </p:cBhvr>
                                      <p:to>
                                        <p:strVal val="visible"/>
                                      </p:to>
                                    </p:set>
                                    <p:animEffect filter="fade" transition="in">
                                      <p:cBhvr>
                                        <p:cTn dur="1000"/>
                                        <p:tgtEl>
                                          <p:spTgt spid="2827"/>
                                        </p:tgtEl>
                                      </p:cBhvr>
                                    </p:animEffect>
                                  </p:childTnLst>
                                </p:cTn>
                              </p:par>
                              <p:par>
                                <p:cTn fill="hold" nodeType="withEffect" presetClass="entr" presetID="10" presetSubtype="0">
                                  <p:stCondLst>
                                    <p:cond delay="0"/>
                                  </p:stCondLst>
                                  <p:childTnLst>
                                    <p:set>
                                      <p:cBhvr>
                                        <p:cTn dur="1" fill="hold">
                                          <p:stCondLst>
                                            <p:cond delay="0"/>
                                          </p:stCondLst>
                                        </p:cTn>
                                        <p:tgtEl>
                                          <p:spTgt spid="2828"/>
                                        </p:tgtEl>
                                        <p:attrNameLst>
                                          <p:attrName>style.visibility</p:attrName>
                                        </p:attrNameLst>
                                      </p:cBhvr>
                                      <p:to>
                                        <p:strVal val="visible"/>
                                      </p:to>
                                    </p:set>
                                    <p:animEffect filter="fade" transition="in">
                                      <p:cBhvr>
                                        <p:cTn dur="1000"/>
                                        <p:tgtEl>
                                          <p:spTgt spid="28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2" name="Shape 2832"/>
        <p:cNvGrpSpPr/>
        <p:nvPr/>
      </p:nvGrpSpPr>
      <p:grpSpPr>
        <a:xfrm>
          <a:off x="0" y="0"/>
          <a:ext cx="0" cy="0"/>
          <a:chOff x="0" y="0"/>
          <a:chExt cx="0" cy="0"/>
        </a:xfrm>
      </p:grpSpPr>
      <p:sp>
        <p:nvSpPr>
          <p:cNvPr id="2833" name="Google Shape;2833;p73"/>
          <p:cNvSpPr txBox="1"/>
          <p:nvPr>
            <p:ph type="title"/>
          </p:nvPr>
        </p:nvSpPr>
        <p:spPr>
          <a:xfrm>
            <a:off x="612325" y="829675"/>
            <a:ext cx="3941700" cy="3717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Recommendations</a:t>
            </a:r>
            <a:r>
              <a:rPr lang="en"/>
              <a:t>  </a:t>
            </a:r>
            <a:endParaRPr/>
          </a:p>
        </p:txBody>
      </p:sp>
      <p:sp>
        <p:nvSpPr>
          <p:cNvPr id="2834" name="Google Shape;2834;p73"/>
          <p:cNvSpPr txBox="1"/>
          <p:nvPr>
            <p:ph idx="1" type="subTitle"/>
          </p:nvPr>
        </p:nvSpPr>
        <p:spPr>
          <a:xfrm>
            <a:off x="829350" y="1406075"/>
            <a:ext cx="7391700" cy="3289500"/>
          </a:xfrm>
          <a:prstGeom prst="rect">
            <a:avLst/>
          </a:prstGeom>
        </p:spPr>
        <p:txBody>
          <a:bodyPr anchorCtr="0" anchor="t" bIns="91425" lIns="91425" spcFirstLastPara="1" rIns="91425" wrap="square" tIns="91425">
            <a:noAutofit/>
          </a:bodyPr>
          <a:lstStyle/>
          <a:p>
            <a:pPr indent="0" lvl="0" marL="342891" rtl="0" algn="l">
              <a:spcBef>
                <a:spcPts val="560"/>
              </a:spcBef>
              <a:spcAft>
                <a:spcPts val="0"/>
              </a:spcAft>
              <a:buNone/>
            </a:pPr>
            <a:r>
              <a:rPr lang="en" sz="2700">
                <a:latin typeface="Arial"/>
                <a:ea typeface="Arial"/>
                <a:cs typeface="Arial"/>
                <a:sym typeface="Arial"/>
              </a:rPr>
              <a:t>The agency should be on the lookout for features such as square footage of the living area, square footage above,when advising and valuing house for homeowners because they have strong correlations to price. </a:t>
            </a:r>
            <a:endParaRPr sz="2700">
              <a:latin typeface="Arial"/>
              <a:ea typeface="Arial"/>
              <a:cs typeface="Arial"/>
              <a:sym typeface="Arial"/>
            </a:endParaRPr>
          </a:p>
        </p:txBody>
      </p:sp>
      <p:sp>
        <p:nvSpPr>
          <p:cNvPr id="2835" name="Google Shape;2835;p73"/>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73"/>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73">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73">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73">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833"/>
                                        </p:tgtEl>
                                        <p:attrNameLst>
                                          <p:attrName>style.visibility</p:attrName>
                                        </p:attrNameLst>
                                      </p:cBhvr>
                                      <p:to>
                                        <p:strVal val="visible"/>
                                      </p:to>
                                    </p:set>
                                    <p:anim calcmode="lin" valueType="num">
                                      <p:cBhvr additive="base">
                                        <p:cTn dur="1000"/>
                                        <p:tgtEl>
                                          <p:spTgt spid="2833"/>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834"/>
                                        </p:tgtEl>
                                        <p:attrNameLst>
                                          <p:attrName>style.visibility</p:attrName>
                                        </p:attrNameLst>
                                      </p:cBhvr>
                                      <p:to>
                                        <p:strVal val="visible"/>
                                      </p:to>
                                    </p:set>
                                    <p:animEffect filter="fade" transition="in">
                                      <p:cBhvr>
                                        <p:cTn dur="1000"/>
                                        <p:tgtEl>
                                          <p:spTgt spid="2834"/>
                                        </p:tgtEl>
                                      </p:cBhvr>
                                    </p:animEffect>
                                  </p:childTnLst>
                                </p:cTn>
                              </p:par>
                              <p:par>
                                <p:cTn fill="hold" nodeType="withEffect" presetClass="entr" presetID="10" presetSubtype="0">
                                  <p:stCondLst>
                                    <p:cond delay="0"/>
                                  </p:stCondLst>
                                  <p:childTnLst>
                                    <p:set>
                                      <p:cBhvr>
                                        <p:cTn dur="1" fill="hold">
                                          <p:stCondLst>
                                            <p:cond delay="0"/>
                                          </p:stCondLst>
                                        </p:cTn>
                                        <p:tgtEl>
                                          <p:spTgt spid="2835"/>
                                        </p:tgtEl>
                                        <p:attrNameLst>
                                          <p:attrName>style.visibility</p:attrName>
                                        </p:attrNameLst>
                                      </p:cBhvr>
                                      <p:to>
                                        <p:strVal val="visible"/>
                                      </p:to>
                                    </p:set>
                                    <p:animEffect filter="fade" transition="in">
                                      <p:cBhvr>
                                        <p:cTn dur="1000"/>
                                        <p:tgtEl>
                                          <p:spTgt spid="2835"/>
                                        </p:tgtEl>
                                      </p:cBhvr>
                                    </p:animEffect>
                                  </p:childTnLst>
                                </p:cTn>
                              </p:par>
                              <p:par>
                                <p:cTn fill="hold" nodeType="withEffect" presetClass="entr" presetID="10" presetSubtype="0">
                                  <p:stCondLst>
                                    <p:cond delay="0"/>
                                  </p:stCondLst>
                                  <p:childTnLst>
                                    <p:set>
                                      <p:cBhvr>
                                        <p:cTn dur="1" fill="hold">
                                          <p:stCondLst>
                                            <p:cond delay="0"/>
                                          </p:stCondLst>
                                        </p:cTn>
                                        <p:tgtEl>
                                          <p:spTgt spid="2836"/>
                                        </p:tgtEl>
                                        <p:attrNameLst>
                                          <p:attrName>style.visibility</p:attrName>
                                        </p:attrNameLst>
                                      </p:cBhvr>
                                      <p:to>
                                        <p:strVal val="visible"/>
                                      </p:to>
                                    </p:set>
                                    <p:animEffect filter="fade" transition="in">
                                      <p:cBhvr>
                                        <p:cTn dur="1000"/>
                                        <p:tgtEl>
                                          <p:spTgt spid="2836"/>
                                        </p:tgtEl>
                                      </p:cBhvr>
                                    </p:animEffect>
                                  </p:childTnLst>
                                </p:cTn>
                              </p:par>
                              <p:par>
                                <p:cTn fill="hold" nodeType="withEffect" presetClass="entr" presetID="10" presetSubtype="0">
                                  <p:stCondLst>
                                    <p:cond delay="0"/>
                                  </p:stCondLst>
                                  <p:childTnLst>
                                    <p:set>
                                      <p:cBhvr>
                                        <p:cTn dur="1" fill="hold">
                                          <p:stCondLst>
                                            <p:cond delay="0"/>
                                          </p:stCondLst>
                                        </p:cTn>
                                        <p:tgtEl>
                                          <p:spTgt spid="2837"/>
                                        </p:tgtEl>
                                        <p:attrNameLst>
                                          <p:attrName>style.visibility</p:attrName>
                                        </p:attrNameLst>
                                      </p:cBhvr>
                                      <p:to>
                                        <p:strVal val="visible"/>
                                      </p:to>
                                    </p:set>
                                    <p:animEffect filter="fade" transition="in">
                                      <p:cBhvr>
                                        <p:cTn dur="1000"/>
                                        <p:tgtEl>
                                          <p:spTgt spid="2837"/>
                                        </p:tgtEl>
                                      </p:cBhvr>
                                    </p:animEffect>
                                  </p:childTnLst>
                                </p:cTn>
                              </p:par>
                              <p:par>
                                <p:cTn fill="hold" nodeType="withEffect" presetClass="entr" presetID="10" presetSubtype="0">
                                  <p:stCondLst>
                                    <p:cond delay="0"/>
                                  </p:stCondLst>
                                  <p:childTnLst>
                                    <p:set>
                                      <p:cBhvr>
                                        <p:cTn dur="1" fill="hold">
                                          <p:stCondLst>
                                            <p:cond delay="0"/>
                                          </p:stCondLst>
                                        </p:cTn>
                                        <p:tgtEl>
                                          <p:spTgt spid="2838"/>
                                        </p:tgtEl>
                                        <p:attrNameLst>
                                          <p:attrName>style.visibility</p:attrName>
                                        </p:attrNameLst>
                                      </p:cBhvr>
                                      <p:to>
                                        <p:strVal val="visible"/>
                                      </p:to>
                                    </p:set>
                                    <p:animEffect filter="fade" transition="in">
                                      <p:cBhvr>
                                        <p:cTn dur="1000"/>
                                        <p:tgtEl>
                                          <p:spTgt spid="2838"/>
                                        </p:tgtEl>
                                      </p:cBhvr>
                                    </p:animEffect>
                                  </p:childTnLst>
                                </p:cTn>
                              </p:par>
                              <p:par>
                                <p:cTn fill="hold" nodeType="withEffect" presetClass="entr" presetID="10" presetSubtype="0">
                                  <p:stCondLst>
                                    <p:cond delay="0"/>
                                  </p:stCondLst>
                                  <p:childTnLst>
                                    <p:set>
                                      <p:cBhvr>
                                        <p:cTn dur="1" fill="hold">
                                          <p:stCondLst>
                                            <p:cond delay="0"/>
                                          </p:stCondLst>
                                        </p:cTn>
                                        <p:tgtEl>
                                          <p:spTgt spid="2839"/>
                                        </p:tgtEl>
                                        <p:attrNameLst>
                                          <p:attrName>style.visibility</p:attrName>
                                        </p:attrNameLst>
                                      </p:cBhvr>
                                      <p:to>
                                        <p:strVal val="visible"/>
                                      </p:to>
                                    </p:set>
                                    <p:animEffect filter="fade" transition="in">
                                      <p:cBhvr>
                                        <p:cTn dur="1000"/>
                                        <p:tgtEl>
                                          <p:spTgt spid="28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3" name="Shape 2843"/>
        <p:cNvGrpSpPr/>
        <p:nvPr/>
      </p:nvGrpSpPr>
      <p:grpSpPr>
        <a:xfrm>
          <a:off x="0" y="0"/>
          <a:ext cx="0" cy="0"/>
          <a:chOff x="0" y="0"/>
          <a:chExt cx="0" cy="0"/>
        </a:xfrm>
      </p:grpSpPr>
      <p:sp>
        <p:nvSpPr>
          <p:cNvPr id="2844" name="Google Shape;2844;p74"/>
          <p:cNvSpPr txBox="1"/>
          <p:nvPr>
            <p:ph type="title"/>
          </p:nvPr>
        </p:nvSpPr>
        <p:spPr>
          <a:xfrm>
            <a:off x="612325" y="829675"/>
            <a:ext cx="3941700" cy="3717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Recommendations  </a:t>
            </a:r>
            <a:endParaRPr/>
          </a:p>
        </p:txBody>
      </p:sp>
      <p:sp>
        <p:nvSpPr>
          <p:cNvPr id="2845" name="Google Shape;2845;p74"/>
          <p:cNvSpPr txBox="1"/>
          <p:nvPr>
            <p:ph idx="1" type="subTitle"/>
          </p:nvPr>
        </p:nvSpPr>
        <p:spPr>
          <a:xfrm>
            <a:off x="829350" y="1406075"/>
            <a:ext cx="7391700" cy="3289500"/>
          </a:xfrm>
          <a:prstGeom prst="rect">
            <a:avLst/>
          </a:prstGeom>
        </p:spPr>
        <p:txBody>
          <a:bodyPr anchorCtr="0" anchor="t" bIns="91425" lIns="91425" spcFirstLastPara="1" rIns="91425" wrap="square" tIns="91425">
            <a:noAutofit/>
          </a:bodyPr>
          <a:lstStyle/>
          <a:p>
            <a:pPr indent="0" lvl="0" marL="342891" rtl="0" algn="l">
              <a:spcBef>
                <a:spcPts val="560"/>
              </a:spcBef>
              <a:spcAft>
                <a:spcPts val="0"/>
              </a:spcAft>
              <a:buNone/>
            </a:pPr>
            <a:r>
              <a:rPr lang="en" sz="2900">
                <a:latin typeface="Arial"/>
                <a:ea typeface="Arial"/>
                <a:cs typeface="Arial"/>
                <a:sym typeface="Arial"/>
              </a:rPr>
              <a:t>2. The agency should be on the lookout for houses in the areas: Seattle, Tacoma, Olympia, City, Seatac, Lakewood, Bellevue, JBLM, Lacey, Tukwila because they have the highest number of houses </a:t>
            </a:r>
            <a:endParaRPr sz="2900">
              <a:latin typeface="Arial"/>
              <a:ea typeface="Arial"/>
              <a:cs typeface="Arial"/>
              <a:sym typeface="Arial"/>
            </a:endParaRPr>
          </a:p>
          <a:p>
            <a:pPr indent="0" lvl="0" marL="342891" rtl="0" algn="l">
              <a:spcBef>
                <a:spcPts val="560"/>
              </a:spcBef>
              <a:spcAft>
                <a:spcPts val="0"/>
              </a:spcAft>
              <a:buNone/>
            </a:pPr>
            <a:r>
              <a:t/>
            </a:r>
            <a:endParaRPr sz="3200">
              <a:latin typeface="Arial"/>
              <a:ea typeface="Arial"/>
              <a:cs typeface="Arial"/>
              <a:sym typeface="Arial"/>
            </a:endParaRPr>
          </a:p>
        </p:txBody>
      </p:sp>
      <p:sp>
        <p:nvSpPr>
          <p:cNvPr id="2846" name="Google Shape;2846;p74"/>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74"/>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74">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74">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74">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844"/>
                                        </p:tgtEl>
                                        <p:attrNameLst>
                                          <p:attrName>style.visibility</p:attrName>
                                        </p:attrNameLst>
                                      </p:cBhvr>
                                      <p:to>
                                        <p:strVal val="visible"/>
                                      </p:to>
                                    </p:set>
                                    <p:anim calcmode="lin" valueType="num">
                                      <p:cBhvr additive="base">
                                        <p:cTn dur="1000"/>
                                        <p:tgtEl>
                                          <p:spTgt spid="2844"/>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845"/>
                                        </p:tgtEl>
                                        <p:attrNameLst>
                                          <p:attrName>style.visibility</p:attrName>
                                        </p:attrNameLst>
                                      </p:cBhvr>
                                      <p:to>
                                        <p:strVal val="visible"/>
                                      </p:to>
                                    </p:set>
                                    <p:animEffect filter="fade" transition="in">
                                      <p:cBhvr>
                                        <p:cTn dur="1000"/>
                                        <p:tgtEl>
                                          <p:spTgt spid="2845"/>
                                        </p:tgtEl>
                                      </p:cBhvr>
                                    </p:animEffect>
                                  </p:childTnLst>
                                </p:cTn>
                              </p:par>
                              <p:par>
                                <p:cTn fill="hold" nodeType="withEffect" presetClass="entr" presetID="10" presetSubtype="0">
                                  <p:stCondLst>
                                    <p:cond delay="0"/>
                                  </p:stCondLst>
                                  <p:childTnLst>
                                    <p:set>
                                      <p:cBhvr>
                                        <p:cTn dur="1" fill="hold">
                                          <p:stCondLst>
                                            <p:cond delay="0"/>
                                          </p:stCondLst>
                                        </p:cTn>
                                        <p:tgtEl>
                                          <p:spTgt spid="2846"/>
                                        </p:tgtEl>
                                        <p:attrNameLst>
                                          <p:attrName>style.visibility</p:attrName>
                                        </p:attrNameLst>
                                      </p:cBhvr>
                                      <p:to>
                                        <p:strVal val="visible"/>
                                      </p:to>
                                    </p:set>
                                    <p:animEffect filter="fade" transition="in">
                                      <p:cBhvr>
                                        <p:cTn dur="1000"/>
                                        <p:tgtEl>
                                          <p:spTgt spid="2846"/>
                                        </p:tgtEl>
                                      </p:cBhvr>
                                    </p:animEffect>
                                  </p:childTnLst>
                                </p:cTn>
                              </p:par>
                              <p:par>
                                <p:cTn fill="hold" nodeType="withEffect" presetClass="entr" presetID="10" presetSubtype="0">
                                  <p:stCondLst>
                                    <p:cond delay="0"/>
                                  </p:stCondLst>
                                  <p:childTnLst>
                                    <p:set>
                                      <p:cBhvr>
                                        <p:cTn dur="1" fill="hold">
                                          <p:stCondLst>
                                            <p:cond delay="0"/>
                                          </p:stCondLst>
                                        </p:cTn>
                                        <p:tgtEl>
                                          <p:spTgt spid="2847"/>
                                        </p:tgtEl>
                                        <p:attrNameLst>
                                          <p:attrName>style.visibility</p:attrName>
                                        </p:attrNameLst>
                                      </p:cBhvr>
                                      <p:to>
                                        <p:strVal val="visible"/>
                                      </p:to>
                                    </p:set>
                                    <p:animEffect filter="fade" transition="in">
                                      <p:cBhvr>
                                        <p:cTn dur="1000"/>
                                        <p:tgtEl>
                                          <p:spTgt spid="2847"/>
                                        </p:tgtEl>
                                      </p:cBhvr>
                                    </p:animEffect>
                                  </p:childTnLst>
                                </p:cTn>
                              </p:par>
                              <p:par>
                                <p:cTn fill="hold" nodeType="withEffect" presetClass="entr" presetID="10" presetSubtype="0">
                                  <p:stCondLst>
                                    <p:cond delay="0"/>
                                  </p:stCondLst>
                                  <p:childTnLst>
                                    <p:set>
                                      <p:cBhvr>
                                        <p:cTn dur="1" fill="hold">
                                          <p:stCondLst>
                                            <p:cond delay="0"/>
                                          </p:stCondLst>
                                        </p:cTn>
                                        <p:tgtEl>
                                          <p:spTgt spid="2848"/>
                                        </p:tgtEl>
                                        <p:attrNameLst>
                                          <p:attrName>style.visibility</p:attrName>
                                        </p:attrNameLst>
                                      </p:cBhvr>
                                      <p:to>
                                        <p:strVal val="visible"/>
                                      </p:to>
                                    </p:set>
                                    <p:animEffect filter="fade" transition="in">
                                      <p:cBhvr>
                                        <p:cTn dur="1000"/>
                                        <p:tgtEl>
                                          <p:spTgt spid="2848"/>
                                        </p:tgtEl>
                                      </p:cBhvr>
                                    </p:animEffect>
                                  </p:childTnLst>
                                </p:cTn>
                              </p:par>
                              <p:par>
                                <p:cTn fill="hold" nodeType="withEffect" presetClass="entr" presetID="10" presetSubtype="0">
                                  <p:stCondLst>
                                    <p:cond delay="0"/>
                                  </p:stCondLst>
                                  <p:childTnLst>
                                    <p:set>
                                      <p:cBhvr>
                                        <p:cTn dur="1" fill="hold">
                                          <p:stCondLst>
                                            <p:cond delay="0"/>
                                          </p:stCondLst>
                                        </p:cTn>
                                        <p:tgtEl>
                                          <p:spTgt spid="2849"/>
                                        </p:tgtEl>
                                        <p:attrNameLst>
                                          <p:attrName>style.visibility</p:attrName>
                                        </p:attrNameLst>
                                      </p:cBhvr>
                                      <p:to>
                                        <p:strVal val="visible"/>
                                      </p:to>
                                    </p:set>
                                    <p:animEffect filter="fade" transition="in">
                                      <p:cBhvr>
                                        <p:cTn dur="1000"/>
                                        <p:tgtEl>
                                          <p:spTgt spid="2849"/>
                                        </p:tgtEl>
                                      </p:cBhvr>
                                    </p:animEffect>
                                  </p:childTnLst>
                                </p:cTn>
                              </p:par>
                              <p:par>
                                <p:cTn fill="hold" nodeType="withEffect" presetClass="entr" presetID="10" presetSubtype="0">
                                  <p:stCondLst>
                                    <p:cond delay="0"/>
                                  </p:stCondLst>
                                  <p:childTnLst>
                                    <p:set>
                                      <p:cBhvr>
                                        <p:cTn dur="1" fill="hold">
                                          <p:stCondLst>
                                            <p:cond delay="0"/>
                                          </p:stCondLst>
                                        </p:cTn>
                                        <p:tgtEl>
                                          <p:spTgt spid="2850"/>
                                        </p:tgtEl>
                                        <p:attrNameLst>
                                          <p:attrName>style.visibility</p:attrName>
                                        </p:attrNameLst>
                                      </p:cBhvr>
                                      <p:to>
                                        <p:strVal val="visible"/>
                                      </p:to>
                                    </p:set>
                                    <p:animEffect filter="fade" transition="in">
                                      <p:cBhvr>
                                        <p:cTn dur="1000"/>
                                        <p:tgtEl>
                                          <p:spTgt spid="28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4" name="Shape 2854"/>
        <p:cNvGrpSpPr/>
        <p:nvPr/>
      </p:nvGrpSpPr>
      <p:grpSpPr>
        <a:xfrm>
          <a:off x="0" y="0"/>
          <a:ext cx="0" cy="0"/>
          <a:chOff x="0" y="0"/>
          <a:chExt cx="0" cy="0"/>
        </a:xfrm>
      </p:grpSpPr>
      <p:sp>
        <p:nvSpPr>
          <p:cNvPr id="2855" name="Google Shape;2855;p75"/>
          <p:cNvSpPr txBox="1"/>
          <p:nvPr>
            <p:ph type="title"/>
          </p:nvPr>
        </p:nvSpPr>
        <p:spPr>
          <a:xfrm>
            <a:off x="612325" y="829675"/>
            <a:ext cx="3941700" cy="3717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Recommendations  </a:t>
            </a:r>
            <a:endParaRPr/>
          </a:p>
        </p:txBody>
      </p:sp>
      <p:sp>
        <p:nvSpPr>
          <p:cNvPr id="2856" name="Google Shape;2856;p75"/>
          <p:cNvSpPr txBox="1"/>
          <p:nvPr>
            <p:ph idx="1" type="subTitle"/>
          </p:nvPr>
        </p:nvSpPr>
        <p:spPr>
          <a:xfrm>
            <a:off x="827775" y="1406075"/>
            <a:ext cx="7393200" cy="3591900"/>
          </a:xfrm>
          <a:prstGeom prst="rect">
            <a:avLst/>
          </a:prstGeom>
        </p:spPr>
        <p:txBody>
          <a:bodyPr anchorCtr="0" anchor="t" bIns="91425" lIns="91425" spcFirstLastPara="1" rIns="91425" wrap="square" tIns="91425">
            <a:noAutofit/>
          </a:bodyPr>
          <a:lstStyle/>
          <a:p>
            <a:pPr indent="0" lvl="0" marL="342891" rtl="0" algn="l">
              <a:spcBef>
                <a:spcPts val="560"/>
              </a:spcBef>
              <a:spcAft>
                <a:spcPts val="0"/>
              </a:spcAft>
              <a:buNone/>
            </a:pPr>
            <a:r>
              <a:rPr lang="en" sz="2500">
                <a:latin typeface="Calibri"/>
                <a:ea typeface="Calibri"/>
                <a:cs typeface="Calibri"/>
                <a:sym typeface="Calibri"/>
              </a:rPr>
              <a:t>3. When advising homeowners, the agency should be aware that the areas: Dupont, Lacey, Startup, Port Gamble and Eatonville.</a:t>
            </a:r>
            <a:endParaRPr sz="2600">
              <a:latin typeface="Calibri"/>
              <a:ea typeface="Calibri"/>
              <a:cs typeface="Calibri"/>
              <a:sym typeface="Calibri"/>
            </a:endParaRPr>
          </a:p>
          <a:p>
            <a:pPr indent="0" lvl="0" marL="342891" rtl="0" algn="l">
              <a:spcBef>
                <a:spcPts val="560"/>
              </a:spcBef>
              <a:spcAft>
                <a:spcPts val="0"/>
              </a:spcAft>
              <a:buNone/>
            </a:pPr>
            <a:r>
              <a:rPr lang="en" sz="2500">
                <a:latin typeface="Calibri"/>
                <a:ea typeface="Calibri"/>
                <a:cs typeface="Calibri"/>
                <a:sym typeface="Calibri"/>
              </a:rPr>
              <a:t>4. The agency should be aware that the Spring season generally  demands higher prices for the houses.</a:t>
            </a:r>
            <a:endParaRPr sz="2500">
              <a:latin typeface="Calibri"/>
              <a:ea typeface="Calibri"/>
              <a:cs typeface="Calibri"/>
              <a:sym typeface="Calibri"/>
            </a:endParaRPr>
          </a:p>
          <a:p>
            <a:pPr indent="0" lvl="0" marL="342891" rtl="0" algn="l">
              <a:spcBef>
                <a:spcPts val="560"/>
              </a:spcBef>
              <a:spcAft>
                <a:spcPts val="0"/>
              </a:spcAft>
              <a:buNone/>
            </a:pPr>
            <a:r>
              <a:rPr lang="en" sz="2500">
                <a:latin typeface="Calibri"/>
                <a:ea typeface="Calibri"/>
                <a:cs typeface="Calibri"/>
                <a:sym typeface="Calibri"/>
              </a:rPr>
              <a:t>5. The agency should be aware that the Summer season generally demands lower prices for the houses. </a:t>
            </a:r>
            <a:endParaRPr sz="2500">
              <a:latin typeface="Calibri"/>
              <a:ea typeface="Calibri"/>
              <a:cs typeface="Calibri"/>
              <a:sym typeface="Calibri"/>
            </a:endParaRPr>
          </a:p>
          <a:p>
            <a:pPr indent="0" lvl="0" marL="342891" rtl="0" algn="l">
              <a:spcBef>
                <a:spcPts val="560"/>
              </a:spcBef>
              <a:spcAft>
                <a:spcPts val="0"/>
              </a:spcAft>
              <a:buNone/>
            </a:pPr>
            <a:r>
              <a:t/>
            </a:r>
            <a:endParaRPr sz="2700">
              <a:latin typeface="Arial"/>
              <a:ea typeface="Arial"/>
              <a:cs typeface="Arial"/>
              <a:sym typeface="Arial"/>
            </a:endParaRPr>
          </a:p>
        </p:txBody>
      </p:sp>
      <p:sp>
        <p:nvSpPr>
          <p:cNvPr id="2857" name="Google Shape;2857;p75"/>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75"/>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75">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75">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75">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855"/>
                                        </p:tgtEl>
                                        <p:attrNameLst>
                                          <p:attrName>style.visibility</p:attrName>
                                        </p:attrNameLst>
                                      </p:cBhvr>
                                      <p:to>
                                        <p:strVal val="visible"/>
                                      </p:to>
                                    </p:set>
                                    <p:anim calcmode="lin" valueType="num">
                                      <p:cBhvr additive="base">
                                        <p:cTn dur="1000"/>
                                        <p:tgtEl>
                                          <p:spTgt spid="285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856"/>
                                        </p:tgtEl>
                                        <p:attrNameLst>
                                          <p:attrName>style.visibility</p:attrName>
                                        </p:attrNameLst>
                                      </p:cBhvr>
                                      <p:to>
                                        <p:strVal val="visible"/>
                                      </p:to>
                                    </p:set>
                                    <p:animEffect filter="fade" transition="in">
                                      <p:cBhvr>
                                        <p:cTn dur="1000"/>
                                        <p:tgtEl>
                                          <p:spTgt spid="2856"/>
                                        </p:tgtEl>
                                      </p:cBhvr>
                                    </p:animEffect>
                                  </p:childTnLst>
                                </p:cTn>
                              </p:par>
                              <p:par>
                                <p:cTn fill="hold" nodeType="withEffect" presetClass="entr" presetID="10" presetSubtype="0">
                                  <p:stCondLst>
                                    <p:cond delay="0"/>
                                  </p:stCondLst>
                                  <p:childTnLst>
                                    <p:set>
                                      <p:cBhvr>
                                        <p:cTn dur="1" fill="hold">
                                          <p:stCondLst>
                                            <p:cond delay="0"/>
                                          </p:stCondLst>
                                        </p:cTn>
                                        <p:tgtEl>
                                          <p:spTgt spid="2857"/>
                                        </p:tgtEl>
                                        <p:attrNameLst>
                                          <p:attrName>style.visibility</p:attrName>
                                        </p:attrNameLst>
                                      </p:cBhvr>
                                      <p:to>
                                        <p:strVal val="visible"/>
                                      </p:to>
                                    </p:set>
                                    <p:animEffect filter="fade" transition="in">
                                      <p:cBhvr>
                                        <p:cTn dur="1000"/>
                                        <p:tgtEl>
                                          <p:spTgt spid="2857"/>
                                        </p:tgtEl>
                                      </p:cBhvr>
                                    </p:animEffect>
                                  </p:childTnLst>
                                </p:cTn>
                              </p:par>
                              <p:par>
                                <p:cTn fill="hold" nodeType="withEffect" presetClass="entr" presetID="10" presetSubtype="0">
                                  <p:stCondLst>
                                    <p:cond delay="0"/>
                                  </p:stCondLst>
                                  <p:childTnLst>
                                    <p:set>
                                      <p:cBhvr>
                                        <p:cTn dur="1" fill="hold">
                                          <p:stCondLst>
                                            <p:cond delay="0"/>
                                          </p:stCondLst>
                                        </p:cTn>
                                        <p:tgtEl>
                                          <p:spTgt spid="2858"/>
                                        </p:tgtEl>
                                        <p:attrNameLst>
                                          <p:attrName>style.visibility</p:attrName>
                                        </p:attrNameLst>
                                      </p:cBhvr>
                                      <p:to>
                                        <p:strVal val="visible"/>
                                      </p:to>
                                    </p:set>
                                    <p:animEffect filter="fade" transition="in">
                                      <p:cBhvr>
                                        <p:cTn dur="1000"/>
                                        <p:tgtEl>
                                          <p:spTgt spid="2858"/>
                                        </p:tgtEl>
                                      </p:cBhvr>
                                    </p:animEffect>
                                  </p:childTnLst>
                                </p:cTn>
                              </p:par>
                              <p:par>
                                <p:cTn fill="hold" nodeType="withEffect" presetClass="entr" presetID="10" presetSubtype="0">
                                  <p:stCondLst>
                                    <p:cond delay="0"/>
                                  </p:stCondLst>
                                  <p:childTnLst>
                                    <p:set>
                                      <p:cBhvr>
                                        <p:cTn dur="1" fill="hold">
                                          <p:stCondLst>
                                            <p:cond delay="0"/>
                                          </p:stCondLst>
                                        </p:cTn>
                                        <p:tgtEl>
                                          <p:spTgt spid="2859"/>
                                        </p:tgtEl>
                                        <p:attrNameLst>
                                          <p:attrName>style.visibility</p:attrName>
                                        </p:attrNameLst>
                                      </p:cBhvr>
                                      <p:to>
                                        <p:strVal val="visible"/>
                                      </p:to>
                                    </p:set>
                                    <p:animEffect filter="fade" transition="in">
                                      <p:cBhvr>
                                        <p:cTn dur="1000"/>
                                        <p:tgtEl>
                                          <p:spTgt spid="2859"/>
                                        </p:tgtEl>
                                      </p:cBhvr>
                                    </p:animEffect>
                                  </p:childTnLst>
                                </p:cTn>
                              </p:par>
                              <p:par>
                                <p:cTn fill="hold" nodeType="withEffect" presetClass="entr" presetID="10" presetSubtype="0">
                                  <p:stCondLst>
                                    <p:cond delay="0"/>
                                  </p:stCondLst>
                                  <p:childTnLst>
                                    <p:set>
                                      <p:cBhvr>
                                        <p:cTn dur="1" fill="hold">
                                          <p:stCondLst>
                                            <p:cond delay="0"/>
                                          </p:stCondLst>
                                        </p:cTn>
                                        <p:tgtEl>
                                          <p:spTgt spid="2860"/>
                                        </p:tgtEl>
                                        <p:attrNameLst>
                                          <p:attrName>style.visibility</p:attrName>
                                        </p:attrNameLst>
                                      </p:cBhvr>
                                      <p:to>
                                        <p:strVal val="visible"/>
                                      </p:to>
                                    </p:set>
                                    <p:animEffect filter="fade" transition="in">
                                      <p:cBhvr>
                                        <p:cTn dur="1000"/>
                                        <p:tgtEl>
                                          <p:spTgt spid="2860"/>
                                        </p:tgtEl>
                                      </p:cBhvr>
                                    </p:animEffect>
                                  </p:childTnLst>
                                </p:cTn>
                              </p:par>
                              <p:par>
                                <p:cTn fill="hold" nodeType="withEffect" presetClass="entr" presetID="10" presetSubtype="0">
                                  <p:stCondLst>
                                    <p:cond delay="0"/>
                                  </p:stCondLst>
                                  <p:childTnLst>
                                    <p:set>
                                      <p:cBhvr>
                                        <p:cTn dur="1" fill="hold">
                                          <p:stCondLst>
                                            <p:cond delay="0"/>
                                          </p:stCondLst>
                                        </p:cTn>
                                        <p:tgtEl>
                                          <p:spTgt spid="2861"/>
                                        </p:tgtEl>
                                        <p:attrNameLst>
                                          <p:attrName>style.visibility</p:attrName>
                                        </p:attrNameLst>
                                      </p:cBhvr>
                                      <p:to>
                                        <p:strVal val="visible"/>
                                      </p:to>
                                    </p:set>
                                    <p:animEffect filter="fade" transition="in">
                                      <p:cBhvr>
                                        <p:cTn dur="1000"/>
                                        <p:tgtEl>
                                          <p:spTgt spid="28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5" name="Shape 2865"/>
        <p:cNvGrpSpPr/>
        <p:nvPr/>
      </p:nvGrpSpPr>
      <p:grpSpPr>
        <a:xfrm>
          <a:off x="0" y="0"/>
          <a:ext cx="0" cy="0"/>
          <a:chOff x="0" y="0"/>
          <a:chExt cx="0" cy="0"/>
        </a:xfrm>
      </p:grpSpPr>
      <p:sp>
        <p:nvSpPr>
          <p:cNvPr id="2866" name="Google Shape;2866;p76"/>
          <p:cNvSpPr txBox="1"/>
          <p:nvPr>
            <p:ph type="title"/>
          </p:nvPr>
        </p:nvSpPr>
        <p:spPr>
          <a:xfrm>
            <a:off x="612325" y="829675"/>
            <a:ext cx="3941700" cy="3717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Group Members </a:t>
            </a:r>
            <a:r>
              <a:rPr lang="en"/>
              <a:t>  </a:t>
            </a:r>
            <a:endParaRPr/>
          </a:p>
        </p:txBody>
      </p:sp>
      <p:sp>
        <p:nvSpPr>
          <p:cNvPr id="2867" name="Google Shape;2867;p76"/>
          <p:cNvSpPr txBox="1"/>
          <p:nvPr>
            <p:ph idx="1" type="subTitle"/>
          </p:nvPr>
        </p:nvSpPr>
        <p:spPr>
          <a:xfrm>
            <a:off x="784010" y="2332050"/>
            <a:ext cx="3396000" cy="118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pic>
        <p:nvPicPr>
          <p:cNvPr id="2868" name="Google Shape;2868;p76"/>
          <p:cNvPicPr preferRelativeResize="0"/>
          <p:nvPr/>
        </p:nvPicPr>
        <p:blipFill rotWithShape="1">
          <a:blip r:embed="rId3">
            <a:alphaModFix/>
          </a:blip>
          <a:srcRect b="0" l="16352" r="16352" t="0"/>
          <a:stretch/>
        </p:blipFill>
        <p:spPr>
          <a:xfrm>
            <a:off x="4976323" y="1047175"/>
            <a:ext cx="3077012" cy="3049150"/>
          </a:xfrm>
          <a:prstGeom prst="rect">
            <a:avLst/>
          </a:prstGeom>
          <a:noFill/>
          <a:ln cap="flat" cmpd="sng" w="9525">
            <a:solidFill>
              <a:schemeClr val="dk2"/>
            </a:solidFill>
            <a:prstDash val="solid"/>
            <a:round/>
            <a:headEnd len="sm" w="sm" type="none"/>
            <a:tailEnd len="sm" w="sm" type="none"/>
          </a:ln>
        </p:spPr>
      </p:pic>
      <p:sp>
        <p:nvSpPr>
          <p:cNvPr id="2869" name="Google Shape;2869;p76"/>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76"/>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76">
            <a:hlinkClick action="ppaction://hlinksldjump" r:id="rId4"/>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76">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76">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76"/>
          <p:cNvSpPr txBox="1"/>
          <p:nvPr/>
        </p:nvSpPr>
        <p:spPr>
          <a:xfrm>
            <a:off x="759725" y="1542150"/>
            <a:ext cx="3583200" cy="3277200"/>
          </a:xfrm>
          <a:prstGeom prst="rect">
            <a:avLst/>
          </a:prstGeom>
          <a:noFill/>
          <a:ln>
            <a:noFill/>
          </a:ln>
        </p:spPr>
        <p:txBody>
          <a:bodyPr anchorCtr="0" anchor="t" bIns="91425" lIns="91425" spcFirstLastPara="1" rIns="91425" wrap="square" tIns="91425">
            <a:noAutofit/>
          </a:bodyPr>
          <a:lstStyle/>
          <a:p>
            <a:pPr indent="-412750" lvl="0" marL="457200" rtl="0" algn="l">
              <a:spcBef>
                <a:spcPts val="0"/>
              </a:spcBef>
              <a:spcAft>
                <a:spcPts val="0"/>
              </a:spcAft>
              <a:buClr>
                <a:schemeClr val="lt1"/>
              </a:buClr>
              <a:buSzPts val="2900"/>
              <a:buAutoNum type="arabicPeriod"/>
            </a:pPr>
            <a:r>
              <a:rPr lang="en" sz="2900">
                <a:solidFill>
                  <a:schemeClr val="lt1"/>
                </a:solidFill>
              </a:rPr>
              <a:t>Sharon Kaliku</a:t>
            </a:r>
            <a:endParaRPr sz="2900">
              <a:solidFill>
                <a:schemeClr val="lt1"/>
              </a:solidFill>
            </a:endParaRPr>
          </a:p>
          <a:p>
            <a:pPr indent="-412750" lvl="0" marL="457200" rtl="0" algn="l">
              <a:spcBef>
                <a:spcPts val="0"/>
              </a:spcBef>
              <a:spcAft>
                <a:spcPts val="0"/>
              </a:spcAft>
              <a:buClr>
                <a:schemeClr val="lt1"/>
              </a:buClr>
              <a:buSzPts val="2900"/>
              <a:buAutoNum type="arabicPeriod"/>
            </a:pPr>
            <a:r>
              <a:rPr lang="en" sz="2900">
                <a:solidFill>
                  <a:schemeClr val="lt1"/>
                </a:solidFill>
              </a:rPr>
              <a:t>Ezra Kipchirchir</a:t>
            </a:r>
            <a:endParaRPr sz="2900">
              <a:solidFill>
                <a:schemeClr val="lt1"/>
              </a:solidFill>
            </a:endParaRPr>
          </a:p>
          <a:p>
            <a:pPr indent="-412750" lvl="0" marL="457200" rtl="0" algn="l">
              <a:spcBef>
                <a:spcPts val="0"/>
              </a:spcBef>
              <a:spcAft>
                <a:spcPts val="0"/>
              </a:spcAft>
              <a:buClr>
                <a:schemeClr val="lt1"/>
              </a:buClr>
              <a:buSzPts val="2900"/>
              <a:buAutoNum type="arabicPeriod"/>
            </a:pPr>
            <a:r>
              <a:rPr lang="en" sz="2900">
                <a:solidFill>
                  <a:schemeClr val="lt1"/>
                </a:solidFill>
              </a:rPr>
              <a:t>Paul Kamau</a:t>
            </a:r>
            <a:endParaRPr sz="2900">
              <a:solidFill>
                <a:schemeClr val="lt1"/>
              </a:solidFill>
            </a:endParaRPr>
          </a:p>
          <a:p>
            <a:pPr indent="-412750" lvl="0" marL="457200" rtl="0" algn="l">
              <a:spcBef>
                <a:spcPts val="0"/>
              </a:spcBef>
              <a:spcAft>
                <a:spcPts val="0"/>
              </a:spcAft>
              <a:buClr>
                <a:schemeClr val="lt1"/>
              </a:buClr>
              <a:buSzPts val="2900"/>
              <a:buAutoNum type="arabicPeriod"/>
            </a:pPr>
            <a:r>
              <a:rPr lang="en" sz="2900">
                <a:solidFill>
                  <a:schemeClr val="lt1"/>
                </a:solidFill>
              </a:rPr>
              <a:t>Heri Kimotho</a:t>
            </a:r>
            <a:endParaRPr sz="2900">
              <a:solidFill>
                <a:schemeClr val="lt1"/>
              </a:solidFill>
            </a:endParaRPr>
          </a:p>
          <a:p>
            <a:pPr indent="-412750" lvl="0" marL="457200" rtl="0" algn="l">
              <a:spcBef>
                <a:spcPts val="0"/>
              </a:spcBef>
              <a:spcAft>
                <a:spcPts val="0"/>
              </a:spcAft>
              <a:buClr>
                <a:schemeClr val="lt1"/>
              </a:buClr>
              <a:buSzPts val="2900"/>
              <a:buAutoNum type="arabicPeriod"/>
            </a:pPr>
            <a:r>
              <a:rPr lang="en" sz="2900">
                <a:solidFill>
                  <a:schemeClr val="lt1"/>
                </a:solidFill>
              </a:rPr>
              <a:t>Kipkosgei Kiptui </a:t>
            </a:r>
            <a:endParaRPr sz="29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2868"/>
                                        </p:tgtEl>
                                        <p:attrNameLst>
                                          <p:attrName>style.visibility</p:attrName>
                                        </p:attrNameLst>
                                      </p:cBhvr>
                                      <p:to>
                                        <p:strVal val="visible"/>
                                      </p:to>
                                    </p:set>
                                    <p:anim calcmode="lin" valueType="num">
                                      <p:cBhvr additive="base">
                                        <p:cTn dur="1000"/>
                                        <p:tgtEl>
                                          <p:spTgt spid="286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866"/>
                                        </p:tgtEl>
                                        <p:attrNameLst>
                                          <p:attrName>style.visibility</p:attrName>
                                        </p:attrNameLst>
                                      </p:cBhvr>
                                      <p:to>
                                        <p:strVal val="visible"/>
                                      </p:to>
                                    </p:set>
                                    <p:anim calcmode="lin" valueType="num">
                                      <p:cBhvr additive="base">
                                        <p:cTn dur="1000"/>
                                        <p:tgtEl>
                                          <p:spTgt spid="2866"/>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867"/>
                                        </p:tgtEl>
                                        <p:attrNameLst>
                                          <p:attrName>style.visibility</p:attrName>
                                        </p:attrNameLst>
                                      </p:cBhvr>
                                      <p:to>
                                        <p:strVal val="visible"/>
                                      </p:to>
                                    </p:set>
                                    <p:animEffect filter="fade" transition="in">
                                      <p:cBhvr>
                                        <p:cTn dur="1000"/>
                                        <p:tgtEl>
                                          <p:spTgt spid="2867"/>
                                        </p:tgtEl>
                                      </p:cBhvr>
                                    </p:animEffect>
                                  </p:childTnLst>
                                </p:cTn>
                              </p:par>
                              <p:par>
                                <p:cTn fill="hold" nodeType="withEffect" presetClass="entr" presetID="10" presetSubtype="0">
                                  <p:stCondLst>
                                    <p:cond delay="0"/>
                                  </p:stCondLst>
                                  <p:childTnLst>
                                    <p:set>
                                      <p:cBhvr>
                                        <p:cTn dur="1" fill="hold">
                                          <p:stCondLst>
                                            <p:cond delay="0"/>
                                          </p:stCondLst>
                                        </p:cTn>
                                        <p:tgtEl>
                                          <p:spTgt spid="2869"/>
                                        </p:tgtEl>
                                        <p:attrNameLst>
                                          <p:attrName>style.visibility</p:attrName>
                                        </p:attrNameLst>
                                      </p:cBhvr>
                                      <p:to>
                                        <p:strVal val="visible"/>
                                      </p:to>
                                    </p:set>
                                    <p:animEffect filter="fade" transition="in">
                                      <p:cBhvr>
                                        <p:cTn dur="1000"/>
                                        <p:tgtEl>
                                          <p:spTgt spid="2869"/>
                                        </p:tgtEl>
                                      </p:cBhvr>
                                    </p:animEffect>
                                  </p:childTnLst>
                                </p:cTn>
                              </p:par>
                              <p:par>
                                <p:cTn fill="hold" nodeType="withEffect" presetClass="entr" presetID="10" presetSubtype="0">
                                  <p:stCondLst>
                                    <p:cond delay="0"/>
                                  </p:stCondLst>
                                  <p:childTnLst>
                                    <p:set>
                                      <p:cBhvr>
                                        <p:cTn dur="1" fill="hold">
                                          <p:stCondLst>
                                            <p:cond delay="0"/>
                                          </p:stCondLst>
                                        </p:cTn>
                                        <p:tgtEl>
                                          <p:spTgt spid="2870"/>
                                        </p:tgtEl>
                                        <p:attrNameLst>
                                          <p:attrName>style.visibility</p:attrName>
                                        </p:attrNameLst>
                                      </p:cBhvr>
                                      <p:to>
                                        <p:strVal val="visible"/>
                                      </p:to>
                                    </p:set>
                                    <p:animEffect filter="fade" transition="in">
                                      <p:cBhvr>
                                        <p:cTn dur="1000"/>
                                        <p:tgtEl>
                                          <p:spTgt spid="2870"/>
                                        </p:tgtEl>
                                      </p:cBhvr>
                                    </p:animEffect>
                                  </p:childTnLst>
                                </p:cTn>
                              </p:par>
                              <p:par>
                                <p:cTn fill="hold" nodeType="withEffect" presetClass="entr" presetID="10" presetSubtype="0">
                                  <p:stCondLst>
                                    <p:cond delay="0"/>
                                  </p:stCondLst>
                                  <p:childTnLst>
                                    <p:set>
                                      <p:cBhvr>
                                        <p:cTn dur="1" fill="hold">
                                          <p:stCondLst>
                                            <p:cond delay="0"/>
                                          </p:stCondLst>
                                        </p:cTn>
                                        <p:tgtEl>
                                          <p:spTgt spid="2871"/>
                                        </p:tgtEl>
                                        <p:attrNameLst>
                                          <p:attrName>style.visibility</p:attrName>
                                        </p:attrNameLst>
                                      </p:cBhvr>
                                      <p:to>
                                        <p:strVal val="visible"/>
                                      </p:to>
                                    </p:set>
                                    <p:animEffect filter="fade" transition="in">
                                      <p:cBhvr>
                                        <p:cTn dur="1000"/>
                                        <p:tgtEl>
                                          <p:spTgt spid="2871"/>
                                        </p:tgtEl>
                                      </p:cBhvr>
                                    </p:animEffect>
                                  </p:childTnLst>
                                </p:cTn>
                              </p:par>
                              <p:par>
                                <p:cTn fill="hold" nodeType="withEffect" presetClass="entr" presetID="10" presetSubtype="0">
                                  <p:stCondLst>
                                    <p:cond delay="0"/>
                                  </p:stCondLst>
                                  <p:childTnLst>
                                    <p:set>
                                      <p:cBhvr>
                                        <p:cTn dur="1" fill="hold">
                                          <p:stCondLst>
                                            <p:cond delay="0"/>
                                          </p:stCondLst>
                                        </p:cTn>
                                        <p:tgtEl>
                                          <p:spTgt spid="2872"/>
                                        </p:tgtEl>
                                        <p:attrNameLst>
                                          <p:attrName>style.visibility</p:attrName>
                                        </p:attrNameLst>
                                      </p:cBhvr>
                                      <p:to>
                                        <p:strVal val="visible"/>
                                      </p:to>
                                    </p:set>
                                    <p:animEffect filter="fade" transition="in">
                                      <p:cBhvr>
                                        <p:cTn dur="1000"/>
                                        <p:tgtEl>
                                          <p:spTgt spid="2872"/>
                                        </p:tgtEl>
                                      </p:cBhvr>
                                    </p:animEffect>
                                  </p:childTnLst>
                                </p:cTn>
                              </p:par>
                              <p:par>
                                <p:cTn fill="hold" nodeType="withEffect" presetClass="entr" presetID="10" presetSubtype="0">
                                  <p:stCondLst>
                                    <p:cond delay="0"/>
                                  </p:stCondLst>
                                  <p:childTnLst>
                                    <p:set>
                                      <p:cBhvr>
                                        <p:cTn dur="1" fill="hold">
                                          <p:stCondLst>
                                            <p:cond delay="0"/>
                                          </p:stCondLst>
                                        </p:cTn>
                                        <p:tgtEl>
                                          <p:spTgt spid="2873"/>
                                        </p:tgtEl>
                                        <p:attrNameLst>
                                          <p:attrName>style.visibility</p:attrName>
                                        </p:attrNameLst>
                                      </p:cBhvr>
                                      <p:to>
                                        <p:strVal val="visible"/>
                                      </p:to>
                                    </p:set>
                                    <p:animEffect filter="fade" transition="in">
                                      <p:cBhvr>
                                        <p:cTn dur="1000"/>
                                        <p:tgtEl>
                                          <p:spTgt spid="28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1" name="Shape 2621"/>
        <p:cNvGrpSpPr/>
        <p:nvPr/>
      </p:nvGrpSpPr>
      <p:grpSpPr>
        <a:xfrm>
          <a:off x="0" y="0"/>
          <a:ext cx="0" cy="0"/>
          <a:chOff x="0" y="0"/>
          <a:chExt cx="0" cy="0"/>
        </a:xfrm>
      </p:grpSpPr>
      <p:sp>
        <p:nvSpPr>
          <p:cNvPr id="2622" name="Google Shape;2622;p55"/>
          <p:cNvSpPr txBox="1"/>
          <p:nvPr>
            <p:ph type="title"/>
          </p:nvPr>
        </p:nvSpPr>
        <p:spPr>
          <a:xfrm>
            <a:off x="417023" y="320066"/>
            <a:ext cx="4635900" cy="632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2800"/>
              <a:t>The real estate agency </a:t>
            </a:r>
            <a:endParaRPr sz="2800"/>
          </a:p>
        </p:txBody>
      </p:sp>
      <p:sp>
        <p:nvSpPr>
          <p:cNvPr id="2623" name="Google Shape;2623;p55"/>
          <p:cNvSpPr txBox="1"/>
          <p:nvPr>
            <p:ph idx="1" type="subTitle"/>
          </p:nvPr>
        </p:nvSpPr>
        <p:spPr>
          <a:xfrm>
            <a:off x="505325" y="1087927"/>
            <a:ext cx="8191200" cy="348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This project aimed to analyze the myriad factors that impact house prices within King County, with a particular focus on delivering accurate pricing estimates to both homeowners and potential buyers.</a:t>
            </a:r>
            <a:endParaRPr sz="2300"/>
          </a:p>
          <a:p>
            <a:pPr indent="0" lvl="0" marL="0" rtl="0" algn="l">
              <a:spcBef>
                <a:spcPts val="0"/>
              </a:spcBef>
              <a:spcAft>
                <a:spcPts val="0"/>
              </a:spcAft>
              <a:buNone/>
            </a:pPr>
            <a:r>
              <a:t/>
            </a:r>
            <a:endParaRPr sz="2300"/>
          </a:p>
          <a:p>
            <a:pPr indent="0" lvl="0" marL="0" rtl="0" algn="l">
              <a:spcBef>
                <a:spcPts val="0"/>
              </a:spcBef>
              <a:spcAft>
                <a:spcPts val="0"/>
              </a:spcAft>
              <a:buClr>
                <a:schemeClr val="dk1"/>
              </a:buClr>
              <a:buSzPts val="1100"/>
              <a:buFont typeface="Arial"/>
              <a:buNone/>
            </a:pPr>
            <a:r>
              <a:rPr lang="en" sz="2300"/>
              <a:t>This project's outcomes aim to enhance transparency and knowledge within the King County housing market, ultimately </a:t>
            </a:r>
            <a:r>
              <a:rPr lang="en" sz="2300"/>
              <a:t>benefiting</a:t>
            </a:r>
            <a:r>
              <a:rPr lang="en" sz="2300"/>
              <a:t> all stakeholders in the real estate industry.</a:t>
            </a:r>
            <a:endParaRPr sz="2300"/>
          </a:p>
        </p:txBody>
      </p:sp>
      <p:pic>
        <p:nvPicPr>
          <p:cNvPr id="2624" name="Google Shape;2624;p55"/>
          <p:cNvPicPr preferRelativeResize="0"/>
          <p:nvPr/>
        </p:nvPicPr>
        <p:blipFill>
          <a:blip r:embed="rId3">
            <a:alphaModFix/>
          </a:blip>
          <a:stretch>
            <a:fillRect/>
          </a:stretch>
        </p:blipFill>
        <p:spPr>
          <a:xfrm>
            <a:off x="5636825" y="1087913"/>
            <a:ext cx="4256400" cy="3107163"/>
          </a:xfrm>
          <a:prstGeom prst="rect">
            <a:avLst/>
          </a:prstGeom>
          <a:noFill/>
          <a:ln>
            <a:noFill/>
          </a:ln>
        </p:spPr>
      </p:pic>
      <p:sp>
        <p:nvSpPr>
          <p:cNvPr id="2625" name="Google Shape;2625;p55"/>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55"/>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55">
            <a:hlinkClick action="ppaction://hlinksldjump" r:id="rId4"/>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55">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55">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2624"/>
                                        </p:tgtEl>
                                        <p:attrNameLst>
                                          <p:attrName>style.visibility</p:attrName>
                                        </p:attrNameLst>
                                      </p:cBhvr>
                                      <p:to>
                                        <p:strVal val="visible"/>
                                      </p:to>
                                    </p:set>
                                    <p:anim calcmode="lin" valueType="num">
                                      <p:cBhvr additive="base">
                                        <p:cTn dur="1000"/>
                                        <p:tgtEl>
                                          <p:spTgt spid="262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622"/>
                                        </p:tgtEl>
                                        <p:attrNameLst>
                                          <p:attrName>style.visibility</p:attrName>
                                        </p:attrNameLst>
                                      </p:cBhvr>
                                      <p:to>
                                        <p:strVal val="visible"/>
                                      </p:to>
                                    </p:set>
                                    <p:anim calcmode="lin" valueType="num">
                                      <p:cBhvr additive="base">
                                        <p:cTn dur="1000"/>
                                        <p:tgtEl>
                                          <p:spTgt spid="2622"/>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623"/>
                                        </p:tgtEl>
                                        <p:attrNameLst>
                                          <p:attrName>style.visibility</p:attrName>
                                        </p:attrNameLst>
                                      </p:cBhvr>
                                      <p:to>
                                        <p:strVal val="visible"/>
                                      </p:to>
                                    </p:set>
                                    <p:animEffect filter="fade" transition="in">
                                      <p:cBhvr>
                                        <p:cTn dur="1000"/>
                                        <p:tgtEl>
                                          <p:spTgt spid="2623"/>
                                        </p:tgtEl>
                                      </p:cBhvr>
                                    </p:animEffect>
                                  </p:childTnLst>
                                </p:cTn>
                              </p:par>
                              <p:par>
                                <p:cTn fill="hold" nodeType="withEffect" presetClass="entr" presetID="10" presetSubtype="0">
                                  <p:stCondLst>
                                    <p:cond delay="0"/>
                                  </p:stCondLst>
                                  <p:childTnLst>
                                    <p:set>
                                      <p:cBhvr>
                                        <p:cTn dur="1" fill="hold">
                                          <p:stCondLst>
                                            <p:cond delay="0"/>
                                          </p:stCondLst>
                                        </p:cTn>
                                        <p:tgtEl>
                                          <p:spTgt spid="2625"/>
                                        </p:tgtEl>
                                        <p:attrNameLst>
                                          <p:attrName>style.visibility</p:attrName>
                                        </p:attrNameLst>
                                      </p:cBhvr>
                                      <p:to>
                                        <p:strVal val="visible"/>
                                      </p:to>
                                    </p:set>
                                    <p:animEffect filter="fade" transition="in">
                                      <p:cBhvr>
                                        <p:cTn dur="1000"/>
                                        <p:tgtEl>
                                          <p:spTgt spid="2625"/>
                                        </p:tgtEl>
                                      </p:cBhvr>
                                    </p:animEffect>
                                  </p:childTnLst>
                                </p:cTn>
                              </p:par>
                              <p:par>
                                <p:cTn fill="hold" nodeType="withEffect" presetClass="entr" presetID="10" presetSubtype="0">
                                  <p:stCondLst>
                                    <p:cond delay="0"/>
                                  </p:stCondLst>
                                  <p:childTnLst>
                                    <p:set>
                                      <p:cBhvr>
                                        <p:cTn dur="1" fill="hold">
                                          <p:stCondLst>
                                            <p:cond delay="0"/>
                                          </p:stCondLst>
                                        </p:cTn>
                                        <p:tgtEl>
                                          <p:spTgt spid="2626"/>
                                        </p:tgtEl>
                                        <p:attrNameLst>
                                          <p:attrName>style.visibility</p:attrName>
                                        </p:attrNameLst>
                                      </p:cBhvr>
                                      <p:to>
                                        <p:strVal val="visible"/>
                                      </p:to>
                                    </p:set>
                                    <p:animEffect filter="fade" transition="in">
                                      <p:cBhvr>
                                        <p:cTn dur="1000"/>
                                        <p:tgtEl>
                                          <p:spTgt spid="2626"/>
                                        </p:tgtEl>
                                      </p:cBhvr>
                                    </p:animEffect>
                                  </p:childTnLst>
                                </p:cTn>
                              </p:par>
                              <p:par>
                                <p:cTn fill="hold" nodeType="withEffect" presetClass="entr" presetID="10" presetSubtype="0">
                                  <p:stCondLst>
                                    <p:cond delay="0"/>
                                  </p:stCondLst>
                                  <p:childTnLst>
                                    <p:set>
                                      <p:cBhvr>
                                        <p:cTn dur="1" fill="hold">
                                          <p:stCondLst>
                                            <p:cond delay="0"/>
                                          </p:stCondLst>
                                        </p:cTn>
                                        <p:tgtEl>
                                          <p:spTgt spid="2627"/>
                                        </p:tgtEl>
                                        <p:attrNameLst>
                                          <p:attrName>style.visibility</p:attrName>
                                        </p:attrNameLst>
                                      </p:cBhvr>
                                      <p:to>
                                        <p:strVal val="visible"/>
                                      </p:to>
                                    </p:set>
                                    <p:animEffect filter="fade" transition="in">
                                      <p:cBhvr>
                                        <p:cTn dur="1000"/>
                                        <p:tgtEl>
                                          <p:spTgt spid="2627"/>
                                        </p:tgtEl>
                                      </p:cBhvr>
                                    </p:animEffect>
                                  </p:childTnLst>
                                </p:cTn>
                              </p:par>
                              <p:par>
                                <p:cTn fill="hold" nodeType="withEffect" presetClass="entr" presetID="10" presetSubtype="0">
                                  <p:stCondLst>
                                    <p:cond delay="0"/>
                                  </p:stCondLst>
                                  <p:childTnLst>
                                    <p:set>
                                      <p:cBhvr>
                                        <p:cTn dur="1" fill="hold">
                                          <p:stCondLst>
                                            <p:cond delay="0"/>
                                          </p:stCondLst>
                                        </p:cTn>
                                        <p:tgtEl>
                                          <p:spTgt spid="2628"/>
                                        </p:tgtEl>
                                        <p:attrNameLst>
                                          <p:attrName>style.visibility</p:attrName>
                                        </p:attrNameLst>
                                      </p:cBhvr>
                                      <p:to>
                                        <p:strVal val="visible"/>
                                      </p:to>
                                    </p:set>
                                    <p:animEffect filter="fade" transition="in">
                                      <p:cBhvr>
                                        <p:cTn dur="1000"/>
                                        <p:tgtEl>
                                          <p:spTgt spid="2628"/>
                                        </p:tgtEl>
                                      </p:cBhvr>
                                    </p:animEffect>
                                  </p:childTnLst>
                                </p:cTn>
                              </p:par>
                              <p:par>
                                <p:cTn fill="hold" nodeType="withEffect" presetClass="entr" presetID="10" presetSubtype="0">
                                  <p:stCondLst>
                                    <p:cond delay="0"/>
                                  </p:stCondLst>
                                  <p:childTnLst>
                                    <p:set>
                                      <p:cBhvr>
                                        <p:cTn dur="1" fill="hold">
                                          <p:stCondLst>
                                            <p:cond delay="0"/>
                                          </p:stCondLst>
                                        </p:cTn>
                                        <p:tgtEl>
                                          <p:spTgt spid="2629"/>
                                        </p:tgtEl>
                                        <p:attrNameLst>
                                          <p:attrName>style.visibility</p:attrName>
                                        </p:attrNameLst>
                                      </p:cBhvr>
                                      <p:to>
                                        <p:strVal val="visible"/>
                                      </p:to>
                                    </p:set>
                                    <p:animEffect filter="fade" transition="in">
                                      <p:cBhvr>
                                        <p:cTn dur="1000"/>
                                        <p:tgtEl>
                                          <p:spTgt spid="26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3" name="Shape 2633"/>
        <p:cNvGrpSpPr/>
        <p:nvPr/>
      </p:nvGrpSpPr>
      <p:grpSpPr>
        <a:xfrm>
          <a:off x="0" y="0"/>
          <a:ext cx="0" cy="0"/>
          <a:chOff x="0" y="0"/>
          <a:chExt cx="0" cy="0"/>
        </a:xfrm>
      </p:grpSpPr>
      <p:sp>
        <p:nvSpPr>
          <p:cNvPr id="2634" name="Google Shape;2634;p56"/>
          <p:cNvSpPr txBox="1"/>
          <p:nvPr>
            <p:ph type="title"/>
          </p:nvPr>
        </p:nvSpPr>
        <p:spPr>
          <a:xfrm>
            <a:off x="494298" y="285391"/>
            <a:ext cx="4635900" cy="632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Objectives</a:t>
            </a:r>
            <a:endParaRPr/>
          </a:p>
        </p:txBody>
      </p:sp>
      <p:sp>
        <p:nvSpPr>
          <p:cNvPr id="2635" name="Google Shape;2635;p56"/>
          <p:cNvSpPr txBox="1"/>
          <p:nvPr>
            <p:ph idx="1" type="subTitle"/>
          </p:nvPr>
        </p:nvSpPr>
        <p:spPr>
          <a:xfrm>
            <a:off x="494300" y="1066225"/>
            <a:ext cx="8367900" cy="37197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AutoNum type="arabicPeriod"/>
            </a:pPr>
            <a:r>
              <a:rPr lang="en" sz="1900"/>
              <a:t>The primary objective is to identify the locations within King County that exhibit the highest sales prices. This information is crucial for understanding where premium real estate properties are situated.</a:t>
            </a:r>
            <a:endParaRPr sz="1900"/>
          </a:p>
          <a:p>
            <a:pPr indent="-374650" lvl="0" marL="457200" rtl="0" algn="l">
              <a:spcBef>
                <a:spcPts val="0"/>
              </a:spcBef>
              <a:spcAft>
                <a:spcPts val="0"/>
              </a:spcAft>
              <a:buSzPts val="2300"/>
              <a:buAutoNum type="arabicPeriod"/>
            </a:pPr>
            <a:r>
              <a:rPr lang="en" sz="1900"/>
              <a:t>To explore how seasonal trends affect house sales, the project seeks to identify patterns and variations in property prices throughout the year. Understanding these trends can assist the real estate agency in optimizing their sales and marketing strategies.</a:t>
            </a:r>
            <a:endParaRPr sz="1900"/>
          </a:p>
          <a:p>
            <a:pPr indent="-374650" lvl="0" marL="457200" rtl="0" algn="l">
              <a:spcBef>
                <a:spcPts val="0"/>
              </a:spcBef>
              <a:spcAft>
                <a:spcPts val="0"/>
              </a:spcAft>
              <a:buSzPts val="2300"/>
              <a:buAutoNum type="arabicPeriod"/>
            </a:pPr>
            <a:r>
              <a:rPr lang="en" sz="1900"/>
              <a:t>Leveraging the relationships between various housing features and their impact on prices, the project aims to develop predictive models that can estimate house prices based on these attributes. These models will provide valuable insights for both sellers and buyers.</a:t>
            </a:r>
            <a:endParaRPr sz="1900"/>
          </a:p>
          <a:p>
            <a:pPr indent="0" lvl="0" marL="457200" rtl="0" algn="l">
              <a:spcBef>
                <a:spcPts val="0"/>
              </a:spcBef>
              <a:spcAft>
                <a:spcPts val="0"/>
              </a:spcAft>
              <a:buNone/>
            </a:pPr>
            <a:r>
              <a:t/>
            </a:r>
            <a:endParaRPr sz="19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9" name="Shape 2639"/>
        <p:cNvGrpSpPr/>
        <p:nvPr/>
      </p:nvGrpSpPr>
      <p:grpSpPr>
        <a:xfrm>
          <a:off x="0" y="0"/>
          <a:ext cx="0" cy="0"/>
          <a:chOff x="0" y="0"/>
          <a:chExt cx="0" cy="0"/>
        </a:xfrm>
      </p:grpSpPr>
      <p:sp>
        <p:nvSpPr>
          <p:cNvPr id="2640" name="Google Shape;2640;p57"/>
          <p:cNvSpPr txBox="1"/>
          <p:nvPr>
            <p:ph type="title"/>
          </p:nvPr>
        </p:nvSpPr>
        <p:spPr>
          <a:xfrm>
            <a:off x="317700" y="252275"/>
            <a:ext cx="5564100" cy="632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3200"/>
              <a:t>Data Understanding</a:t>
            </a:r>
            <a:endParaRPr sz="3200"/>
          </a:p>
        </p:txBody>
      </p:sp>
      <p:sp>
        <p:nvSpPr>
          <p:cNvPr id="2641" name="Google Shape;2641;p57"/>
          <p:cNvSpPr txBox="1"/>
          <p:nvPr>
            <p:ph idx="1" type="subTitle"/>
          </p:nvPr>
        </p:nvSpPr>
        <p:spPr>
          <a:xfrm>
            <a:off x="450150" y="1059934"/>
            <a:ext cx="8191200" cy="37479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D1D5DB"/>
              </a:buClr>
              <a:buSzPts val="1600"/>
              <a:buFont typeface="Arial"/>
              <a:buChar char="●"/>
            </a:pPr>
            <a:r>
              <a:rPr lang="en" sz="2100">
                <a:solidFill>
                  <a:srgbClr val="D1D5DB"/>
                </a:solidFill>
                <a:latin typeface="Arial"/>
                <a:ea typeface="Arial"/>
                <a:cs typeface="Arial"/>
                <a:sym typeface="Arial"/>
              </a:rPr>
              <a:t>Datasets: Kc house data and delivery location data (zip codes).</a:t>
            </a:r>
            <a:endParaRPr sz="2100">
              <a:solidFill>
                <a:srgbClr val="D1D5DB"/>
              </a:solidFill>
              <a:latin typeface="Arial"/>
              <a:ea typeface="Arial"/>
              <a:cs typeface="Arial"/>
              <a:sym typeface="Arial"/>
            </a:endParaRPr>
          </a:p>
          <a:p>
            <a:pPr indent="-361950" lvl="0" marL="457200" rtl="0" algn="l">
              <a:lnSpc>
                <a:spcPct val="115000"/>
              </a:lnSpc>
              <a:spcBef>
                <a:spcPts val="0"/>
              </a:spcBef>
              <a:spcAft>
                <a:spcPts val="0"/>
              </a:spcAft>
              <a:buClr>
                <a:srgbClr val="D1D5DB"/>
              </a:buClr>
              <a:buSzPts val="2100"/>
              <a:buFont typeface="Arial"/>
              <a:buChar char="●"/>
            </a:pPr>
            <a:r>
              <a:rPr lang="en" sz="2100">
                <a:solidFill>
                  <a:srgbClr val="D1D5DB"/>
                </a:solidFill>
                <a:latin typeface="Arial"/>
                <a:ea typeface="Arial"/>
                <a:cs typeface="Arial"/>
                <a:sym typeface="Arial"/>
              </a:rPr>
              <a:t>Null Values</a:t>
            </a:r>
            <a:r>
              <a:rPr lang="en" sz="2100">
                <a:solidFill>
                  <a:srgbClr val="D1D5DB"/>
                </a:solidFill>
                <a:latin typeface="Arial"/>
                <a:ea typeface="Arial"/>
                <a:cs typeface="Arial"/>
                <a:sym typeface="Arial"/>
              </a:rPr>
              <a:t>: We identified missing values .</a:t>
            </a:r>
            <a:endParaRPr sz="2100">
              <a:solidFill>
                <a:srgbClr val="D1D5DB"/>
              </a:solidFill>
              <a:latin typeface="Arial"/>
              <a:ea typeface="Arial"/>
              <a:cs typeface="Arial"/>
              <a:sym typeface="Arial"/>
            </a:endParaRPr>
          </a:p>
          <a:p>
            <a:pPr indent="-361950" lvl="0" marL="457200" rtl="0" algn="l">
              <a:lnSpc>
                <a:spcPct val="115000"/>
              </a:lnSpc>
              <a:spcBef>
                <a:spcPts val="0"/>
              </a:spcBef>
              <a:spcAft>
                <a:spcPts val="0"/>
              </a:spcAft>
              <a:buClr>
                <a:srgbClr val="D1D5DB"/>
              </a:buClr>
              <a:buSzPts val="2100"/>
              <a:buFont typeface="Arial"/>
              <a:buChar char="●"/>
            </a:pPr>
            <a:r>
              <a:rPr lang="en" sz="2100">
                <a:solidFill>
                  <a:srgbClr val="D1D5DB"/>
                </a:solidFill>
                <a:latin typeface="Arial"/>
                <a:ea typeface="Arial"/>
                <a:cs typeface="Arial"/>
                <a:sym typeface="Arial"/>
              </a:rPr>
              <a:t>Duplicates: No duplicates were found in the housing data.</a:t>
            </a:r>
            <a:endParaRPr sz="2100">
              <a:solidFill>
                <a:srgbClr val="D1D5DB"/>
              </a:solidFill>
              <a:latin typeface="Arial"/>
              <a:ea typeface="Arial"/>
              <a:cs typeface="Arial"/>
              <a:sym typeface="Arial"/>
            </a:endParaRPr>
          </a:p>
          <a:p>
            <a:pPr indent="-361950" lvl="0" marL="457200" rtl="0" algn="l">
              <a:lnSpc>
                <a:spcPct val="115000"/>
              </a:lnSpc>
              <a:spcBef>
                <a:spcPts val="0"/>
              </a:spcBef>
              <a:spcAft>
                <a:spcPts val="0"/>
              </a:spcAft>
              <a:buClr>
                <a:srgbClr val="D1D5DB"/>
              </a:buClr>
              <a:buSzPts val="2100"/>
              <a:buFont typeface="Arial"/>
              <a:buChar char="●"/>
            </a:pPr>
            <a:r>
              <a:rPr lang="en" sz="2100">
                <a:solidFill>
                  <a:srgbClr val="D1D5DB"/>
                </a:solidFill>
                <a:latin typeface="Arial"/>
                <a:ea typeface="Arial"/>
                <a:cs typeface="Arial"/>
                <a:sym typeface="Arial"/>
              </a:rPr>
              <a:t>Data Types: We converted the "date" column to a datetime data type.</a:t>
            </a:r>
            <a:endParaRPr sz="2100">
              <a:solidFill>
                <a:srgbClr val="D1D5DB"/>
              </a:solidFill>
              <a:latin typeface="Arial"/>
              <a:ea typeface="Arial"/>
              <a:cs typeface="Arial"/>
              <a:sym typeface="Arial"/>
            </a:endParaRPr>
          </a:p>
          <a:p>
            <a:pPr indent="-361950" lvl="0" marL="457200" rtl="0" algn="l">
              <a:lnSpc>
                <a:spcPct val="115000"/>
              </a:lnSpc>
              <a:spcBef>
                <a:spcPts val="0"/>
              </a:spcBef>
              <a:spcAft>
                <a:spcPts val="0"/>
              </a:spcAft>
              <a:buClr>
                <a:srgbClr val="D1D5DB"/>
              </a:buClr>
              <a:buSzPts val="2100"/>
              <a:buFont typeface="Arial"/>
              <a:buChar char="●"/>
            </a:pPr>
            <a:r>
              <a:rPr lang="en" sz="2100">
                <a:solidFill>
                  <a:srgbClr val="D1D5DB"/>
                </a:solidFill>
                <a:latin typeface="Arial"/>
                <a:ea typeface="Arial"/>
                <a:cs typeface="Arial"/>
                <a:sym typeface="Arial"/>
              </a:rPr>
              <a:t>Categorical Data: We converted categorical columns to numerical values.</a:t>
            </a:r>
            <a:endParaRPr sz="2100">
              <a:solidFill>
                <a:srgbClr val="D1D5DB"/>
              </a:solidFill>
              <a:latin typeface="Arial"/>
              <a:ea typeface="Arial"/>
              <a:cs typeface="Arial"/>
              <a:sym typeface="Arial"/>
            </a:endParaRPr>
          </a:p>
          <a:p>
            <a:pPr indent="-361950" lvl="0" marL="457200" rtl="0" algn="l">
              <a:lnSpc>
                <a:spcPct val="115000"/>
              </a:lnSpc>
              <a:spcBef>
                <a:spcPts val="0"/>
              </a:spcBef>
              <a:spcAft>
                <a:spcPts val="0"/>
              </a:spcAft>
              <a:buClr>
                <a:srgbClr val="D1D5DB"/>
              </a:buClr>
              <a:buSzPts val="2100"/>
              <a:buFont typeface="Arial"/>
              <a:buChar char="●"/>
            </a:pPr>
            <a:r>
              <a:rPr lang="en" sz="2100">
                <a:solidFill>
                  <a:srgbClr val="D1D5DB"/>
                </a:solidFill>
                <a:latin typeface="Arial"/>
                <a:ea typeface="Arial"/>
                <a:cs typeface="Arial"/>
                <a:sym typeface="Arial"/>
              </a:rPr>
              <a:t>Data Merging: We merged the two datasets using the common "zipcode" column.</a:t>
            </a:r>
            <a:endParaRPr sz="2100">
              <a:solidFill>
                <a:srgbClr val="D1D5DB"/>
              </a:solidFill>
              <a:latin typeface="Arial"/>
              <a:ea typeface="Arial"/>
              <a:cs typeface="Arial"/>
              <a:sym typeface="Arial"/>
            </a:endParaRPr>
          </a:p>
          <a:p>
            <a:pPr indent="0" lvl="0" marL="0" rtl="0" algn="l">
              <a:spcBef>
                <a:spcPts val="1500"/>
              </a:spcBef>
              <a:spcAft>
                <a:spcPts val="0"/>
              </a:spcAft>
              <a:buNone/>
            </a:pPr>
            <a:r>
              <a:t/>
            </a:r>
            <a:endParaRPr sz="26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45" name="Shape 2645"/>
        <p:cNvGrpSpPr/>
        <p:nvPr/>
      </p:nvGrpSpPr>
      <p:grpSpPr>
        <a:xfrm>
          <a:off x="0" y="0"/>
          <a:ext cx="0" cy="0"/>
          <a:chOff x="0" y="0"/>
          <a:chExt cx="0" cy="0"/>
        </a:xfrm>
      </p:grpSpPr>
      <p:sp>
        <p:nvSpPr>
          <p:cNvPr id="2646" name="Google Shape;2646;p58"/>
          <p:cNvSpPr txBox="1"/>
          <p:nvPr>
            <p:ph type="title"/>
          </p:nvPr>
        </p:nvSpPr>
        <p:spPr>
          <a:xfrm>
            <a:off x="394950" y="86749"/>
            <a:ext cx="4635900" cy="5820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3600"/>
              <a:t>Data </a:t>
            </a:r>
            <a:r>
              <a:rPr lang="en" sz="3600"/>
              <a:t>Visualization</a:t>
            </a:r>
            <a:endParaRPr sz="3600"/>
          </a:p>
        </p:txBody>
      </p:sp>
      <p:sp>
        <p:nvSpPr>
          <p:cNvPr id="2647" name="Google Shape;2647;p58"/>
          <p:cNvSpPr txBox="1"/>
          <p:nvPr>
            <p:ph idx="1" type="subTitle"/>
          </p:nvPr>
        </p:nvSpPr>
        <p:spPr>
          <a:xfrm>
            <a:off x="-61200" y="668875"/>
            <a:ext cx="9144000" cy="45588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648" name="Google Shape;2648;p58"/>
          <p:cNvPicPr preferRelativeResize="0"/>
          <p:nvPr/>
        </p:nvPicPr>
        <p:blipFill>
          <a:blip r:embed="rId3">
            <a:alphaModFix/>
          </a:blip>
          <a:stretch>
            <a:fillRect/>
          </a:stretch>
        </p:blipFill>
        <p:spPr>
          <a:xfrm>
            <a:off x="0" y="1066225"/>
            <a:ext cx="7813525" cy="4077275"/>
          </a:xfrm>
          <a:prstGeom prst="rect">
            <a:avLst/>
          </a:prstGeom>
          <a:noFill/>
          <a:ln>
            <a:noFill/>
          </a:ln>
        </p:spPr>
      </p:pic>
      <p:sp>
        <p:nvSpPr>
          <p:cNvPr id="2649" name="Google Shape;2649;p58"/>
          <p:cNvSpPr txBox="1"/>
          <p:nvPr/>
        </p:nvSpPr>
        <p:spPr>
          <a:xfrm>
            <a:off x="153450" y="724075"/>
            <a:ext cx="8719800" cy="3423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A heatmap displaying the correlation matrix between features and the target variable ("price").</a:t>
            </a:r>
            <a:endParaRPr sz="17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3" name="Shape 2653"/>
        <p:cNvGrpSpPr/>
        <p:nvPr/>
      </p:nvGrpSpPr>
      <p:grpSpPr>
        <a:xfrm>
          <a:off x="0" y="0"/>
          <a:ext cx="0" cy="0"/>
          <a:chOff x="0" y="0"/>
          <a:chExt cx="0" cy="0"/>
        </a:xfrm>
      </p:grpSpPr>
      <p:sp>
        <p:nvSpPr>
          <p:cNvPr id="2654" name="Google Shape;2654;p59"/>
          <p:cNvSpPr txBox="1"/>
          <p:nvPr>
            <p:ph type="title"/>
          </p:nvPr>
        </p:nvSpPr>
        <p:spPr>
          <a:xfrm>
            <a:off x="726076" y="373675"/>
            <a:ext cx="7396500" cy="632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3600">
                <a:latin typeface="Arial"/>
                <a:ea typeface="Arial"/>
                <a:cs typeface="Arial"/>
                <a:sym typeface="Arial"/>
              </a:rPr>
              <a:t>Correlation Matrix Summary</a:t>
            </a:r>
            <a:endParaRPr sz="3600">
              <a:latin typeface="Arial"/>
              <a:ea typeface="Arial"/>
              <a:cs typeface="Arial"/>
              <a:sym typeface="Arial"/>
            </a:endParaRPr>
          </a:p>
        </p:txBody>
      </p:sp>
      <p:sp>
        <p:nvSpPr>
          <p:cNvPr id="2655" name="Google Shape;2655;p59"/>
          <p:cNvSpPr txBox="1"/>
          <p:nvPr>
            <p:ph idx="1" type="subTitle"/>
          </p:nvPr>
        </p:nvSpPr>
        <p:spPr>
          <a:xfrm>
            <a:off x="836475" y="1247575"/>
            <a:ext cx="7286100" cy="289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Arial"/>
                <a:ea typeface="Arial"/>
                <a:cs typeface="Arial"/>
                <a:sym typeface="Arial"/>
              </a:rPr>
              <a:t>Features such as "sqft_living," "grade," and "bedrooms" show significant correlations with price.</a:t>
            </a:r>
            <a:endParaRPr sz="41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59" name="Shape 2659"/>
        <p:cNvGrpSpPr/>
        <p:nvPr/>
      </p:nvGrpSpPr>
      <p:grpSpPr>
        <a:xfrm>
          <a:off x="0" y="0"/>
          <a:ext cx="0" cy="0"/>
          <a:chOff x="0" y="0"/>
          <a:chExt cx="0" cy="0"/>
        </a:xfrm>
      </p:grpSpPr>
      <p:sp>
        <p:nvSpPr>
          <p:cNvPr id="2660" name="Google Shape;2660;p60"/>
          <p:cNvSpPr txBox="1"/>
          <p:nvPr>
            <p:ph type="title"/>
          </p:nvPr>
        </p:nvSpPr>
        <p:spPr>
          <a:xfrm>
            <a:off x="5226900" y="89125"/>
            <a:ext cx="3917100" cy="7122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sz="3600">
                <a:solidFill>
                  <a:srgbClr val="EE0066"/>
                </a:solidFill>
                <a:latin typeface="Calibri"/>
                <a:ea typeface="Calibri"/>
                <a:cs typeface="Calibri"/>
                <a:sym typeface="Calibri"/>
              </a:rPr>
              <a:t>PRICE VS LOCATION</a:t>
            </a:r>
            <a:endParaRPr sz="3600">
              <a:solidFill>
                <a:srgbClr val="EE0066"/>
              </a:solidFill>
              <a:latin typeface="Calibri"/>
              <a:ea typeface="Calibri"/>
              <a:cs typeface="Calibri"/>
              <a:sym typeface="Calibri"/>
            </a:endParaRPr>
          </a:p>
          <a:p>
            <a:pPr indent="0" lvl="0" marL="0" rtl="0" algn="l">
              <a:spcBef>
                <a:spcPts val="0"/>
              </a:spcBef>
              <a:spcAft>
                <a:spcPts val="0"/>
              </a:spcAft>
              <a:buNone/>
            </a:pPr>
            <a:r>
              <a:t/>
            </a:r>
            <a:endParaRPr/>
          </a:p>
        </p:txBody>
      </p:sp>
      <p:pic>
        <p:nvPicPr>
          <p:cNvPr id="2661" name="Google Shape;2661;p60"/>
          <p:cNvPicPr preferRelativeResize="0"/>
          <p:nvPr/>
        </p:nvPicPr>
        <p:blipFill>
          <a:blip r:embed="rId3">
            <a:alphaModFix/>
          </a:blip>
          <a:stretch>
            <a:fillRect/>
          </a:stretch>
        </p:blipFill>
        <p:spPr>
          <a:xfrm>
            <a:off x="413275" y="1320100"/>
            <a:ext cx="5195300" cy="3504425"/>
          </a:xfrm>
          <a:prstGeom prst="rect">
            <a:avLst/>
          </a:prstGeom>
          <a:noFill/>
          <a:ln>
            <a:noFill/>
          </a:ln>
        </p:spPr>
      </p:pic>
      <p:sp>
        <p:nvSpPr>
          <p:cNvPr id="2662" name="Google Shape;2662;p60"/>
          <p:cNvSpPr txBox="1"/>
          <p:nvPr/>
        </p:nvSpPr>
        <p:spPr>
          <a:xfrm>
            <a:off x="307975" y="801325"/>
            <a:ext cx="6059700" cy="42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Bai Jamjuree"/>
              <a:ea typeface="Bai Jamjuree"/>
              <a:cs typeface="Bai Jamjuree"/>
              <a:sym typeface="Bai Jamjuree"/>
            </a:endParaRPr>
          </a:p>
        </p:txBody>
      </p:sp>
      <p:sp>
        <p:nvSpPr>
          <p:cNvPr id="2663" name="Google Shape;2663;p60"/>
          <p:cNvSpPr txBox="1"/>
          <p:nvPr/>
        </p:nvSpPr>
        <p:spPr>
          <a:xfrm>
            <a:off x="5870900" y="1662275"/>
            <a:ext cx="3156600" cy="24282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Calibri"/>
              <a:buChar char="●"/>
            </a:pPr>
            <a:r>
              <a:rPr lang="en" sz="2000">
                <a:latin typeface="Calibri"/>
                <a:ea typeface="Calibri"/>
                <a:cs typeface="Calibri"/>
                <a:sym typeface="Calibri"/>
              </a:rPr>
              <a:t>Seattle has the most houses</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 sz="2000">
                <a:latin typeface="Calibri"/>
                <a:ea typeface="Calibri"/>
                <a:cs typeface="Calibri"/>
                <a:sym typeface="Calibri"/>
              </a:rPr>
              <a:t>Tacoma is a close second </a:t>
            </a:r>
            <a:endParaRPr>
              <a:latin typeface="Bai Jamjuree"/>
              <a:ea typeface="Bai Jamjuree"/>
              <a:cs typeface="Bai Jamjuree"/>
              <a:sym typeface="Bai Jamjure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7" name="Shape 2667"/>
        <p:cNvGrpSpPr/>
        <p:nvPr/>
      </p:nvGrpSpPr>
      <p:grpSpPr>
        <a:xfrm>
          <a:off x="0" y="0"/>
          <a:ext cx="0" cy="0"/>
          <a:chOff x="0" y="0"/>
          <a:chExt cx="0" cy="0"/>
        </a:xfrm>
      </p:grpSpPr>
      <p:sp>
        <p:nvSpPr>
          <p:cNvPr id="2668" name="Google Shape;2668;p61"/>
          <p:cNvSpPr txBox="1"/>
          <p:nvPr>
            <p:ph type="title"/>
          </p:nvPr>
        </p:nvSpPr>
        <p:spPr>
          <a:xfrm>
            <a:off x="4456773" y="53591"/>
            <a:ext cx="4635900" cy="6321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sz="3600">
                <a:solidFill>
                  <a:srgbClr val="EE0066"/>
                </a:solidFill>
                <a:latin typeface="Calibri"/>
                <a:ea typeface="Calibri"/>
                <a:cs typeface="Calibri"/>
                <a:sym typeface="Calibri"/>
              </a:rPr>
              <a:t>PRICE VS LOCATION</a:t>
            </a:r>
            <a:endParaRPr sz="3600">
              <a:solidFill>
                <a:srgbClr val="EE0066"/>
              </a:solidFill>
              <a:latin typeface="Calibri"/>
              <a:ea typeface="Calibri"/>
              <a:cs typeface="Calibri"/>
              <a:sym typeface="Calibri"/>
            </a:endParaRPr>
          </a:p>
          <a:p>
            <a:pPr indent="0" lvl="0" marL="0" rtl="0" algn="l">
              <a:spcBef>
                <a:spcPts val="0"/>
              </a:spcBef>
              <a:spcAft>
                <a:spcPts val="0"/>
              </a:spcAft>
              <a:buNone/>
            </a:pPr>
            <a:r>
              <a:t/>
            </a:r>
            <a:endParaRPr/>
          </a:p>
        </p:txBody>
      </p:sp>
      <p:sp>
        <p:nvSpPr>
          <p:cNvPr id="2669" name="Google Shape;2669;p61"/>
          <p:cNvSpPr txBox="1"/>
          <p:nvPr>
            <p:ph idx="1" type="subTitle"/>
          </p:nvPr>
        </p:nvSpPr>
        <p:spPr>
          <a:xfrm>
            <a:off x="803350" y="1121425"/>
            <a:ext cx="4635900" cy="34659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670" name="Google Shape;2670;p61"/>
          <p:cNvPicPr preferRelativeResize="0"/>
          <p:nvPr/>
        </p:nvPicPr>
        <p:blipFill>
          <a:blip r:embed="rId3">
            <a:alphaModFix/>
          </a:blip>
          <a:stretch>
            <a:fillRect/>
          </a:stretch>
        </p:blipFill>
        <p:spPr>
          <a:xfrm>
            <a:off x="870900" y="1121400"/>
            <a:ext cx="4446225" cy="3465900"/>
          </a:xfrm>
          <a:prstGeom prst="rect">
            <a:avLst/>
          </a:prstGeom>
          <a:noFill/>
          <a:ln>
            <a:noFill/>
          </a:ln>
        </p:spPr>
      </p:pic>
      <p:sp>
        <p:nvSpPr>
          <p:cNvPr id="2671" name="Google Shape;2671;p61"/>
          <p:cNvSpPr txBox="1"/>
          <p:nvPr/>
        </p:nvSpPr>
        <p:spPr>
          <a:xfrm>
            <a:off x="5837800" y="1187650"/>
            <a:ext cx="2913900" cy="32340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lt1"/>
              </a:buClr>
              <a:buSzPts val="2000"/>
              <a:buFont typeface="Calibri"/>
              <a:buChar char="●"/>
            </a:pPr>
            <a:r>
              <a:rPr lang="en" sz="2000">
                <a:solidFill>
                  <a:schemeClr val="lt1"/>
                </a:solidFill>
                <a:latin typeface="Calibri"/>
                <a:ea typeface="Calibri"/>
                <a:cs typeface="Calibri"/>
                <a:sym typeface="Calibri"/>
              </a:rPr>
              <a:t>These cities have the most expensive houses.</a:t>
            </a:r>
            <a:endParaRPr sz="2000">
              <a:solidFill>
                <a:schemeClr val="lt1"/>
              </a:solidFill>
              <a:latin typeface="Calibri"/>
              <a:ea typeface="Calibri"/>
              <a:cs typeface="Calibri"/>
              <a:sym typeface="Calibri"/>
            </a:endParaRPr>
          </a:p>
          <a:p>
            <a:pPr indent="-355600" lvl="0" marL="457200" rtl="0" algn="l">
              <a:spcBef>
                <a:spcPts val="0"/>
              </a:spcBef>
              <a:spcAft>
                <a:spcPts val="0"/>
              </a:spcAft>
              <a:buClr>
                <a:schemeClr val="lt1"/>
              </a:buClr>
              <a:buSzPts val="2000"/>
              <a:buFont typeface="Calibri"/>
              <a:buChar char="●"/>
            </a:pPr>
            <a:r>
              <a:rPr lang="en" sz="2000">
                <a:solidFill>
                  <a:schemeClr val="lt1"/>
                </a:solidFill>
                <a:latin typeface="Calibri"/>
                <a:ea typeface="Calibri"/>
                <a:cs typeface="Calibri"/>
                <a:sym typeface="Calibri"/>
              </a:rPr>
              <a:t>Dupont has houses with the highest prices</a:t>
            </a:r>
            <a:endParaRPr sz="2000">
              <a:solidFill>
                <a:schemeClr val="lt1"/>
              </a:solidFill>
              <a:latin typeface="Calibri"/>
              <a:ea typeface="Calibri"/>
              <a:cs typeface="Calibri"/>
              <a:sym typeface="Calibri"/>
            </a:endParaRPr>
          </a:p>
          <a:p>
            <a:pPr indent="-355600" lvl="0" marL="457200" rtl="0" algn="l">
              <a:spcBef>
                <a:spcPts val="0"/>
              </a:spcBef>
              <a:spcAft>
                <a:spcPts val="0"/>
              </a:spcAft>
              <a:buClr>
                <a:schemeClr val="lt1"/>
              </a:buClr>
              <a:buSzPts val="2000"/>
              <a:buFont typeface="Calibri"/>
              <a:buChar char="●"/>
            </a:pPr>
            <a:r>
              <a:rPr lang="en" sz="2000">
                <a:solidFill>
                  <a:schemeClr val="lt1"/>
                </a:solidFill>
                <a:latin typeface="Calibri"/>
                <a:ea typeface="Calibri"/>
                <a:cs typeface="Calibri"/>
                <a:sym typeface="Calibri"/>
              </a:rPr>
              <a:t>Lacey is a close second</a:t>
            </a:r>
            <a:endParaRPr sz="2000">
              <a:solidFill>
                <a:schemeClr val="lt1"/>
              </a:solidFill>
              <a:latin typeface="Calibri"/>
              <a:ea typeface="Calibri"/>
              <a:cs typeface="Calibri"/>
              <a:sym typeface="Calibri"/>
            </a:endParaRPr>
          </a:p>
          <a:p>
            <a:pPr indent="0" lvl="0" marL="0" rtl="0" algn="l">
              <a:spcBef>
                <a:spcPts val="0"/>
              </a:spcBef>
              <a:spcAft>
                <a:spcPts val="0"/>
              </a:spcAft>
              <a:buNone/>
            </a:pPr>
            <a:r>
              <a:t/>
            </a:r>
            <a:endParaRPr>
              <a:solidFill>
                <a:schemeClr val="lt1"/>
              </a:solidFill>
              <a:latin typeface="Bai Jamjuree"/>
              <a:ea typeface="Bai Jamjuree"/>
              <a:cs typeface="Bai Jamjuree"/>
              <a:sym typeface="Bai Jamjuree"/>
            </a:endParaRPr>
          </a:p>
        </p:txBody>
      </p:sp>
    </p:spTree>
  </p:cSld>
  <p:clrMapOvr>
    <a:masterClrMapping/>
  </p:clrMapOvr>
</p:sld>
</file>

<file path=ppt/theme/theme1.xml><?xml version="1.0" encoding="utf-8"?>
<a:theme xmlns:a="http://schemas.openxmlformats.org/drawingml/2006/main" xmlns:r="http://schemas.openxmlformats.org/officeDocument/2006/relationships" name="Data Science Project Proposal XL by Slidesgo">
  <a:themeElements>
    <a:clrScheme name="Simple Light">
      <a:dk1>
        <a:srgbClr val="0E0E0E"/>
      </a:dk1>
      <a:lt1>
        <a:srgbClr val="FFFFFF"/>
      </a:lt1>
      <a:dk2>
        <a:srgbClr val="72F49A"/>
      </a:dk2>
      <a:lt2>
        <a:srgbClr val="47A5F3"/>
      </a:lt2>
      <a:accent1>
        <a:srgbClr val="F341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