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59" r:id="rId6"/>
    <p:sldId id="264" r:id="rId7"/>
    <p:sldId id="272" r:id="rId8"/>
    <p:sldId id="263" r:id="rId9"/>
    <p:sldId id="270" r:id="rId10"/>
    <p:sldId id="271" r:id="rId11"/>
    <p:sldId id="275" r:id="rId12"/>
    <p:sldId id="276" r:id="rId13"/>
    <p:sldId id="279" r:id="rId14"/>
    <p:sldId id="277" r:id="rId15"/>
    <p:sldId id="280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61"/>
  </p:normalViewPr>
  <p:slideViewPr>
    <p:cSldViewPr snapToGrid="0">
      <p:cViewPr varScale="1">
        <p:scale>
          <a:sx n="106" d="100"/>
          <a:sy n="106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3C34D-9A79-4CF4-A0E2-D94FF6DC4C9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D1F2D0B-08F5-44AC-A03D-1B29BA614DED}">
      <dgm:prSet phldrT="[텍스트]" custT="1"/>
      <dgm:spPr/>
      <dgm:t>
        <a:bodyPr/>
        <a:lstStyle/>
        <a:p>
          <a:pPr latinLnBrk="1"/>
          <a:r>
            <a:rPr lang="ko-KR" altLang="en-US" sz="3200" b="1" i="0" dirty="0" smtClean="0">
              <a:latin typeface="NanumSquare ExtraBold" charset="0"/>
              <a:ea typeface="NanumSquare ExtraBold" charset="0"/>
              <a:cs typeface="NanumSquare ExtraBold" charset="0"/>
            </a:rPr>
            <a:t>기준설정</a:t>
          </a:r>
          <a:endParaRPr lang="ko-KR" altLang="en-US" sz="4400" b="1" i="0" dirty="0">
            <a:latin typeface="NanumSquare ExtraBold" charset="0"/>
            <a:ea typeface="NanumSquare ExtraBold" charset="0"/>
            <a:cs typeface="NanumSquare ExtraBold" charset="0"/>
          </a:endParaRPr>
        </a:p>
      </dgm:t>
    </dgm:pt>
    <dgm:pt modelId="{7EC2F1CD-2341-4265-98F0-3308A8EF0DC7}" type="parTrans" cxnId="{1D98C84C-92FB-4E89-BA62-F3BE6D405866}">
      <dgm:prSet/>
      <dgm:spPr/>
      <dgm:t>
        <a:bodyPr/>
        <a:lstStyle/>
        <a:p>
          <a:pPr latinLnBrk="1"/>
          <a:endParaRPr lang="ko-KR" altLang="en-US"/>
        </a:p>
      </dgm:t>
    </dgm:pt>
    <dgm:pt modelId="{E9BFF594-70F9-4E15-BE58-C326838B4593}" type="sibTrans" cxnId="{1D98C84C-92FB-4E89-BA62-F3BE6D405866}">
      <dgm:prSet/>
      <dgm:spPr/>
      <dgm:t>
        <a:bodyPr/>
        <a:lstStyle/>
        <a:p>
          <a:pPr latinLnBrk="1"/>
          <a:endParaRPr lang="ko-KR" altLang="en-US"/>
        </a:p>
      </dgm:t>
    </dgm:pt>
    <dgm:pt modelId="{3557EF5C-B5A2-4FB1-B568-047F69935432}">
      <dgm:prSet phldrT="[텍스트]" custT="1"/>
      <dgm:spPr/>
      <dgm:t>
        <a:bodyPr/>
        <a:lstStyle/>
        <a:p>
          <a:pPr latinLnBrk="1"/>
          <a:r>
            <a:rPr lang="ko-KR" altLang="en-US" sz="3600" b="1" i="0" dirty="0" smtClean="0">
              <a:latin typeface="NanumSquare ExtraBold" charset="0"/>
              <a:ea typeface="NanumSquare ExtraBold" charset="0"/>
              <a:cs typeface="NanumSquare ExtraBold" charset="0"/>
            </a:rPr>
            <a:t>전처리</a:t>
          </a:r>
          <a:endParaRPr lang="ko-KR" altLang="en-US" sz="3200" b="1" i="0" dirty="0">
            <a:latin typeface="NanumSquare ExtraBold" charset="0"/>
            <a:ea typeface="NanumSquare ExtraBold" charset="0"/>
            <a:cs typeface="NanumSquare ExtraBold" charset="0"/>
          </a:endParaRPr>
        </a:p>
      </dgm:t>
    </dgm:pt>
    <dgm:pt modelId="{23442E6E-95D8-42D0-A3F2-F9ACC6D729D3}" type="parTrans" cxnId="{BFB8D52A-631D-41B9-AC38-E8761AB6E44D}">
      <dgm:prSet/>
      <dgm:spPr/>
      <dgm:t>
        <a:bodyPr/>
        <a:lstStyle/>
        <a:p>
          <a:pPr latinLnBrk="1"/>
          <a:endParaRPr lang="ko-KR" altLang="en-US"/>
        </a:p>
      </dgm:t>
    </dgm:pt>
    <dgm:pt modelId="{8BB1EF40-E18E-439C-9B42-B0521FE8FB98}" type="sibTrans" cxnId="{BFB8D52A-631D-41B9-AC38-E8761AB6E44D}">
      <dgm:prSet/>
      <dgm:spPr/>
      <dgm:t>
        <a:bodyPr/>
        <a:lstStyle/>
        <a:p>
          <a:pPr latinLnBrk="1"/>
          <a:endParaRPr lang="ko-KR" altLang="en-US"/>
        </a:p>
      </dgm:t>
    </dgm:pt>
    <dgm:pt modelId="{25AC0ECD-5D8F-4F49-8C3E-530A92AB17D7}">
      <dgm:prSet phldrT="[텍스트]" custT="1"/>
      <dgm:spPr/>
      <dgm:t>
        <a:bodyPr/>
        <a:lstStyle/>
        <a:p>
          <a:pPr latinLnBrk="1"/>
          <a:r>
            <a:rPr lang="ko-KR" altLang="en-US" sz="3600" b="1" i="0" dirty="0" smtClean="0">
              <a:latin typeface="NanumSquare ExtraBold" charset="0"/>
              <a:ea typeface="NanumSquare ExtraBold" charset="0"/>
              <a:cs typeface="NanumSquare ExtraBold" charset="0"/>
            </a:rPr>
            <a:t>분류</a:t>
          </a:r>
          <a:endParaRPr lang="ko-KR" altLang="en-US" sz="3600" b="1" i="0" dirty="0">
            <a:latin typeface="NanumSquare ExtraBold" charset="0"/>
            <a:ea typeface="NanumSquare ExtraBold" charset="0"/>
            <a:cs typeface="NanumSquare ExtraBold" charset="0"/>
          </a:endParaRPr>
        </a:p>
      </dgm:t>
    </dgm:pt>
    <dgm:pt modelId="{2C457D93-B696-4C38-B614-5F15F06B5A42}" type="parTrans" cxnId="{A90567DC-59B2-47D4-9C30-092E85C7D85A}">
      <dgm:prSet/>
      <dgm:spPr/>
      <dgm:t>
        <a:bodyPr/>
        <a:lstStyle/>
        <a:p>
          <a:pPr latinLnBrk="1"/>
          <a:endParaRPr lang="ko-KR" altLang="en-US"/>
        </a:p>
      </dgm:t>
    </dgm:pt>
    <dgm:pt modelId="{4C148FC8-DBB0-48AD-A905-A9A0446787EF}" type="sibTrans" cxnId="{A90567DC-59B2-47D4-9C30-092E85C7D85A}">
      <dgm:prSet/>
      <dgm:spPr/>
      <dgm:t>
        <a:bodyPr/>
        <a:lstStyle/>
        <a:p>
          <a:pPr latinLnBrk="1"/>
          <a:endParaRPr lang="ko-KR" altLang="en-US"/>
        </a:p>
      </dgm:t>
    </dgm:pt>
    <dgm:pt modelId="{4C948975-A548-4885-B1A2-306D16642086}" type="pres">
      <dgm:prSet presAssocID="{BF33C34D-9A79-4CF4-A0E2-D94FF6DC4C94}" presName="CompostProcess" presStyleCnt="0">
        <dgm:presLayoutVars>
          <dgm:dir/>
          <dgm:resizeHandles val="exact"/>
        </dgm:presLayoutVars>
      </dgm:prSet>
      <dgm:spPr/>
    </dgm:pt>
    <dgm:pt modelId="{C68317DB-C16E-49F3-A5A5-D96EA6D5599E}" type="pres">
      <dgm:prSet presAssocID="{BF33C34D-9A79-4CF4-A0E2-D94FF6DC4C94}" presName="arrow" presStyleLbl="bgShp" presStyleIdx="0" presStyleCnt="1" custLinFactNeighborX="11745" custLinFactNeighborY="9935"/>
      <dgm:spPr/>
    </dgm:pt>
    <dgm:pt modelId="{72548F86-8DFC-4A93-807F-7C7C7B4E3EAF}" type="pres">
      <dgm:prSet presAssocID="{BF33C34D-9A79-4CF4-A0E2-D94FF6DC4C94}" presName="linearProcess" presStyleCnt="0"/>
      <dgm:spPr/>
    </dgm:pt>
    <dgm:pt modelId="{26193EAE-6934-43B7-807F-0B40D9662959}" type="pres">
      <dgm:prSet presAssocID="{5D1F2D0B-08F5-44AC-A03D-1B29BA614DE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D69B82-0314-482A-A0B2-522079DFDF10}" type="pres">
      <dgm:prSet presAssocID="{E9BFF594-70F9-4E15-BE58-C326838B4593}" presName="sibTrans" presStyleCnt="0"/>
      <dgm:spPr/>
    </dgm:pt>
    <dgm:pt modelId="{94FB2873-024C-468D-9E07-99124D48ED15}" type="pres">
      <dgm:prSet presAssocID="{3557EF5C-B5A2-4FB1-B568-047F6993543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0CBD3F-E740-4488-9DCE-8177F9B8C618}" type="pres">
      <dgm:prSet presAssocID="{8BB1EF40-E18E-439C-9B42-B0521FE8FB98}" presName="sibTrans" presStyleCnt="0"/>
      <dgm:spPr/>
    </dgm:pt>
    <dgm:pt modelId="{14F5A96F-B64E-4790-A1EB-1786A66962F8}" type="pres">
      <dgm:prSet presAssocID="{25AC0ECD-5D8F-4F49-8C3E-530A92AB17D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6E20C3-0CBE-4DD7-981C-FC080D1A23CE}" type="presOf" srcId="{5D1F2D0B-08F5-44AC-A03D-1B29BA614DED}" destId="{26193EAE-6934-43B7-807F-0B40D9662959}" srcOrd="0" destOrd="0" presId="urn:microsoft.com/office/officeart/2005/8/layout/hProcess9"/>
    <dgm:cxn modelId="{BFB8D52A-631D-41B9-AC38-E8761AB6E44D}" srcId="{BF33C34D-9A79-4CF4-A0E2-D94FF6DC4C94}" destId="{3557EF5C-B5A2-4FB1-B568-047F69935432}" srcOrd="1" destOrd="0" parTransId="{23442E6E-95D8-42D0-A3F2-F9ACC6D729D3}" sibTransId="{8BB1EF40-E18E-439C-9B42-B0521FE8FB98}"/>
    <dgm:cxn modelId="{1D98C84C-92FB-4E89-BA62-F3BE6D405866}" srcId="{BF33C34D-9A79-4CF4-A0E2-D94FF6DC4C94}" destId="{5D1F2D0B-08F5-44AC-A03D-1B29BA614DED}" srcOrd="0" destOrd="0" parTransId="{7EC2F1CD-2341-4265-98F0-3308A8EF0DC7}" sibTransId="{E9BFF594-70F9-4E15-BE58-C326838B4593}"/>
    <dgm:cxn modelId="{F17436F5-2C66-4DD7-9736-4B867607641C}" type="presOf" srcId="{3557EF5C-B5A2-4FB1-B568-047F69935432}" destId="{94FB2873-024C-468D-9E07-99124D48ED15}" srcOrd="0" destOrd="0" presId="urn:microsoft.com/office/officeart/2005/8/layout/hProcess9"/>
    <dgm:cxn modelId="{A90567DC-59B2-47D4-9C30-092E85C7D85A}" srcId="{BF33C34D-9A79-4CF4-A0E2-D94FF6DC4C94}" destId="{25AC0ECD-5D8F-4F49-8C3E-530A92AB17D7}" srcOrd="2" destOrd="0" parTransId="{2C457D93-B696-4C38-B614-5F15F06B5A42}" sibTransId="{4C148FC8-DBB0-48AD-A905-A9A0446787EF}"/>
    <dgm:cxn modelId="{66B12FE9-9608-488D-84E9-637D9EEBFA77}" type="presOf" srcId="{25AC0ECD-5D8F-4F49-8C3E-530A92AB17D7}" destId="{14F5A96F-B64E-4790-A1EB-1786A66962F8}" srcOrd="0" destOrd="0" presId="urn:microsoft.com/office/officeart/2005/8/layout/hProcess9"/>
    <dgm:cxn modelId="{113BA9F6-72D1-4F4A-BFFB-43EDF0B7F3DD}" type="presOf" srcId="{BF33C34D-9A79-4CF4-A0E2-D94FF6DC4C94}" destId="{4C948975-A548-4885-B1A2-306D16642086}" srcOrd="0" destOrd="0" presId="urn:microsoft.com/office/officeart/2005/8/layout/hProcess9"/>
    <dgm:cxn modelId="{A0708075-040C-4683-B53E-422BD7E24E3A}" type="presParOf" srcId="{4C948975-A548-4885-B1A2-306D16642086}" destId="{C68317DB-C16E-49F3-A5A5-D96EA6D5599E}" srcOrd="0" destOrd="0" presId="urn:microsoft.com/office/officeart/2005/8/layout/hProcess9"/>
    <dgm:cxn modelId="{FA3BA26F-7B7E-4B3C-92CA-C2BAF41AA05C}" type="presParOf" srcId="{4C948975-A548-4885-B1A2-306D16642086}" destId="{72548F86-8DFC-4A93-807F-7C7C7B4E3EAF}" srcOrd="1" destOrd="0" presId="urn:microsoft.com/office/officeart/2005/8/layout/hProcess9"/>
    <dgm:cxn modelId="{30A6C538-46ED-422B-8B8A-F80BCFB1A254}" type="presParOf" srcId="{72548F86-8DFC-4A93-807F-7C7C7B4E3EAF}" destId="{26193EAE-6934-43B7-807F-0B40D9662959}" srcOrd="0" destOrd="0" presId="urn:microsoft.com/office/officeart/2005/8/layout/hProcess9"/>
    <dgm:cxn modelId="{EA5337C4-20AD-405D-8035-E90EF4D19F73}" type="presParOf" srcId="{72548F86-8DFC-4A93-807F-7C7C7B4E3EAF}" destId="{C8D69B82-0314-482A-A0B2-522079DFDF10}" srcOrd="1" destOrd="0" presId="urn:microsoft.com/office/officeart/2005/8/layout/hProcess9"/>
    <dgm:cxn modelId="{14F8FF70-6D3F-45C7-9110-F3FF77DE248F}" type="presParOf" srcId="{72548F86-8DFC-4A93-807F-7C7C7B4E3EAF}" destId="{94FB2873-024C-468D-9E07-99124D48ED15}" srcOrd="2" destOrd="0" presId="urn:microsoft.com/office/officeart/2005/8/layout/hProcess9"/>
    <dgm:cxn modelId="{ACBC5FDF-D2E7-4D46-8831-3728644940CA}" type="presParOf" srcId="{72548F86-8DFC-4A93-807F-7C7C7B4E3EAF}" destId="{450CBD3F-E740-4488-9DCE-8177F9B8C618}" srcOrd="3" destOrd="0" presId="urn:microsoft.com/office/officeart/2005/8/layout/hProcess9"/>
    <dgm:cxn modelId="{48E4B41E-8006-4C10-9804-96BDBB1F25E4}" type="presParOf" srcId="{72548F86-8DFC-4A93-807F-7C7C7B4E3EAF}" destId="{14F5A96F-B64E-4790-A1EB-1786A66962F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317DB-C16E-49F3-A5A5-D96EA6D5599E}">
      <dsp:nvSpPr>
        <dsp:cNvPr id="0" name=""/>
        <dsp:cNvSpPr/>
      </dsp:nvSpPr>
      <dsp:spPr>
        <a:xfrm>
          <a:off x="895760" y="0"/>
          <a:ext cx="5075978" cy="200834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93EAE-6934-43B7-807F-0B40D9662959}">
      <dsp:nvSpPr>
        <dsp:cNvPr id="0" name=""/>
        <dsp:cNvSpPr/>
      </dsp:nvSpPr>
      <dsp:spPr>
        <a:xfrm>
          <a:off x="2915" y="602503"/>
          <a:ext cx="1802018" cy="80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i="0" kern="1200" dirty="0" smtClean="0">
              <a:latin typeface="NanumSquare ExtraBold" charset="0"/>
              <a:ea typeface="NanumSquare ExtraBold" charset="0"/>
              <a:cs typeface="NanumSquare ExtraBold" charset="0"/>
            </a:rPr>
            <a:t>기준설정</a:t>
          </a:r>
          <a:endParaRPr lang="ko-KR" altLang="en-US" sz="4400" b="1" i="0" kern="1200" dirty="0">
            <a:latin typeface="NanumSquare ExtraBold" charset="0"/>
            <a:ea typeface="NanumSquare ExtraBold" charset="0"/>
            <a:cs typeface="NanumSquare ExtraBold" charset="0"/>
          </a:endParaRPr>
        </a:p>
      </dsp:txBody>
      <dsp:txXfrm>
        <a:off x="42131" y="641719"/>
        <a:ext cx="1723586" cy="724906"/>
      </dsp:txXfrm>
    </dsp:sp>
    <dsp:sp modelId="{94FB2873-024C-468D-9E07-99124D48ED15}">
      <dsp:nvSpPr>
        <dsp:cNvPr id="0" name=""/>
        <dsp:cNvSpPr/>
      </dsp:nvSpPr>
      <dsp:spPr>
        <a:xfrm>
          <a:off x="2084860" y="602503"/>
          <a:ext cx="1802018" cy="80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i="0" kern="1200" dirty="0" smtClean="0">
              <a:latin typeface="NanumSquare ExtraBold" charset="0"/>
              <a:ea typeface="NanumSquare ExtraBold" charset="0"/>
              <a:cs typeface="NanumSquare ExtraBold" charset="0"/>
            </a:rPr>
            <a:t>전처리</a:t>
          </a:r>
          <a:endParaRPr lang="ko-KR" altLang="en-US" sz="3200" b="1" i="0" kern="1200" dirty="0">
            <a:latin typeface="NanumSquare ExtraBold" charset="0"/>
            <a:ea typeface="NanumSquare ExtraBold" charset="0"/>
            <a:cs typeface="NanumSquare ExtraBold" charset="0"/>
          </a:endParaRPr>
        </a:p>
      </dsp:txBody>
      <dsp:txXfrm>
        <a:off x="2124076" y="641719"/>
        <a:ext cx="1723586" cy="724906"/>
      </dsp:txXfrm>
    </dsp:sp>
    <dsp:sp modelId="{14F5A96F-B64E-4790-A1EB-1786A66962F8}">
      <dsp:nvSpPr>
        <dsp:cNvPr id="0" name=""/>
        <dsp:cNvSpPr/>
      </dsp:nvSpPr>
      <dsp:spPr>
        <a:xfrm>
          <a:off x="4166804" y="602503"/>
          <a:ext cx="1802018" cy="803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i="0" kern="1200" dirty="0" smtClean="0">
              <a:latin typeface="NanumSquare ExtraBold" charset="0"/>
              <a:ea typeface="NanumSquare ExtraBold" charset="0"/>
              <a:cs typeface="NanumSquare ExtraBold" charset="0"/>
            </a:rPr>
            <a:t>분류</a:t>
          </a:r>
          <a:endParaRPr lang="ko-KR" altLang="en-US" sz="3600" b="1" i="0" kern="1200" dirty="0">
            <a:latin typeface="NanumSquare ExtraBold" charset="0"/>
            <a:ea typeface="NanumSquare ExtraBold" charset="0"/>
            <a:cs typeface="NanumSquare ExtraBold" charset="0"/>
          </a:endParaRPr>
        </a:p>
      </dsp:txBody>
      <dsp:txXfrm>
        <a:off x="4206020" y="641719"/>
        <a:ext cx="1723586" cy="724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05E5BB-5003-42F9-BDE5-4FC1D5FA26C7}" type="datetimeFigureOut">
              <a:rPr lang="ko-KR" altLang="en-US" smtClean="0"/>
              <a:pPr/>
              <a:t>2020. 1. 28.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6BC1D25-0DF0-49E7-8DFD-58A098BACD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2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E5BB-5003-42F9-BDE5-4FC1D5FA26C7}" type="datetimeFigureOut">
              <a:rPr lang="ko-KR" altLang="en-US" smtClean="0"/>
              <a:t>2020. 1. 28.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1D25-0DF0-49E7-8DFD-58A098BAC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E5BB-5003-42F9-BDE5-4FC1D5FA26C7}" type="datetimeFigureOut">
              <a:rPr lang="ko-KR" altLang="en-US" smtClean="0"/>
              <a:t>2020. 1. 28.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1D25-0DF0-49E7-8DFD-58A098BAC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0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2pPr>
            <a:lvl3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3pPr>
            <a:lvl4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4pPr>
            <a:lvl5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05E5BB-5003-42F9-BDE5-4FC1D5FA26C7}" type="datetimeFigureOut">
              <a:rPr lang="ko-KR" altLang="en-US" smtClean="0"/>
              <a:pPr/>
              <a:t>2020. 1. 28.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6BC1D25-0DF0-49E7-8DFD-58A098BACD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5460"/>
            <a:ext cx="12192000" cy="182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400" b="0" cap="none" spc="0" dirty="0">
              <a:ln w="9525">
                <a:noFill/>
                <a:prstDash val="solid"/>
              </a:ln>
              <a:solidFill>
                <a:srgbClr val="000099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60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3405E5BB-5003-42F9-BDE5-4FC1D5FA26C7}" type="datetimeFigureOut">
              <a:rPr lang="ko-KR" altLang="en-US" smtClean="0"/>
              <a:pPr/>
              <a:t>2020. 1. 28.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36BC1D25-0DF0-49E7-8DFD-58A098BACD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4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2pPr>
            <a:lvl3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3pPr>
            <a:lvl4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4pPr>
            <a:lvl5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2pPr>
            <a:lvl3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3pPr>
            <a:lvl4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4pPr>
            <a:lvl5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3405E5BB-5003-42F9-BDE5-4FC1D5FA26C7}" type="datetimeFigureOut">
              <a:rPr lang="ko-KR" altLang="en-US" smtClean="0"/>
              <a:pPr/>
              <a:t>2020. 1. 28.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36BC1D25-0DF0-49E7-8DFD-58A098BACD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3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  <a:lvl2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2pPr>
            <a:lvl3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3pPr>
            <a:lvl4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4pPr>
            <a:lvl5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  <a:lvl2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2pPr>
            <a:lvl3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3pPr>
            <a:lvl4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4pPr>
            <a:lvl5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</a:lstStyle>
          <a:p>
            <a:fld id="{3405E5BB-5003-42F9-BDE5-4FC1D5FA26C7}" type="datetimeFigureOut">
              <a:rPr lang="ko-KR" altLang="en-US" smtClean="0"/>
              <a:pPr/>
              <a:t>2020. 1. 28.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</a:lstStyle>
          <a:p>
            <a:fld id="{36BC1D25-0DF0-49E7-8DFD-58A098BACD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8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05E5BB-5003-42F9-BDE5-4FC1D5FA26C7}" type="datetimeFigureOut">
              <a:rPr lang="ko-KR" altLang="en-US" smtClean="0"/>
              <a:pPr/>
              <a:t>2020. 1. 28.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6BC1D25-0DF0-49E7-8DFD-58A098BACD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1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E5BB-5003-42F9-BDE5-4FC1D5FA26C7}" type="datetimeFigureOut">
              <a:rPr lang="ko-KR" altLang="en-US" smtClean="0"/>
              <a:t>2020. 1. 28.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1D25-0DF0-49E7-8DFD-58A098BAC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05E5BB-5003-42F9-BDE5-4FC1D5FA26C7}" type="datetimeFigureOut">
              <a:rPr lang="ko-KR" altLang="en-US" smtClean="0"/>
              <a:pPr/>
              <a:t>2020. 1. 28.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6BC1D25-0DF0-49E7-8DFD-58A098BACD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2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</a:lstStyle>
          <a:p>
            <a:fld id="{3405E5BB-5003-42F9-BDE5-4FC1D5FA26C7}" type="datetimeFigureOut">
              <a:rPr lang="ko-KR" altLang="en-US" smtClean="0"/>
              <a:pPr/>
              <a:t>2020. 1. 28.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NanumSquare ExtraBold" charset="0"/>
                <a:ea typeface="NanumSquare ExtraBold" charset="0"/>
                <a:cs typeface="NanumSquare ExtraBold" charset="0"/>
              </a:defRPr>
            </a:lvl1pPr>
          </a:lstStyle>
          <a:p>
            <a:fld id="{36BC1D25-0DF0-49E7-8DFD-58A098BACD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4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925344"/>
            <a:ext cx="10515600" cy="76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3405E5BB-5003-42F9-BDE5-4FC1D5FA26C7}" type="datetimeFigureOut">
              <a:rPr lang="ko-KR" altLang="en-US" smtClean="0"/>
              <a:pPr/>
              <a:t>2020. 1. 28.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36BC1D25-0DF0-49E7-8DFD-58A098BACD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45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cap="none" spc="0" dirty="0" smtClean="0">
                <a:ln w="9525">
                  <a:solidFill>
                    <a:srgbClr val="000099"/>
                  </a:solidFill>
                  <a:prstDash val="solid"/>
                </a:ln>
                <a:solidFill>
                  <a:srgbClr val="FFCC00"/>
                </a:solidFill>
                <a:effectLst/>
                <a:latin typeface="NanumSquare ExtraBold" charset="0"/>
                <a:ea typeface="NanumSquare ExtraBold" charset="0"/>
                <a:cs typeface="NanumSquare ExtraBold" charset="0"/>
              </a:rPr>
              <a:t>Semi</a:t>
            </a:r>
            <a:r>
              <a:rPr lang="en-US" altLang="ko-KR" sz="2400" b="1" i="0" cap="none" spc="0" baseline="0" dirty="0" smtClean="0">
                <a:ln w="9525">
                  <a:solidFill>
                    <a:srgbClr val="000099"/>
                  </a:solidFill>
                  <a:prstDash val="solid"/>
                </a:ln>
                <a:solidFill>
                  <a:srgbClr val="FFCC00"/>
                </a:solidFill>
                <a:effectLst/>
                <a:latin typeface="NanumSquare ExtraBold" charset="0"/>
                <a:ea typeface="NanumSquare ExtraBold" charset="0"/>
                <a:cs typeface="NanumSquare ExtraBold" charset="0"/>
              </a:rPr>
              <a:t> project 01</a:t>
            </a:r>
            <a:endParaRPr lang="en-US" altLang="ko-KR" sz="2400" b="1" i="0" cap="none" spc="0" dirty="0" smtClean="0">
              <a:ln w="9525">
                <a:solidFill>
                  <a:srgbClr val="000099"/>
                </a:solidFill>
                <a:prstDash val="solid"/>
              </a:ln>
              <a:solidFill>
                <a:srgbClr val="FFCC00"/>
              </a:solidFill>
              <a:effectLst/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 algn="r"/>
            <a:r>
              <a:rPr lang="ko-KR" altLang="en-US" sz="1400" b="1" i="0" cap="none" spc="0" dirty="0" smtClean="0">
                <a:ln w="9525">
                  <a:noFill/>
                  <a:prstDash val="solid"/>
                </a:ln>
                <a:solidFill>
                  <a:srgbClr val="000099"/>
                </a:solidFill>
                <a:effectLst/>
                <a:latin typeface="NanumSquare ExtraBold" charset="0"/>
                <a:ea typeface="NanumSquare ExtraBold" charset="0"/>
                <a:cs typeface="NanumSquare ExtraBold" charset="0"/>
              </a:rPr>
              <a:t>이미지분석 기업 정보 제공</a:t>
            </a:r>
            <a:endParaRPr lang="ko-KR" altLang="en-US" sz="1400" b="1" i="0" cap="none" spc="0" dirty="0">
              <a:ln w="9525">
                <a:noFill/>
                <a:prstDash val="solid"/>
              </a:ln>
              <a:solidFill>
                <a:srgbClr val="000099"/>
              </a:solidFill>
              <a:effectLst/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12" name="직사각형 11"/>
          <p:cNvSpPr/>
          <p:nvPr userDrawn="1"/>
        </p:nvSpPr>
        <p:spPr>
          <a:xfrm flipH="1">
            <a:off x="7536873" y="3940812"/>
            <a:ext cx="4389582" cy="25981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4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NanumSquare ExtraBold" charset="0"/>
          <a:ea typeface="NanumSquare ExtraBold" charset="0"/>
          <a:cs typeface="NanumSquare ExtraBold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NanumSquare ExtraBold" charset="0"/>
          <a:ea typeface="NanumSquare ExtraBold" charset="0"/>
          <a:cs typeface="NanumSquare ExtraBold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NanumSquare ExtraBold" charset="0"/>
          <a:ea typeface="NanumSquare ExtraBold" charset="0"/>
          <a:cs typeface="NanumSquare ExtraBold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NanumSquare ExtraBold" charset="0"/>
          <a:ea typeface="NanumSquare ExtraBold" charset="0"/>
          <a:cs typeface="NanumSquare ExtraBold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NanumSquare ExtraBold" charset="0"/>
          <a:ea typeface="NanumSquare ExtraBold" charset="0"/>
          <a:cs typeface="NanumSquare ExtraBold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NanumSquare ExtraBold" charset="0"/>
          <a:ea typeface="NanumSquare ExtraBold" charset="0"/>
          <a:cs typeface="NanumSquare ExtraBold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0800000" flipH="1">
            <a:off x="0" y="0"/>
            <a:ext cx="13716000" cy="813723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7812" y="115769"/>
            <a:ext cx="9079345" cy="2387600"/>
          </a:xfrm>
        </p:spPr>
        <p:txBody>
          <a:bodyPr/>
          <a:lstStyle/>
          <a:p>
            <a:r>
              <a:rPr lang="ko-KR" altLang="en-US" b="1" dirty="0">
                <a:ln w="19050">
                  <a:solidFill>
                    <a:schemeClr val="accent4"/>
                  </a:solidFill>
                </a:ln>
                <a:solidFill>
                  <a:srgbClr val="002060"/>
                </a:solidFill>
                <a:latin typeface="NanumSquare ExtraBold" charset="0"/>
                <a:ea typeface="NanumSquare ExtraBold" charset="0"/>
                <a:cs typeface="NanumSquare ExtraBold" charset="0"/>
              </a:rPr>
              <a:t>이미지분석 기업 정보 제공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937" y="355806"/>
            <a:ext cx="209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n w="9525">
                  <a:solidFill>
                    <a:srgbClr val="000099"/>
                  </a:solidFill>
                  <a:prstDash val="solid"/>
                </a:ln>
                <a:solidFill>
                  <a:srgbClr val="FFCC00"/>
                </a:solidFill>
                <a:latin typeface="NanumSquare ExtraBold" charset="0"/>
                <a:ea typeface="NanumSquare ExtraBold" charset="0"/>
                <a:cs typeface="NanumSquare ExtraBold" charset="0"/>
              </a:rPr>
              <a:t>&lt;project 01&gt;</a:t>
            </a:r>
            <a:endParaRPr lang="en-US" altLang="ko-KR" sz="2400" b="1" dirty="0">
              <a:ln w="9525">
                <a:solidFill>
                  <a:srgbClr val="000099"/>
                </a:solidFill>
                <a:prstDash val="solid"/>
              </a:ln>
              <a:solidFill>
                <a:srgbClr val="FFCC00"/>
              </a:solidFill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anumSquare ExtraBold" charset="0"/>
                <a:ea typeface="NanumSquare ExtraBold" charset="0"/>
              </a:rPr>
              <a:t>2.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데이터</a:t>
            </a:r>
            <a:r>
              <a:rPr lang="en-US" altLang="ko-KR" dirty="0">
                <a:latin typeface="NanumSquare ExtraBold" charset="0"/>
                <a:ea typeface="NanumSquare ExtraBold" charset="0"/>
              </a:rPr>
              <a:t>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수집 방법 </a:t>
            </a:r>
            <a:r>
              <a:rPr lang="en-US" altLang="ko-KR" dirty="0">
                <a:latin typeface="NanumSquare ExtraBold" charset="0"/>
                <a:ea typeface="NanumSquare ExtraBold" charset="0"/>
              </a:rPr>
              <a:t>-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사람인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10235" y="3416300"/>
            <a:ext cx="4412343" cy="314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2773" t="28277" r="16507" b="33668"/>
          <a:stretch/>
        </p:blipFill>
        <p:spPr>
          <a:xfrm>
            <a:off x="838200" y="1825625"/>
            <a:ext cx="9867900" cy="41647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80506" y="2391229"/>
            <a:ext cx="5722257" cy="967014"/>
          </a:xfrm>
          <a:prstGeom prst="rect">
            <a:avLst/>
          </a:prstGeom>
          <a:solidFill>
            <a:srgbClr val="FFCC00">
              <a:alpha val="12941"/>
            </a:srgb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anumSquare ExtraBold" charset="0"/>
                <a:ea typeface="NanumSquare ExtraBold" charset="0"/>
              </a:rPr>
              <a:t>3.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분석프로세스</a:t>
            </a:r>
            <a:r>
              <a:rPr lang="en-US" altLang="ko-KR" dirty="0" smtClean="0">
                <a:latin typeface="NanumSquare ExtraBold" charset="0"/>
                <a:ea typeface="NanumSquare ExtraBold" charset="0"/>
              </a:rPr>
              <a:t>(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산업형태</a:t>
            </a:r>
            <a:r>
              <a:rPr lang="en-US" altLang="ko-KR" dirty="0" smtClean="0">
                <a:latin typeface="NanumSquare ExtraBold" charset="0"/>
                <a:ea typeface="NanumSquare ExtraBold" charset="0"/>
              </a:rPr>
              <a:t>)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10235" y="3416300"/>
            <a:ext cx="4412343" cy="314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559"/>
              </p:ext>
            </p:extLst>
          </p:nvPr>
        </p:nvGraphicFramePr>
        <p:xfrm>
          <a:off x="2961849" y="1616920"/>
          <a:ext cx="5971739" cy="200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892" y="3700731"/>
            <a:ext cx="4345588" cy="23359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324090" y="4304044"/>
            <a:ext cx="2413686" cy="148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07614" y="5271990"/>
            <a:ext cx="2413686" cy="148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28209" y="5774497"/>
            <a:ext cx="2178908" cy="135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1347" y="4415482"/>
            <a:ext cx="3495675" cy="342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오른쪽 화살표 18"/>
          <p:cNvSpPr/>
          <p:nvPr/>
        </p:nvSpPr>
        <p:spPr>
          <a:xfrm>
            <a:off x="5844227" y="4522573"/>
            <a:ext cx="255372" cy="235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anumSquare ExtraBold" charset="0"/>
                <a:ea typeface="NanumSquare ExtraBold" charset="0"/>
              </a:rPr>
              <a:t>3.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분석프로세스</a:t>
            </a:r>
            <a:r>
              <a:rPr lang="en-US" altLang="ko-KR" dirty="0" smtClean="0">
                <a:latin typeface="NanumSquare ExtraBold" charset="0"/>
                <a:ea typeface="NanumSquare ExtraBold" charset="0"/>
              </a:rPr>
              <a:t>(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지역별 분포</a:t>
            </a:r>
            <a:r>
              <a:rPr lang="en-US" altLang="ko-KR" dirty="0" smtClean="0">
                <a:latin typeface="NanumSquare ExtraBold" charset="0"/>
                <a:ea typeface="NanumSquare ExtraBold" charset="0"/>
              </a:rPr>
              <a:t>,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 기업규모</a:t>
            </a:r>
            <a:r>
              <a:rPr lang="en-US" altLang="ko-KR" dirty="0" smtClean="0">
                <a:latin typeface="NanumSquare ExtraBold" charset="0"/>
                <a:ea typeface="NanumSquare ExtraBold" charset="0"/>
              </a:rPr>
              <a:t>)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10235" y="3416300"/>
            <a:ext cx="4412343" cy="314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611737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ko-KR" altLang="en-US" sz="2400" dirty="0" smtClean="0">
                <a:latin typeface="NanumSquare ExtraBold" charset="0"/>
                <a:ea typeface="NanumSquare ExtraBold" charset="0"/>
              </a:rPr>
              <a:t>지역별 분포 분석</a:t>
            </a:r>
            <a:endParaRPr lang="en-US" altLang="ko-KR" sz="2400" dirty="0" smtClean="0">
              <a:latin typeface="NanumSquare ExtraBold" charset="0"/>
              <a:ea typeface="NanumSquare ExtraBold" charset="0"/>
            </a:endParaRPr>
          </a:p>
          <a:p>
            <a:pPr>
              <a:lnSpc>
                <a:spcPct val="114000"/>
              </a:lnSpc>
            </a:pPr>
            <a:r>
              <a:rPr lang="en-US" altLang="ko-KR" sz="2400" dirty="0" err="1" smtClean="0">
                <a:latin typeface="NanumSquare ExtraBold" charset="0"/>
                <a:ea typeface="NanumSquare ExtraBold" charset="0"/>
              </a:rPr>
              <a:t>GeoJson</a:t>
            </a:r>
            <a:r>
              <a:rPr lang="ko-KR" altLang="en-US" sz="2400" dirty="0" smtClean="0">
                <a:latin typeface="NanumSquare ExtraBold" charset="0"/>
                <a:ea typeface="NanumSquare ExtraBold" charset="0"/>
              </a:rPr>
              <a:t> 중 </a:t>
            </a:r>
            <a:r>
              <a:rPr lang="en-US" altLang="ko-KR" sz="2400" dirty="0" err="1" smtClean="0">
                <a:latin typeface="NanumSquare ExtraBold" charset="0"/>
                <a:ea typeface="NanumSquare ExtraBold" charset="0"/>
              </a:rPr>
              <a:t>skorea_provinces_geo_simple.json</a:t>
            </a:r>
            <a:r>
              <a:rPr lang="en-US" altLang="ko-KR" sz="2400" dirty="0" smtClean="0">
                <a:latin typeface="NanumSquare ExtraBold" charset="0"/>
                <a:ea typeface="NanumSquare ExtraBold" charset="0"/>
              </a:rPr>
              <a:t> </a:t>
            </a:r>
            <a:r>
              <a:rPr lang="ko-KR" altLang="en-US" sz="2400" dirty="0" smtClean="0">
                <a:latin typeface="NanumSquare ExtraBold" charset="0"/>
                <a:ea typeface="NanumSquare ExtraBold" charset="0"/>
              </a:rPr>
              <a:t>사용</a:t>
            </a:r>
            <a:endParaRPr lang="en-US" altLang="ko-KR" sz="2400" dirty="0" smtClean="0">
              <a:latin typeface="NanumSquare ExtraBold" charset="0"/>
              <a:ea typeface="NanumSquare ExtraBold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400" dirty="0" smtClean="0">
                <a:latin typeface="NanumSquare ExtraBold" charset="0"/>
                <a:ea typeface="NanumSquare ExtraBold" charset="0"/>
              </a:rPr>
              <a:t>각 지역별로 존재하는 기업의 개수를 세고 어떤 지역에 많이 존재하는지 확인</a:t>
            </a:r>
            <a:endParaRPr lang="en-US" altLang="ko-KR" sz="2400" dirty="0" smtClean="0">
              <a:latin typeface="NanumSquare ExtraBold" charset="0"/>
              <a:ea typeface="NanumSquare ExtraBold" charset="0"/>
            </a:endParaRPr>
          </a:p>
          <a:p>
            <a:pPr>
              <a:lnSpc>
                <a:spcPct val="114000"/>
              </a:lnSpc>
            </a:pPr>
            <a:endParaRPr lang="en-US" altLang="ko-KR" sz="2400" dirty="0" smtClean="0">
              <a:latin typeface="NanumSquare ExtraBold" charset="0"/>
              <a:ea typeface="NanumSquare ExtraBold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ko-KR" altLang="en-US" sz="2400" dirty="0" smtClean="0">
                <a:latin typeface="NanumSquare ExtraBold" charset="0"/>
                <a:ea typeface="NanumSquare ExtraBold" charset="0"/>
              </a:rPr>
              <a:t>기업규모 분석</a:t>
            </a:r>
            <a:endParaRPr lang="en-US" altLang="ko-KR" sz="2400" dirty="0" smtClean="0">
              <a:latin typeface="NanumSquare ExtraBold" charset="0"/>
              <a:ea typeface="NanumSquare ExtraBold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400" dirty="0" smtClean="0">
                <a:latin typeface="NanumSquare ExtraBold" charset="0"/>
                <a:ea typeface="NanumSquare ExtraBold" charset="0"/>
              </a:rPr>
              <a:t>기업규모의 경우 특별히 문제가 되는 요소가 없고 약간의 전처리 후에 막대 그래프로 결과 표현</a:t>
            </a:r>
            <a:endParaRPr lang="en-US" altLang="ko-KR" sz="2400" dirty="0" smtClean="0">
              <a:latin typeface="NanumSquare ExtraBold" charset="0"/>
              <a:ea typeface="NanumSquare ExtraBold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358" y="2534080"/>
            <a:ext cx="2628442" cy="26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32" y="1812919"/>
            <a:ext cx="5701979" cy="41125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anumSquare ExtraBold" charset="0"/>
                <a:ea typeface="NanumSquare ExtraBold" charset="0"/>
              </a:rPr>
              <a:t>4.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분석결과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10235" y="3416300"/>
            <a:ext cx="4412343" cy="314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984694" y="1825625"/>
            <a:ext cx="4671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기업형태에서는 중소기업이 제일 많고 약 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73.4% 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차지</a:t>
            </a: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산업형태에서는 제조업이 제일 많고 약 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30.8% 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차지</a:t>
            </a: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지역별로는 대부분의 기업이 서울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, 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경기에 존재하고 약 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81.6%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에 해당 </a:t>
            </a: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" y="1690687"/>
            <a:ext cx="5201903" cy="47370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anumSquare ExtraBold" charset="0"/>
                <a:ea typeface="NanumSquare ExtraBold" charset="0"/>
              </a:rPr>
              <a:t>4.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분석결과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10235" y="3416300"/>
            <a:ext cx="4412343" cy="314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984694" y="1825625"/>
            <a:ext cx="4671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기업형태에서는 중소기업이 제일 많고 약 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73.4% 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차지</a:t>
            </a: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산업형태에서는 제조업이 제일 많고 약 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30.8% 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차지</a:t>
            </a: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지역별로는 대부분의 기업이 서울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, 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경기에 존재하고 약 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81.6%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에 해당 </a:t>
            </a: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anumSquare ExtraBold" charset="0"/>
                <a:ea typeface="NanumSquare ExtraBold" charset="0"/>
              </a:rPr>
              <a:t>4.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분석결과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10235" y="3416300"/>
            <a:ext cx="4412343" cy="314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984694" y="1825625"/>
            <a:ext cx="4671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기업형태에서는 중소기업이 제일 많고 약 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73.4% 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차지</a:t>
            </a: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산업형태에서는 제조업이 제일 많고 약 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30.8% 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차지</a:t>
            </a: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지역별로는 대부분의 기업이 서울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, 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경기에 존재하고 약 </a:t>
            </a:r>
            <a:r>
              <a:rPr lang="en-US" altLang="ko-KR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81.6%</a:t>
            </a:r>
            <a:r>
              <a:rPr lang="ko-KR" altLang="en-US" sz="2400" b="1" dirty="0">
                <a:latin typeface="NanumSquare ExtraBold" charset="0"/>
                <a:ea typeface="NanumSquare ExtraBold" charset="0"/>
                <a:cs typeface="NanumSquare ExtraBold" charset="0"/>
              </a:rPr>
              <a:t>에 해당 </a:t>
            </a:r>
            <a:endParaRPr lang="en-US" altLang="ko-KR" sz="2400" b="1" dirty="0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618970" cy="46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0800000" flipH="1">
            <a:off x="0" y="-33556"/>
            <a:ext cx="13716000" cy="8137236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74482" y="2654389"/>
            <a:ext cx="3946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 smtClean="0">
                <a:ln w="9525">
                  <a:solidFill>
                    <a:srgbClr val="000099"/>
                  </a:solidFill>
                  <a:prstDash val="solid"/>
                </a:ln>
                <a:solidFill>
                  <a:srgbClr val="FFCC00"/>
                </a:solidFill>
                <a:latin typeface="NanumSquare ExtraBold" charset="0"/>
                <a:ea typeface="NanumSquare ExtraBold" charset="0"/>
                <a:cs typeface="NanumSquare ExtraBold" charset="0"/>
              </a:rPr>
              <a:t>모두 파이팅</a:t>
            </a:r>
            <a:r>
              <a:rPr lang="en-US" altLang="ko-KR" sz="6000" b="1" dirty="0" smtClean="0">
                <a:ln w="9525">
                  <a:solidFill>
                    <a:srgbClr val="000099"/>
                  </a:solidFill>
                  <a:prstDash val="solid"/>
                </a:ln>
                <a:solidFill>
                  <a:srgbClr val="FFCC00"/>
                </a:solidFill>
                <a:latin typeface="NanumSquare ExtraBold" charset="0"/>
                <a:ea typeface="NanumSquare ExtraBold" charset="0"/>
                <a:cs typeface="NanumSquare ExtraBold" charset="0"/>
              </a:rPr>
              <a:t>!</a:t>
            </a:r>
          </a:p>
          <a:p>
            <a:r>
              <a:rPr lang="ko-KR" altLang="en-US" sz="6000" b="1" dirty="0" smtClean="0">
                <a:ln w="9525">
                  <a:solidFill>
                    <a:srgbClr val="000099"/>
                  </a:solidFill>
                  <a:prstDash val="solid"/>
                </a:ln>
                <a:solidFill>
                  <a:srgbClr val="FFCC00"/>
                </a:solidFill>
                <a:latin typeface="NanumSquare ExtraBold" charset="0"/>
                <a:ea typeface="NanumSquare ExtraBold" charset="0"/>
                <a:cs typeface="NanumSquare ExtraBold" charset="0"/>
              </a:rPr>
              <a:t>감사합니다</a:t>
            </a:r>
            <a:endParaRPr lang="en-US" altLang="ko-KR" sz="6000" b="1" dirty="0">
              <a:ln w="9525">
                <a:solidFill>
                  <a:srgbClr val="000099"/>
                </a:solidFill>
                <a:prstDash val="solid"/>
              </a:ln>
              <a:solidFill>
                <a:srgbClr val="FFCC00"/>
              </a:solidFill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>
                <a:latin typeface="NanumSquare ExtraBold" charset="0"/>
                <a:ea typeface="NanumSquare ExtraBold" charset="0"/>
                <a:cs typeface="NanumSquare ExtraBold" charset="0"/>
              </a:rPr>
              <a:t>목차</a:t>
            </a:r>
            <a:endParaRPr lang="ko-KR" altLang="en-US" b="1" dirty="0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b="1" dirty="0">
                <a:latin typeface="NanumSquare ExtraBold" charset="0"/>
                <a:ea typeface="NanumSquare ExtraBold" charset="0"/>
                <a:cs typeface="NanumSquare ExtraBold" charset="0"/>
              </a:rPr>
              <a:t>주제 선정 이유 및 </a:t>
            </a:r>
            <a:r>
              <a:rPr lang="ko-KR" altLang="en-US" b="1" dirty="0" smtClean="0">
                <a:latin typeface="NanumSquare ExtraBold" charset="0"/>
                <a:ea typeface="NanumSquare ExtraBold" charset="0"/>
                <a:cs typeface="NanumSquare ExtraBold" charset="0"/>
              </a:rPr>
              <a:t>목표</a:t>
            </a:r>
            <a:endParaRPr lang="en-US" altLang="ko-KR" b="1" dirty="0" smtClean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 marL="514350" indent="-514350">
              <a:buAutoNum type="arabicPeriod"/>
            </a:pPr>
            <a:endParaRPr lang="en-US" altLang="ko-KR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atin typeface="NanumSquare ExtraBold" charset="0"/>
                <a:ea typeface="NanumSquare ExtraBold" charset="0"/>
                <a:cs typeface="NanumSquare ExtraBold" charset="0"/>
              </a:rPr>
              <a:t>데이터 수집 </a:t>
            </a:r>
            <a:r>
              <a:rPr lang="ko-KR" altLang="en-US" b="1" dirty="0" smtClean="0">
                <a:latin typeface="NanumSquare ExtraBold" charset="0"/>
                <a:ea typeface="NanumSquare ExtraBold" charset="0"/>
                <a:cs typeface="NanumSquare ExtraBold" charset="0"/>
              </a:rPr>
              <a:t>방법</a:t>
            </a:r>
            <a:endParaRPr lang="en-US" altLang="ko-KR" b="1" dirty="0" smtClean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 marL="514350" indent="-514350">
              <a:buAutoNum type="arabicPeriod"/>
            </a:pPr>
            <a:endParaRPr lang="en-US" altLang="ko-KR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 smtClean="0">
                <a:latin typeface="NanumSquare ExtraBold" charset="0"/>
                <a:ea typeface="NanumSquare ExtraBold" charset="0"/>
                <a:cs typeface="NanumSquare ExtraBold" charset="0"/>
              </a:rPr>
              <a:t>분석 프로세스</a:t>
            </a:r>
            <a:endParaRPr lang="en-US" altLang="ko-KR" b="1" dirty="0" smtClean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 marL="514350" indent="-514350">
              <a:buAutoNum type="arabicPeriod"/>
            </a:pPr>
            <a:endParaRPr lang="en-US" altLang="ko-KR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atin typeface="NanumSquare ExtraBold" charset="0"/>
                <a:ea typeface="NanumSquare ExtraBold" charset="0"/>
                <a:cs typeface="NanumSquare ExtraBold" charset="0"/>
              </a:rPr>
              <a:t>결과</a:t>
            </a:r>
            <a:endParaRPr lang="en-US" altLang="ko-KR" b="1" dirty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pPr marL="0" indent="0">
              <a:buNone/>
            </a:pPr>
            <a:endParaRPr lang="ko-KR" altLang="en-US" b="1" dirty="0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anumSquare ExtraBold" charset="0"/>
                <a:ea typeface="NanumSquare ExtraBold" charset="0"/>
              </a:rPr>
              <a:t>1.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주제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선정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이유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08272" y="1690687"/>
            <a:ext cx="4672914" cy="11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>
              <a:latin typeface="NanumSquare ExtraBold" charset="0"/>
              <a:ea typeface="NanumSquare ExtraBold" charset="0"/>
            </a:endParaRPr>
          </a:p>
          <a:p>
            <a:r>
              <a:rPr lang="ko-KR" altLang="en-US" sz="2400" dirty="0" smtClean="0">
                <a:latin typeface="NanumSquare ExtraBold" charset="0"/>
                <a:ea typeface="NanumSquare ExtraBold" charset="0"/>
              </a:rPr>
              <a:t>교육 수료 후 방향성 제시</a:t>
            </a:r>
            <a:endParaRPr lang="en-US" altLang="ko-KR" sz="2400" dirty="0" smtClean="0">
              <a:latin typeface="NanumSquare ExtraBold" charset="0"/>
              <a:ea typeface="NanumSquare ExtraBold" charset="0"/>
            </a:endParaRPr>
          </a:p>
          <a:p>
            <a:endParaRPr lang="en-US" altLang="ko-KR" sz="1400" dirty="0">
              <a:latin typeface="NanumSquare ExtraBold" charset="0"/>
              <a:ea typeface="NanumSquare ExtraBold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50" y="2819272"/>
            <a:ext cx="3537036" cy="28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anumSquare ExtraBold" charset="0"/>
                <a:ea typeface="NanumSquare ExtraBold" charset="0"/>
              </a:rPr>
              <a:t>2</a:t>
            </a:r>
            <a:r>
              <a:rPr lang="en-US" altLang="ko-KR" dirty="0" smtClean="0">
                <a:latin typeface="NanumSquare ExtraBold" charset="0"/>
                <a:ea typeface="NanumSquare ExtraBold" charset="0"/>
              </a:rPr>
              <a:t>.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목표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08271" y="1690687"/>
            <a:ext cx="5357224" cy="112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400" b="1" dirty="0" smtClean="0">
              <a:latin typeface="NanumSquare ExtraBold" charset="0"/>
              <a:ea typeface="NanumSquare ExtraBold" charset="0"/>
              <a:cs typeface="NanumSquare ExtraBold" charset="0"/>
            </a:endParaRPr>
          </a:p>
          <a:p>
            <a:r>
              <a:rPr lang="ko-KR" altLang="en-US" sz="2400" b="1" dirty="0" smtClean="0">
                <a:latin typeface="NanumSquare ExtraBold" charset="0"/>
                <a:ea typeface="NanumSquare ExtraBold" charset="0"/>
                <a:cs typeface="NanumSquare ExtraBold" charset="0"/>
              </a:rPr>
              <a:t>구체적 목표 설정을 통한 참여도 증진</a:t>
            </a:r>
            <a:endParaRPr lang="en-US" altLang="ko-KR" sz="1400" b="1" dirty="0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96" y="2819272"/>
            <a:ext cx="3882768" cy="29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25344"/>
            <a:ext cx="10515600" cy="76534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NanumSquare ExtraBold" charset="0"/>
                <a:ea typeface="NanumSquare ExtraBold" charset="0"/>
              </a:rPr>
              <a:t>2.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데이터</a:t>
            </a:r>
            <a:r>
              <a:rPr lang="en-US" altLang="ko-KR" dirty="0" smtClean="0">
                <a:latin typeface="NanumSquare ExtraBold" charset="0"/>
                <a:ea typeface="NanumSquare ExtraBold" charset="0"/>
              </a:rPr>
              <a:t>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수집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1898" y="2064522"/>
            <a:ext cx="9137822" cy="3496018"/>
          </a:xfrm>
        </p:spPr>
        <p:txBody>
          <a:bodyPr/>
          <a:lstStyle/>
          <a:p>
            <a:r>
              <a:rPr lang="ko-KR" altLang="en-US" dirty="0" smtClean="0">
                <a:latin typeface="NanumSquare" charset="0"/>
                <a:ea typeface="NanumSquare" charset="0"/>
                <a:cs typeface="NanumSquare" charset="0"/>
              </a:rPr>
              <a:t>취업정보사이트</a:t>
            </a:r>
            <a:endParaRPr lang="en-US" altLang="ko-KR" dirty="0" smtClean="0">
              <a:latin typeface="NanumSquare" charset="0"/>
              <a:ea typeface="NanumSquare" charset="0"/>
              <a:cs typeface="NanumSquare" charset="0"/>
            </a:endParaRPr>
          </a:p>
          <a:p>
            <a:pPr lvl="1"/>
            <a:endParaRPr lang="en-US" altLang="ko-KR" dirty="0" smtClean="0">
              <a:latin typeface="NanumSquare" charset="0"/>
              <a:ea typeface="NanumSquare" charset="0"/>
              <a:cs typeface="NanumSquare" charset="0"/>
            </a:endParaRPr>
          </a:p>
          <a:p>
            <a:pPr lvl="1">
              <a:buFontTx/>
              <a:buChar char="-"/>
            </a:pPr>
            <a:r>
              <a:rPr lang="ko-KR" altLang="en-US" dirty="0" smtClean="0">
                <a:latin typeface="NanumSquare" charset="0"/>
                <a:ea typeface="NanumSquare" charset="0"/>
                <a:cs typeface="NanumSquare" charset="0"/>
              </a:rPr>
              <a:t>대표 </a:t>
            </a:r>
            <a:r>
              <a:rPr lang="en-US" altLang="ko-KR" dirty="0" smtClean="0">
                <a:latin typeface="NanumSquare" charset="0"/>
                <a:ea typeface="NanumSquare" charset="0"/>
                <a:cs typeface="NanumSquare" charset="0"/>
              </a:rPr>
              <a:t>:</a:t>
            </a:r>
          </a:p>
          <a:p>
            <a:pPr lvl="1">
              <a:buFontTx/>
              <a:buChar char="-"/>
            </a:pPr>
            <a:endParaRPr lang="en-US" altLang="ko-KR" dirty="0" smtClean="0">
              <a:latin typeface="NanumSquare" charset="0"/>
              <a:ea typeface="NanumSquare" charset="0"/>
              <a:cs typeface="NanumSquare" charset="0"/>
            </a:endParaRPr>
          </a:p>
          <a:p>
            <a:pPr lvl="1">
              <a:buFontTx/>
              <a:buChar char="-"/>
            </a:pPr>
            <a:r>
              <a:rPr lang="en-US" altLang="ko-KR" dirty="0" smtClean="0">
                <a:latin typeface="NanumSquare" charset="0"/>
                <a:ea typeface="NanumSquare" charset="0"/>
                <a:cs typeface="NanumSquare" charset="0"/>
              </a:rPr>
              <a:t>Keyword : </a:t>
            </a:r>
            <a:r>
              <a:rPr lang="ko-KR" altLang="en-US" dirty="0" smtClean="0">
                <a:latin typeface="NanumSquare" charset="0"/>
                <a:ea typeface="NanumSquare" charset="0"/>
                <a:cs typeface="NanumSquare" charset="0"/>
              </a:rPr>
              <a:t>영상처리</a:t>
            </a:r>
            <a:r>
              <a:rPr lang="en-US" altLang="ko-KR" dirty="0" smtClean="0">
                <a:latin typeface="NanumSquare" charset="0"/>
                <a:ea typeface="NanumSquare" charset="0"/>
                <a:cs typeface="NanumSquare" charset="0"/>
              </a:rPr>
              <a:t>, </a:t>
            </a:r>
            <a:r>
              <a:rPr lang="ko-KR" altLang="en-US" dirty="0" smtClean="0">
                <a:latin typeface="NanumSquare" charset="0"/>
                <a:ea typeface="NanumSquare" charset="0"/>
                <a:cs typeface="NanumSquare" charset="0"/>
              </a:rPr>
              <a:t>컴퓨터비전</a:t>
            </a:r>
            <a:r>
              <a:rPr lang="en-US" altLang="ko-KR" dirty="0" smtClean="0">
                <a:latin typeface="NanumSquare" charset="0"/>
                <a:ea typeface="NanumSquare" charset="0"/>
                <a:cs typeface="NanumSquare" charset="0"/>
              </a:rPr>
              <a:t>, </a:t>
            </a:r>
            <a:r>
              <a:rPr lang="ko-KR" altLang="en-US" dirty="0" smtClean="0">
                <a:latin typeface="NanumSquare" charset="0"/>
                <a:ea typeface="NanumSquare" charset="0"/>
                <a:cs typeface="NanumSquare" charset="0"/>
              </a:rPr>
              <a:t>영상</a:t>
            </a:r>
            <a:r>
              <a:rPr lang="en-US" altLang="ko-KR" dirty="0" smtClean="0">
                <a:latin typeface="NanumSquare" charset="0"/>
                <a:ea typeface="NanumSquare" charset="0"/>
                <a:cs typeface="NanumSquare" charset="0"/>
              </a:rPr>
              <a:t>SW</a:t>
            </a:r>
          </a:p>
          <a:p>
            <a:pPr>
              <a:buFontTx/>
              <a:buChar char="-"/>
            </a:pPr>
            <a:endParaRPr lang="en-US" altLang="ko-KR" dirty="0">
              <a:latin typeface="NanumSquare" charset="0"/>
              <a:ea typeface="NanumSquare" charset="0"/>
              <a:cs typeface="NanumSquare" charset="0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NanumSquare" charset="0"/>
              <a:ea typeface="NanumSquare" charset="0"/>
              <a:cs typeface="NanumSquare" charset="0"/>
            </a:endParaRPr>
          </a:p>
          <a:p>
            <a:pPr>
              <a:buFontTx/>
              <a:buChar char="-"/>
            </a:pPr>
            <a:endParaRPr lang="en-US" altLang="ko-KR" dirty="0">
              <a:latin typeface="NanumSquare" charset="0"/>
              <a:ea typeface="NanumSquare" charset="0"/>
              <a:cs typeface="NanumSquare" charset="0"/>
            </a:endParaRPr>
          </a:p>
          <a:p>
            <a:endParaRPr lang="en-US" altLang="ko-KR" dirty="0">
              <a:latin typeface="NanumSquare" charset="0"/>
              <a:ea typeface="NanumSquare" charset="0"/>
              <a:cs typeface="NanumSquare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13" y="2903944"/>
            <a:ext cx="1487807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09" y="2903944"/>
            <a:ext cx="12954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anumSquare ExtraBold" charset="0"/>
                <a:ea typeface="NanumSquare ExtraBold" charset="0"/>
              </a:rPr>
              <a:t>2.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데이터</a:t>
            </a:r>
            <a:r>
              <a:rPr lang="en-US" altLang="ko-KR" dirty="0">
                <a:latin typeface="NanumSquare ExtraBold" charset="0"/>
                <a:ea typeface="NanumSquare ExtraBold" charset="0"/>
              </a:rPr>
              <a:t>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수집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방법 </a:t>
            </a:r>
            <a:r>
              <a:rPr lang="en-US" altLang="ko-KR" dirty="0" smtClean="0">
                <a:latin typeface="NanumSquare ExtraBold" charset="0"/>
                <a:ea typeface="NanumSquare ExtraBold" charset="0"/>
              </a:rPr>
              <a:t>- </a:t>
            </a:r>
            <a:r>
              <a:rPr lang="ko-KR" altLang="en-US" dirty="0" err="1" smtClean="0">
                <a:latin typeface="NanumSquare ExtraBold" charset="0"/>
                <a:ea typeface="NanumSquare ExtraBold" charset="0"/>
              </a:rPr>
              <a:t>잡코리아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latin typeface="NanumSquare" charset="0"/>
              <a:ea typeface="NanumSquare" charset="0"/>
              <a:cs typeface="NanumSquare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NanumSquare" charset="0"/>
              <a:ea typeface="NanumSquare" charset="0"/>
              <a:cs typeface="NanumSquare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NanumSquare" charset="0"/>
                <a:ea typeface="NanumSquare" charset="0"/>
                <a:cs typeface="NanumSquare" charset="0"/>
              </a:rPr>
              <a:t>대표 키워드 검색</a:t>
            </a:r>
            <a:endParaRPr lang="en-US" altLang="ko-KR" dirty="0" smtClean="0">
              <a:latin typeface="NanumSquare" charset="0"/>
              <a:ea typeface="NanumSquare" charset="0"/>
              <a:cs typeface="NanumSquare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NanumSquare" charset="0"/>
                <a:ea typeface="NanumSquare" charset="0"/>
                <a:cs typeface="NanumSquare" charset="0"/>
              </a:rPr>
              <a:t>BeautifulSoup</a:t>
            </a:r>
            <a:r>
              <a:rPr lang="en-US" altLang="ko-KR" dirty="0" smtClean="0">
                <a:latin typeface="NanumSquare" charset="0"/>
                <a:ea typeface="NanumSquare" charset="0"/>
                <a:cs typeface="NanumSquare" charset="0"/>
              </a:rPr>
              <a:t> </a:t>
            </a:r>
            <a:r>
              <a:rPr lang="ko-KR" altLang="en-US" dirty="0" smtClean="0">
                <a:latin typeface="NanumSquare" charset="0"/>
                <a:ea typeface="NanumSquare" charset="0"/>
                <a:cs typeface="NanumSquare" charset="0"/>
              </a:rPr>
              <a:t>사용해서 </a:t>
            </a:r>
            <a:r>
              <a:rPr lang="ko-KR" altLang="en-US" dirty="0" err="1" smtClean="0">
                <a:latin typeface="NanumSquare" charset="0"/>
                <a:ea typeface="NanumSquare" charset="0"/>
                <a:cs typeface="NanumSquare" charset="0"/>
              </a:rPr>
              <a:t>크롤링</a:t>
            </a:r>
            <a:endParaRPr lang="en-US" altLang="ko-KR" dirty="0" smtClean="0">
              <a:latin typeface="NanumSquare" charset="0"/>
              <a:ea typeface="NanumSquare" charset="0"/>
              <a:cs typeface="NanumSquare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12" t="7963" r="23854" b="84229"/>
          <a:stretch/>
        </p:blipFill>
        <p:spPr>
          <a:xfrm>
            <a:off x="837296" y="2206625"/>
            <a:ext cx="11354704" cy="10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anumSquare ExtraBold" charset="0"/>
                <a:ea typeface="NanumSquare ExtraBold" charset="0"/>
              </a:rPr>
              <a:t>2.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데이터</a:t>
            </a:r>
            <a:r>
              <a:rPr lang="en-US" altLang="ko-KR" dirty="0">
                <a:latin typeface="NanumSquare ExtraBold" charset="0"/>
                <a:ea typeface="NanumSquare ExtraBold" charset="0"/>
              </a:rPr>
              <a:t>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수집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방법 </a:t>
            </a:r>
            <a:r>
              <a:rPr lang="en-US" altLang="ko-KR" dirty="0" smtClean="0">
                <a:latin typeface="NanumSquare ExtraBold" charset="0"/>
                <a:ea typeface="NanumSquare ExtraBold" charset="0"/>
              </a:rPr>
              <a:t>- </a:t>
            </a:r>
            <a:r>
              <a:rPr lang="ko-KR" altLang="en-US" dirty="0" err="1" smtClean="0">
                <a:latin typeface="NanumSquare ExtraBold" charset="0"/>
                <a:ea typeface="NanumSquare ExtraBold" charset="0"/>
              </a:rPr>
              <a:t>잡코리아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NanumSquare ExtraBold" charset="0"/>
              <a:ea typeface="NanumSquare ExtraBold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10235" y="3416300"/>
            <a:ext cx="4412343" cy="314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2918" t="19075" r="12708" b="36111"/>
          <a:stretch/>
        </p:blipFill>
        <p:spPr>
          <a:xfrm>
            <a:off x="838200" y="1825625"/>
            <a:ext cx="9944100" cy="4610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99456" y="1825625"/>
            <a:ext cx="5722257" cy="498475"/>
          </a:xfrm>
          <a:prstGeom prst="rect">
            <a:avLst/>
          </a:prstGeom>
          <a:solidFill>
            <a:srgbClr val="FFCC00">
              <a:alpha val="12941"/>
            </a:srgb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1856" y="3997325"/>
            <a:ext cx="8482694" cy="2171700"/>
          </a:xfrm>
          <a:prstGeom prst="rect">
            <a:avLst/>
          </a:prstGeom>
          <a:solidFill>
            <a:srgbClr val="FFCC00">
              <a:alpha val="12941"/>
            </a:srgb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anumSquare ExtraBold" charset="0"/>
                <a:ea typeface="NanumSquare ExtraBold" charset="0"/>
              </a:rPr>
              <a:t>2.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데이터</a:t>
            </a:r>
            <a:r>
              <a:rPr lang="en-US" altLang="ko-KR" dirty="0">
                <a:latin typeface="NanumSquare ExtraBold" charset="0"/>
                <a:ea typeface="NanumSquare ExtraBold" charset="0"/>
              </a:rPr>
              <a:t>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수집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방법 </a:t>
            </a:r>
            <a:r>
              <a:rPr lang="en-US" altLang="ko-KR" dirty="0" smtClean="0">
                <a:latin typeface="NanumSquare ExtraBold" charset="0"/>
                <a:ea typeface="NanumSquare ExtraBold" charset="0"/>
              </a:rPr>
              <a:t>- 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사람인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NanumSquare ExtraBold" charset="0"/>
              <a:ea typeface="NanumSquare ExtraBold" charset="0"/>
            </a:endParaRPr>
          </a:p>
          <a:p>
            <a:endParaRPr lang="en-US" altLang="ko-KR" dirty="0">
              <a:latin typeface="NanumSquare ExtraBold" charset="0"/>
              <a:ea typeface="NanumSquare ExtraBold" charset="0"/>
            </a:endParaRPr>
          </a:p>
          <a:p>
            <a:endParaRPr lang="en-US" altLang="ko-KR" dirty="0" smtClean="0">
              <a:latin typeface="NanumSquare ExtraBold" charset="0"/>
              <a:ea typeface="NanumSquare ExtraBold" charset="0"/>
            </a:endParaRPr>
          </a:p>
          <a:p>
            <a:pPr marL="0" indent="0">
              <a:buNone/>
            </a:pPr>
            <a:endParaRPr lang="en-US" altLang="ko-KR" dirty="0" smtClean="0">
              <a:latin typeface="NanumSquare ExtraBold" charset="0"/>
              <a:ea typeface="NanumSquare ExtraBold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NanumSquare ExtraBold" charset="0"/>
                <a:ea typeface="NanumSquare ExtraBold" charset="0"/>
              </a:rPr>
              <a:t>잡코리아와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 같은 대표 키워드를 검색</a:t>
            </a:r>
            <a:endParaRPr lang="en-US" altLang="ko-KR" dirty="0" smtClean="0">
              <a:latin typeface="NanumSquare ExtraBold" charset="0"/>
              <a:ea typeface="NanumSquare ExtraBold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NanumSquare ExtraBold" charset="0"/>
                <a:ea typeface="NanumSquare ExtraBold" charset="0"/>
              </a:rPr>
              <a:t>셀레늄</a:t>
            </a:r>
            <a:r>
              <a:rPr lang="ko-KR" altLang="en-US" dirty="0" smtClean="0">
                <a:latin typeface="NanumSquare ExtraBold" charset="0"/>
                <a:ea typeface="NanumSquare ExtraBold" charset="0"/>
              </a:rPr>
              <a:t> 사용 </a:t>
            </a:r>
            <a:endParaRPr lang="ko-KR" altLang="en-US" dirty="0">
              <a:latin typeface="NanumSquare ExtraBold" charset="0"/>
              <a:ea typeface="NanumSquare Extra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3775" t="31316" r="8829" b="44610"/>
          <a:stretch/>
        </p:blipFill>
        <p:spPr>
          <a:xfrm>
            <a:off x="908859" y="1690687"/>
            <a:ext cx="10444941" cy="20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anumSquare ExtraBold" charset="0"/>
                <a:ea typeface="NanumSquare ExtraBold" charset="0"/>
              </a:rPr>
              <a:t>2.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데이터</a:t>
            </a:r>
            <a:r>
              <a:rPr lang="en-US" altLang="ko-KR" dirty="0">
                <a:latin typeface="NanumSquare ExtraBold" charset="0"/>
                <a:ea typeface="NanumSquare ExtraBold" charset="0"/>
              </a:rPr>
              <a:t>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수집 방법 </a:t>
            </a:r>
            <a:r>
              <a:rPr lang="en-US" altLang="ko-KR" dirty="0">
                <a:latin typeface="NanumSquare ExtraBold" charset="0"/>
                <a:ea typeface="NanumSquare ExtraBold" charset="0"/>
              </a:rPr>
              <a:t>- </a:t>
            </a:r>
            <a:r>
              <a:rPr lang="ko-KR" altLang="en-US" dirty="0">
                <a:latin typeface="NanumSquare ExtraBold" charset="0"/>
                <a:ea typeface="NanumSquare ExtraBold" charset="0"/>
              </a:rPr>
              <a:t>사람인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NanumSquare ExtraBold" charset="0"/>
              <a:ea typeface="NanumSquare ExtraBold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10235" y="3416300"/>
            <a:ext cx="4412343" cy="3144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 ExtraBold" charset="0"/>
              <a:ea typeface="NanumSquare ExtraBold" charset="0"/>
              <a:cs typeface="NanumSquare ExtraBold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8200" y="1825625"/>
            <a:ext cx="9880600" cy="4191000"/>
            <a:chOff x="1562100" y="1825625"/>
            <a:chExt cx="9880600" cy="4191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32848" t="19136" r="13124" b="40124"/>
            <a:stretch/>
          </p:blipFill>
          <p:spPr>
            <a:xfrm>
              <a:off x="1562100" y="1825625"/>
              <a:ext cx="9880600" cy="4191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955800" y="3416300"/>
              <a:ext cx="3848100" cy="609600"/>
            </a:xfrm>
            <a:prstGeom prst="rect">
              <a:avLst/>
            </a:prstGeom>
            <a:solidFill>
              <a:srgbClr val="FFCC00">
                <a:alpha val="12941"/>
              </a:srgbClr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NanumSquare ExtraBold" charset="0"/>
                <a:ea typeface="NanumSquare ExtraBold" charset="0"/>
                <a:cs typeface="NanumSquare Extra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0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252</Words>
  <Application>Microsoft Macintosh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HY헤드라인M</vt:lpstr>
      <vt:lpstr>NanumSquare</vt:lpstr>
      <vt:lpstr>NanumSquare ExtraBold</vt:lpstr>
      <vt:lpstr>나눔스퀘어_ac Bold</vt:lpstr>
      <vt:lpstr>맑은 고딕</vt:lpstr>
      <vt:lpstr>바탕</vt:lpstr>
      <vt:lpstr>Office 테마</vt:lpstr>
      <vt:lpstr>이미지분석 기업 정보 제공</vt:lpstr>
      <vt:lpstr>목차</vt:lpstr>
      <vt:lpstr>1. 주제 선정 이유</vt:lpstr>
      <vt:lpstr>2. 목표</vt:lpstr>
      <vt:lpstr>2. 데이터 수집 방법</vt:lpstr>
      <vt:lpstr>2. 데이터 수집 방법 - 잡코리아</vt:lpstr>
      <vt:lpstr>2. 데이터 수집 방법 - 잡코리아</vt:lpstr>
      <vt:lpstr>2. 데이터 수집 방법 - 사람인</vt:lpstr>
      <vt:lpstr>2. 데이터 수집 방법 - 사람인</vt:lpstr>
      <vt:lpstr>2. 데이터 수집 방법 - 사람인</vt:lpstr>
      <vt:lpstr>3. 분석프로세스(산업형태)</vt:lpstr>
      <vt:lpstr>3. 분석프로세스(지역별 분포, 기업규모)</vt:lpstr>
      <vt:lpstr>4. 분석결과</vt:lpstr>
      <vt:lpstr>4. 분석결과</vt:lpstr>
      <vt:lpstr>4. 분석결과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Microsoft Office User</cp:lastModifiedBy>
  <cp:revision>29</cp:revision>
  <dcterms:created xsi:type="dcterms:W3CDTF">2019-12-18T02:50:01Z</dcterms:created>
  <dcterms:modified xsi:type="dcterms:W3CDTF">2020-01-28T07:14:55Z</dcterms:modified>
</cp:coreProperties>
</file>