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31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381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20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372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847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59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74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53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200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FDB304-8B0D-4EA5-A528-39060036E7C1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02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FDB304-8B0D-4EA5-A528-39060036E7C1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58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E2F21A-E685-4909-9932-5D102C571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2023 Projectmunka</a:t>
            </a:r>
            <a:br>
              <a:rPr lang="hu-HU" dirty="0"/>
            </a:br>
            <a:r>
              <a:rPr lang="hu-HU" sz="1600" dirty="0"/>
              <a:t>f-csapat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1B46745-F6FE-4A44-B7B5-0377BA2C3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18106"/>
            <a:ext cx="6801612" cy="123989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/>
              <a:t>Csapattagok: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Fatura</a:t>
            </a:r>
            <a:r>
              <a:rPr lang="hu-HU" dirty="0"/>
              <a:t> </a:t>
            </a:r>
            <a:r>
              <a:rPr lang="hu-HU" dirty="0" err="1"/>
              <a:t>Brigita</a:t>
            </a:r>
            <a:br>
              <a:rPr lang="hu-HU" dirty="0"/>
            </a:br>
            <a:r>
              <a:rPr lang="hu-HU" dirty="0"/>
              <a:t>	Borsodi Koppány</a:t>
            </a:r>
          </a:p>
        </p:txBody>
      </p:sp>
    </p:spTree>
    <p:extLst>
      <p:ext uri="{BB962C8B-B14F-4D97-AF65-F5344CB8AC3E}">
        <p14:creationId xmlns:p14="http://schemas.microsoft.com/office/powerpoint/2010/main" val="233468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8FC4BBF0-8B9A-450E-9713-361AA343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Feladat: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628A94E-C060-4487-A148-FD7B556F4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30" y="1093486"/>
            <a:ext cx="4816475" cy="4583678"/>
          </a:xfrm>
        </p:spPr>
      </p:pic>
      <p:sp>
        <p:nvSpPr>
          <p:cNvPr id="2" name="Szöveg helye 1">
            <a:extLst>
              <a:ext uri="{FF2B5EF4-FFF2-40B4-BE49-F238E27FC236}">
                <a16:creationId xmlns:a16="http://schemas.microsoft.com/office/drawing/2014/main" id="{31433A68-BB94-4FA7-B650-5F7F3A23B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Az állatok mozgását ma már rutin </a:t>
            </a:r>
            <a:r>
              <a:rPr lang="hu-HU" dirty="0" err="1"/>
              <a:t>szerűen</a:t>
            </a:r>
            <a:r>
              <a:rPr lang="hu-HU" dirty="0"/>
              <a:t> figyelik a rájuk rögzített jeladók segítségével. Ebben a feladatban egy ilyen jeladó által továbbított adatokat kell feldolgoznia.  Az itt használt jeladó úgy működik, hogy helyének x és y koordinátáját továbbítja. Jelet küld,  ha a legutolsó küldés óta bármely koordináta változása elérte a 10 egységet. Ha nem történt ekkora elmozdulás, 5 perc elteltével akkor is mindenképpen jelenti helyét.  A vevőegység egy </a:t>
            </a:r>
            <a:br>
              <a:rPr lang="hu-HU" dirty="0"/>
            </a:br>
            <a:r>
              <a:rPr lang="hu-HU" dirty="0"/>
              <a:t>fájlban rögzíti a jel érkezési idejét és a pozíciót.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511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B5FD2A-6EF0-45CD-973D-B38D5A6E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Csoportmunka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A86E10-82A7-419B-B52C-F26AB756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488" y="925590"/>
            <a:ext cx="4815840" cy="5248656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CEDE4B8-B35E-4CDD-9E8E-75BA5A23F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Ide majd képet is lehetne rakni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863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6036C8-8795-46BD-BC66-53E6348E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0191"/>
            <a:ext cx="7729728" cy="1188720"/>
          </a:xfrm>
        </p:spPr>
        <p:txBody>
          <a:bodyPr/>
          <a:lstStyle/>
          <a:p>
            <a:r>
              <a:rPr lang="hu-HU" dirty="0"/>
              <a:t>Feladatok megvalósítása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4B2024-5BCA-4517-BA2F-099DA7EC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896" y="1448436"/>
            <a:ext cx="9718208" cy="5032263"/>
          </a:xfrm>
        </p:spPr>
        <p:txBody>
          <a:bodyPr/>
          <a:lstStyle/>
          <a:p>
            <a:r>
              <a:rPr lang="hu-HU" dirty="0"/>
              <a:t>1. Feladat: Olvassa be a jel.txt állomány tartalmát, tárolja el a rögzített jelek adatait, és azok felhasználásával oldja meg a következő feladatokat!</a:t>
            </a:r>
          </a:p>
          <a:p>
            <a:endParaRPr lang="hu-HU" dirty="0"/>
          </a:p>
          <a:p>
            <a:r>
              <a:rPr lang="hu-HU" dirty="0"/>
              <a:t>2.Feladat: Kérje be a felhasználótól egy jel sorszámát (a sorszámozás 1-től indul), és írja a képernyőre </a:t>
            </a:r>
            <a:br>
              <a:rPr lang="hu-HU" dirty="0"/>
            </a:br>
            <a:r>
              <a:rPr lang="hu-HU" dirty="0"/>
              <a:t>az adott jeladáshoz tartozó x és y koordinátát! 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3. feladat: Készítsen függvényt </a:t>
            </a:r>
            <a:r>
              <a:rPr lang="hu-HU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eltelt</a:t>
            </a:r>
            <a:r>
              <a:rPr lang="hu-HU" dirty="0"/>
              <a:t> néven, amely megadja, hogy a paraméterként átadott két </a:t>
            </a:r>
            <a:br>
              <a:rPr lang="hu-HU" dirty="0"/>
            </a:br>
            <a:r>
              <a:rPr lang="hu-HU" dirty="0"/>
              <a:t>időpont között hány másodperc telik el!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88EA302-BB74-43A8-AA26-7F7DDC55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05" y="2118366"/>
            <a:ext cx="3029373" cy="29531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E9B7519-ED2F-464C-B884-03F971CA23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35494" r="5479" b="19591"/>
          <a:stretch/>
        </p:blipFill>
        <p:spPr>
          <a:xfrm>
            <a:off x="1562905" y="3192210"/>
            <a:ext cx="5442012" cy="77235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B48E90D-14D8-47BF-9A0B-3F27EA10F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t="30607" r="7438" b="16795"/>
          <a:stretch/>
        </p:blipFill>
        <p:spPr>
          <a:xfrm>
            <a:off x="7218040" y="2865039"/>
            <a:ext cx="3411055" cy="1127922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578EF46-002D-4F13-B193-94EE403E25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7" t="47313" r="6911" b="26600"/>
          <a:stretch/>
        </p:blipFill>
        <p:spPr>
          <a:xfrm>
            <a:off x="1562905" y="4664151"/>
            <a:ext cx="5832630" cy="5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7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44C67B-B791-4870-B800-0FC8F2C6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8967"/>
            <a:ext cx="7729728" cy="1188720"/>
          </a:xfrm>
        </p:spPr>
        <p:txBody>
          <a:bodyPr/>
          <a:lstStyle/>
          <a:p>
            <a:r>
              <a:rPr lang="hu-HU" dirty="0"/>
              <a:t>Feladatok megvalósítása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A088BF-4719-4B94-A607-B1027670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755" y="1526958"/>
            <a:ext cx="9031550" cy="4873841"/>
          </a:xfrm>
        </p:spPr>
        <p:txBody>
          <a:bodyPr/>
          <a:lstStyle/>
          <a:p>
            <a:r>
              <a:rPr lang="hu-HU" dirty="0"/>
              <a:t>4. Feladat:  Adja meg, mennyi idő telt el az első és az utolsó észlelés között! Az időt</a:t>
            </a:r>
            <a:br>
              <a:rPr lang="hu-HU" dirty="0"/>
            </a:br>
            <a:r>
              <a:rPr lang="hu-HU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óra:perc:másodperc</a:t>
            </a:r>
            <a:r>
              <a:rPr lang="hu-HU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hu-HU" dirty="0"/>
              <a:t>alakban írja a képernyőre!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5. feladat: Határozza meg azt a legkisebb, a koordináta-rendszer tengelyeivel párhuzamos oldalú téglalapot, amelyből nem lépett ki a jeladó!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2960264-8A58-41C3-994D-381F2873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" t="47027" r="5704" b="27156"/>
          <a:stretch/>
        </p:blipFill>
        <p:spPr>
          <a:xfrm>
            <a:off x="1837676" y="2139518"/>
            <a:ext cx="6578355" cy="4798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69939E7-B2F8-43C9-8CC6-859B23C97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43735" r="6141" b="35956"/>
          <a:stretch/>
        </p:blipFill>
        <p:spPr>
          <a:xfrm>
            <a:off x="1837676" y="2676623"/>
            <a:ext cx="5024761" cy="30024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45B14E2-12B6-47AF-B8F2-A5CB50A37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" t="46644" r="8132" b="26903"/>
          <a:stretch/>
        </p:blipFill>
        <p:spPr>
          <a:xfrm>
            <a:off x="1837677" y="2983032"/>
            <a:ext cx="3098308" cy="31539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FBC4B3D-AD5F-46B9-8B77-1AB7E23BB2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t="45553" r="7087" b="26796"/>
          <a:stretch/>
        </p:blipFill>
        <p:spPr>
          <a:xfrm>
            <a:off x="1837676" y="3319002"/>
            <a:ext cx="4669656" cy="358887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06CF76F2-04C4-4212-B14D-640CC8D24F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5" t="45842" r="6068" b="27659"/>
          <a:stretch/>
        </p:blipFill>
        <p:spPr>
          <a:xfrm>
            <a:off x="1837676" y="3717625"/>
            <a:ext cx="6764123" cy="44142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3C08D3F5-73F7-48FD-B4AB-B5E0C51962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" t="41100" r="4684" b="32455"/>
          <a:stretch/>
        </p:blipFill>
        <p:spPr>
          <a:xfrm>
            <a:off x="1837676" y="4810082"/>
            <a:ext cx="7462498" cy="395263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4CB1CAD1-D228-41E2-92C9-878CD2B198C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0" t="33654" r="12560" b="20650"/>
          <a:stretch/>
        </p:blipFill>
        <p:spPr>
          <a:xfrm>
            <a:off x="1837676" y="5231819"/>
            <a:ext cx="4392085" cy="1511111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4DD25FA8-CB1D-40D2-ACA2-AECF75B4671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2" t="33654" r="11437" b="20509"/>
          <a:stretch/>
        </p:blipFill>
        <p:spPr>
          <a:xfrm>
            <a:off x="6279769" y="5231819"/>
            <a:ext cx="4544050" cy="151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4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F9D67E-A6FD-4401-9CB8-B9F248A6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157" y="893671"/>
            <a:ext cx="7729728" cy="1188720"/>
          </a:xfrm>
        </p:spPr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0BC96D-E4ED-474D-9334-D378008E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3787464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0</TotalTime>
  <Words>257</Words>
  <Application>Microsoft Office PowerPoint</Application>
  <PresentationFormat>Szélesvásznú</PresentationFormat>
  <Paragraphs>22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Cascadia Mono Light</vt:lpstr>
      <vt:lpstr>Gill Sans MT</vt:lpstr>
      <vt:lpstr>Csomag</vt:lpstr>
      <vt:lpstr>2023 Projectmunka f-csapat</vt:lpstr>
      <vt:lpstr>A Feladat:</vt:lpstr>
      <vt:lpstr>Csoportmunka menete</vt:lpstr>
      <vt:lpstr>Feladatok megvalósítása</vt:lpstr>
      <vt:lpstr>Feladatok megvalósítása</vt:lpstr>
      <vt:lpstr>Tesztek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Projectmunka f-csapat</dc:title>
  <dc:creator>Borsodi Koppány</dc:creator>
  <cp:lastModifiedBy>Borsodi Koppány</cp:lastModifiedBy>
  <cp:revision>9</cp:revision>
  <dcterms:created xsi:type="dcterms:W3CDTF">2023-02-28T08:27:27Z</dcterms:created>
  <dcterms:modified xsi:type="dcterms:W3CDTF">2023-03-01T08:36:30Z</dcterms:modified>
</cp:coreProperties>
</file>