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60" r:id="rId6"/>
    <p:sldId id="263" r:id="rId7"/>
    <p:sldId id="264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i Fatura" userId="79059a80e88b36cb" providerId="LiveId" clId="{8FB23971-995C-411C-BF0C-31D8DC7035B4}"/>
    <pc:docChg chg="undo redo custSel addSld delSld modSld sldOrd">
      <pc:chgData name="Brigi Fatura" userId="79059a80e88b36cb" providerId="LiveId" clId="{8FB23971-995C-411C-BF0C-31D8DC7035B4}" dt="2023-03-06T23:11:28.492" v="1174" actId="1440"/>
      <pc:docMkLst>
        <pc:docMk/>
      </pc:docMkLst>
      <pc:sldChg chg="addSp delSp modSp mod">
        <pc:chgData name="Brigi Fatura" userId="79059a80e88b36cb" providerId="LiveId" clId="{8FB23971-995C-411C-BF0C-31D8DC7035B4}" dt="2023-03-06T21:44:58.236" v="260" actId="478"/>
        <pc:sldMkLst>
          <pc:docMk/>
          <pc:sldMk cId="2334680996" sldId="256"/>
        </pc:sldMkLst>
        <pc:spChg chg="mod">
          <ac:chgData name="Brigi Fatura" userId="79059a80e88b36cb" providerId="LiveId" clId="{8FB23971-995C-411C-BF0C-31D8DC7035B4}" dt="2023-03-06T21:43:46.160" v="258" actId="948"/>
          <ac:spMkLst>
            <pc:docMk/>
            <pc:sldMk cId="2334680996" sldId="256"/>
            <ac:spMk id="2" creationId="{7BE2F21A-E685-4909-9932-5D102C5719FC}"/>
          </ac:spMkLst>
        </pc:spChg>
        <pc:spChg chg="del">
          <ac:chgData name="Brigi Fatura" userId="79059a80e88b36cb" providerId="LiveId" clId="{8FB23971-995C-411C-BF0C-31D8DC7035B4}" dt="2023-03-06T21:43:55.222" v="259" actId="478"/>
          <ac:spMkLst>
            <pc:docMk/>
            <pc:sldMk cId="2334680996" sldId="256"/>
            <ac:spMk id="3" creationId="{31B46745-F6FE-4A44-B7B5-0377BA2C302A}"/>
          </ac:spMkLst>
        </pc:spChg>
        <pc:spChg chg="add mod">
          <ac:chgData name="Brigi Fatura" userId="79059a80e88b36cb" providerId="LiveId" clId="{8FB23971-995C-411C-BF0C-31D8DC7035B4}" dt="2023-03-06T21:39:53.471" v="154" actId="1076"/>
          <ac:spMkLst>
            <pc:docMk/>
            <pc:sldMk cId="2334680996" sldId="256"/>
            <ac:spMk id="4" creationId="{30CD973F-F290-B036-C368-55B978A8DC51}"/>
          </ac:spMkLst>
        </pc:spChg>
        <pc:spChg chg="add mod">
          <ac:chgData name="Brigi Fatura" userId="79059a80e88b36cb" providerId="LiveId" clId="{8FB23971-995C-411C-BF0C-31D8DC7035B4}" dt="2023-03-06T21:41:25.315" v="198" actId="122"/>
          <ac:spMkLst>
            <pc:docMk/>
            <pc:sldMk cId="2334680996" sldId="256"/>
            <ac:spMk id="5" creationId="{CF998266-6216-47E2-050E-B788BC7D241D}"/>
          </ac:spMkLst>
        </pc:spChg>
        <pc:spChg chg="add del mod">
          <ac:chgData name="Brigi Fatura" userId="79059a80e88b36cb" providerId="LiveId" clId="{8FB23971-995C-411C-BF0C-31D8DC7035B4}" dt="2023-03-06T21:44:58.236" v="260" actId="478"/>
          <ac:spMkLst>
            <pc:docMk/>
            <pc:sldMk cId="2334680996" sldId="256"/>
            <ac:spMk id="7" creationId="{E49BA275-EFFF-0EEE-B0D4-49B173A567AE}"/>
          </ac:spMkLst>
        </pc:spChg>
      </pc:sldChg>
      <pc:sldChg chg="addSp delSp modSp add del mod modAnim">
        <pc:chgData name="Brigi Fatura" userId="79059a80e88b36cb" providerId="LiveId" clId="{8FB23971-995C-411C-BF0C-31D8DC7035B4}" dt="2023-03-06T23:11:28.492" v="1174" actId="1440"/>
        <pc:sldMkLst>
          <pc:docMk/>
          <pc:sldMk cId="1405116982" sldId="257"/>
        </pc:sldMkLst>
        <pc:spChg chg="mod">
          <ac:chgData name="Brigi Fatura" userId="79059a80e88b36cb" providerId="LiveId" clId="{8FB23971-995C-411C-BF0C-31D8DC7035B4}" dt="2023-03-06T21:48:51.551" v="490"/>
          <ac:spMkLst>
            <pc:docMk/>
            <pc:sldMk cId="1405116982" sldId="257"/>
            <ac:spMk id="2" creationId="{31433A68-BB94-4FA7-B650-5F7F3A23BDDB}"/>
          </ac:spMkLst>
        </pc:spChg>
        <pc:spChg chg="mod">
          <ac:chgData name="Brigi Fatura" userId="79059a80e88b36cb" providerId="LiveId" clId="{8FB23971-995C-411C-BF0C-31D8DC7035B4}" dt="2023-03-06T22:50:14.271" v="888" actId="20577"/>
          <ac:spMkLst>
            <pc:docMk/>
            <pc:sldMk cId="1405116982" sldId="257"/>
            <ac:spMk id="4" creationId="{8FC4BBF0-8B9A-450E-9713-361AA343CBE6}"/>
          </ac:spMkLst>
        </pc:spChg>
        <pc:spChg chg="add del mod">
          <ac:chgData name="Brigi Fatura" userId="79059a80e88b36cb" providerId="LiveId" clId="{8FB23971-995C-411C-BF0C-31D8DC7035B4}" dt="2023-03-06T21:25:37.423" v="16" actId="478"/>
          <ac:spMkLst>
            <pc:docMk/>
            <pc:sldMk cId="1405116982" sldId="257"/>
            <ac:spMk id="5" creationId="{E1506030-FBBA-04FF-6F83-D172AB94F4BA}"/>
          </ac:spMkLst>
        </pc:spChg>
        <pc:picChg chg="mod ord modCrop">
          <ac:chgData name="Brigi Fatura" userId="79059a80e88b36cb" providerId="LiveId" clId="{8FB23971-995C-411C-BF0C-31D8DC7035B4}" dt="2023-03-06T23:11:24.998" v="1172" actId="1440"/>
          <ac:picMkLst>
            <pc:docMk/>
            <pc:sldMk cId="1405116982" sldId="257"/>
            <ac:picMk id="6" creationId="{E628A94E-C060-4487-A148-FD7B556F411A}"/>
          </ac:picMkLst>
        </pc:picChg>
        <pc:picChg chg="add mod ord modCrop">
          <ac:chgData name="Brigi Fatura" userId="79059a80e88b36cb" providerId="LiveId" clId="{8FB23971-995C-411C-BF0C-31D8DC7035B4}" dt="2023-03-06T23:11:28.492" v="1174" actId="1440"/>
          <ac:picMkLst>
            <pc:docMk/>
            <pc:sldMk cId="1405116982" sldId="257"/>
            <ac:picMk id="8" creationId="{3CCCFA9A-EC4A-EDDA-D94C-2C1DF6941E53}"/>
          </ac:picMkLst>
        </pc:picChg>
        <pc:cxnChg chg="add mod">
          <ac:chgData name="Brigi Fatura" userId="79059a80e88b36cb" providerId="LiveId" clId="{8FB23971-995C-411C-BF0C-31D8DC7035B4}" dt="2023-03-06T21:38:05.362" v="114" actId="14100"/>
          <ac:cxnSpMkLst>
            <pc:docMk/>
            <pc:sldMk cId="1405116982" sldId="257"/>
            <ac:cxnSpMk id="10" creationId="{A2FD72A8-CDD6-482B-7AD3-2F6F574EAE8F}"/>
          </ac:cxnSpMkLst>
        </pc:cxnChg>
        <pc:cxnChg chg="add mod ord">
          <ac:chgData name="Brigi Fatura" userId="79059a80e88b36cb" providerId="LiveId" clId="{8FB23971-995C-411C-BF0C-31D8DC7035B4}" dt="2023-03-06T21:37:53.496" v="112" actId="171"/>
          <ac:cxnSpMkLst>
            <pc:docMk/>
            <pc:sldMk cId="1405116982" sldId="257"/>
            <ac:cxnSpMk id="12" creationId="{B943DD50-7DF2-70AE-EE25-CE4799E59EDE}"/>
          </ac:cxnSpMkLst>
        </pc:cxnChg>
      </pc:sldChg>
      <pc:sldChg chg="addSp delSp modSp mod ord">
        <pc:chgData name="Brigi Fatura" userId="79059a80e88b36cb" providerId="LiveId" clId="{8FB23971-995C-411C-BF0C-31D8DC7035B4}" dt="2023-03-06T23:11:19.400" v="1171" actId="1440"/>
        <pc:sldMkLst>
          <pc:docMk/>
          <pc:sldMk cId="4208633134" sldId="259"/>
        </pc:sldMkLst>
        <pc:spChg chg="mod">
          <ac:chgData name="Brigi Fatura" userId="79059a80e88b36cb" providerId="LiveId" clId="{8FB23971-995C-411C-BF0C-31D8DC7035B4}" dt="2023-03-06T21:47:40.665" v="482" actId="1076"/>
          <ac:spMkLst>
            <pc:docMk/>
            <pc:sldMk cId="4208633134" sldId="259"/>
            <ac:spMk id="2" creationId="{6AB5FD2A-6EF0-45CD-973D-B38D5A6E23CF}"/>
          </ac:spMkLst>
        </pc:spChg>
        <pc:spChg chg="del">
          <ac:chgData name="Brigi Fatura" userId="79059a80e88b36cb" providerId="LiveId" clId="{8FB23971-995C-411C-BF0C-31D8DC7035B4}" dt="2023-03-06T21:51:27.311" v="491" actId="931"/>
          <ac:spMkLst>
            <pc:docMk/>
            <pc:sldMk cId="4208633134" sldId="259"/>
            <ac:spMk id="3" creationId="{5BA86E10-82A7-419B-B52C-F26AB756859A}"/>
          </ac:spMkLst>
        </pc:spChg>
        <pc:spChg chg="mod">
          <ac:chgData name="Brigi Fatura" userId="79059a80e88b36cb" providerId="LiveId" clId="{8FB23971-995C-411C-BF0C-31D8DC7035B4}" dt="2023-03-06T21:48:33.068" v="489" actId="242"/>
          <ac:spMkLst>
            <pc:docMk/>
            <pc:sldMk cId="4208633134" sldId="259"/>
            <ac:spMk id="4" creationId="{3CEDE4B8-B35E-4CDD-9E8E-75BA5A23F271}"/>
          </ac:spMkLst>
        </pc:spChg>
        <pc:spChg chg="add del mod">
          <ac:chgData name="Brigi Fatura" userId="79059a80e88b36cb" providerId="LiveId" clId="{8FB23971-995C-411C-BF0C-31D8DC7035B4}" dt="2023-03-06T21:51:54.417" v="495" actId="931"/>
          <ac:spMkLst>
            <pc:docMk/>
            <pc:sldMk cId="4208633134" sldId="259"/>
            <ac:spMk id="10" creationId="{C6292C47-5CFB-BA07-953A-2F333E1BADD1}"/>
          </ac:spMkLst>
        </pc:spChg>
        <pc:picChg chg="add del mod">
          <ac:chgData name="Brigi Fatura" userId="79059a80e88b36cb" providerId="LiveId" clId="{8FB23971-995C-411C-BF0C-31D8DC7035B4}" dt="2023-03-06T21:51:45.840" v="494" actId="478"/>
          <ac:picMkLst>
            <pc:docMk/>
            <pc:sldMk cId="4208633134" sldId="259"/>
            <ac:picMk id="6" creationId="{B27F58EE-BB9A-18D5-AEBE-740F08CE45A8}"/>
          </ac:picMkLst>
        </pc:picChg>
        <pc:picChg chg="add del mod">
          <ac:chgData name="Brigi Fatura" userId="79059a80e88b36cb" providerId="LiveId" clId="{8FB23971-995C-411C-BF0C-31D8DC7035B4}" dt="2023-03-06T21:51:45.840" v="494" actId="478"/>
          <ac:picMkLst>
            <pc:docMk/>
            <pc:sldMk cId="4208633134" sldId="259"/>
            <ac:picMk id="8" creationId="{7F51A7D5-F1FD-C42E-F639-3C90034F8CA9}"/>
          </ac:picMkLst>
        </pc:picChg>
        <pc:picChg chg="add mod">
          <ac:chgData name="Brigi Fatura" userId="79059a80e88b36cb" providerId="LiveId" clId="{8FB23971-995C-411C-BF0C-31D8DC7035B4}" dt="2023-03-06T23:11:19.400" v="1171" actId="1440"/>
          <ac:picMkLst>
            <pc:docMk/>
            <pc:sldMk cId="4208633134" sldId="259"/>
            <ac:picMk id="12" creationId="{1D64D2FF-31D1-9D67-E583-A03EBF8BB2D9}"/>
          </ac:picMkLst>
        </pc:picChg>
        <pc:picChg chg="add mod">
          <ac:chgData name="Brigi Fatura" userId="79059a80e88b36cb" providerId="LiveId" clId="{8FB23971-995C-411C-BF0C-31D8DC7035B4}" dt="2023-03-06T23:11:13.706" v="1170" actId="1440"/>
          <ac:picMkLst>
            <pc:docMk/>
            <pc:sldMk cId="4208633134" sldId="259"/>
            <ac:picMk id="14" creationId="{8C8D829D-9111-24DD-D9F9-C56DA1C475D6}"/>
          </ac:picMkLst>
        </pc:picChg>
      </pc:sldChg>
      <pc:sldChg chg="modSp mod">
        <pc:chgData name="Brigi Fatura" userId="79059a80e88b36cb" providerId="LiveId" clId="{8FB23971-995C-411C-BF0C-31D8DC7035B4}" dt="2023-03-06T22:04:05.490" v="613" actId="1440"/>
        <pc:sldMkLst>
          <pc:docMk/>
          <pc:sldMk cId="3163172029" sldId="260"/>
        </pc:sldMkLst>
        <pc:spChg chg="mod">
          <ac:chgData name="Brigi Fatura" userId="79059a80e88b36cb" providerId="LiveId" clId="{8FB23971-995C-411C-BF0C-31D8DC7035B4}" dt="2023-03-06T21:58:17.631" v="555" actId="1076"/>
          <ac:spMkLst>
            <pc:docMk/>
            <pc:sldMk cId="3163172029" sldId="260"/>
            <ac:spMk id="2" creationId="{8C6036C8-8795-46BD-BC66-53E6348E818A}"/>
          </ac:spMkLst>
        </pc:spChg>
        <pc:spChg chg="mod">
          <ac:chgData name="Brigi Fatura" userId="79059a80e88b36cb" providerId="LiveId" clId="{8FB23971-995C-411C-BF0C-31D8DC7035B4}" dt="2023-03-06T21:58:34.505" v="558" actId="1076"/>
          <ac:spMkLst>
            <pc:docMk/>
            <pc:sldMk cId="3163172029" sldId="260"/>
            <ac:spMk id="4" creationId="{FC4B2024-5BCA-4517-BA2F-099DA7EC3672}"/>
          </ac:spMkLst>
        </pc:spChg>
        <pc:picChg chg="mod">
          <ac:chgData name="Brigi Fatura" userId="79059a80e88b36cb" providerId="LiveId" clId="{8FB23971-995C-411C-BF0C-31D8DC7035B4}" dt="2023-03-06T22:03:40.298" v="608" actId="1440"/>
          <ac:picMkLst>
            <pc:docMk/>
            <pc:sldMk cId="3163172029" sldId="260"/>
            <ac:picMk id="8" creationId="{788EA302-BB74-43A8-AA26-7F7DDC55A844}"/>
          </ac:picMkLst>
        </pc:picChg>
        <pc:picChg chg="mod">
          <ac:chgData name="Brigi Fatura" userId="79059a80e88b36cb" providerId="LiveId" clId="{8FB23971-995C-411C-BF0C-31D8DC7035B4}" dt="2023-03-06T22:03:57.652" v="612" actId="1076"/>
          <ac:picMkLst>
            <pc:docMk/>
            <pc:sldMk cId="3163172029" sldId="260"/>
            <ac:picMk id="10" creationId="{4E9B7519-ED2F-464C-B884-03F971CA2352}"/>
          </ac:picMkLst>
        </pc:picChg>
        <pc:picChg chg="mod">
          <ac:chgData name="Brigi Fatura" userId="79059a80e88b36cb" providerId="LiveId" clId="{8FB23971-995C-411C-BF0C-31D8DC7035B4}" dt="2023-03-06T22:03:45.746" v="610" actId="1440"/>
          <ac:picMkLst>
            <pc:docMk/>
            <pc:sldMk cId="3163172029" sldId="260"/>
            <ac:picMk id="12" creationId="{1B48E90D-14D8-47BF-9A0B-3F27EA10FEF3}"/>
          </ac:picMkLst>
        </pc:picChg>
        <pc:picChg chg="mod">
          <ac:chgData name="Brigi Fatura" userId="79059a80e88b36cb" providerId="LiveId" clId="{8FB23971-995C-411C-BF0C-31D8DC7035B4}" dt="2023-03-06T22:04:05.490" v="613" actId="1440"/>
          <ac:picMkLst>
            <pc:docMk/>
            <pc:sldMk cId="3163172029" sldId="260"/>
            <ac:picMk id="14" creationId="{2578EF46-002D-4F13-B193-94EE403E2532}"/>
          </ac:picMkLst>
        </pc:picChg>
      </pc:sldChg>
      <pc:sldChg chg="addSp delSp modSp mod">
        <pc:chgData name="Brigi Fatura" userId="79059a80e88b36cb" providerId="LiveId" clId="{8FB23971-995C-411C-BF0C-31D8DC7035B4}" dt="2023-03-06T22:48:34.818" v="885" actId="1076"/>
        <pc:sldMkLst>
          <pc:docMk/>
          <pc:sldMk cId="2633787464" sldId="262"/>
        </pc:sldMkLst>
        <pc:spChg chg="mod">
          <ac:chgData name="Brigi Fatura" userId="79059a80e88b36cb" providerId="LiveId" clId="{8FB23971-995C-411C-BF0C-31D8DC7035B4}" dt="2023-03-06T22:42:33.054" v="872" actId="1076"/>
          <ac:spMkLst>
            <pc:docMk/>
            <pc:sldMk cId="2633787464" sldId="262"/>
            <ac:spMk id="2" creationId="{99F9D67E-A6FD-4401-9CB8-B9F248A6489D}"/>
          </ac:spMkLst>
        </pc:spChg>
        <pc:spChg chg="del">
          <ac:chgData name="Brigi Fatura" userId="79059a80e88b36cb" providerId="LiveId" clId="{8FB23971-995C-411C-BF0C-31D8DC7035B4}" dt="2023-03-06T22:38:56.296" v="846" actId="931"/>
          <ac:spMkLst>
            <pc:docMk/>
            <pc:sldMk cId="2633787464" sldId="262"/>
            <ac:spMk id="3" creationId="{8E0BC96D-E4ED-474D-9334-D378008EBBB8}"/>
          </ac:spMkLst>
        </pc:spChg>
        <pc:picChg chg="add mod modCrop">
          <ac:chgData name="Brigi Fatura" userId="79059a80e88b36cb" providerId="LiveId" clId="{8FB23971-995C-411C-BF0C-31D8DC7035B4}" dt="2023-03-06T22:42:26.989" v="871" actId="14100"/>
          <ac:picMkLst>
            <pc:docMk/>
            <pc:sldMk cId="2633787464" sldId="262"/>
            <ac:picMk id="5" creationId="{008479AF-599E-31B9-F819-99308872CE9D}"/>
          </ac:picMkLst>
        </pc:picChg>
        <pc:picChg chg="add mod modCrop">
          <ac:chgData name="Brigi Fatura" userId="79059a80e88b36cb" providerId="LiveId" clId="{8FB23971-995C-411C-BF0C-31D8DC7035B4}" dt="2023-03-06T22:42:56.624" v="875" actId="1076"/>
          <ac:picMkLst>
            <pc:docMk/>
            <pc:sldMk cId="2633787464" sldId="262"/>
            <ac:picMk id="7" creationId="{20633767-4B1C-A78D-0E2B-96E43A014B68}"/>
          </ac:picMkLst>
        </pc:picChg>
        <pc:picChg chg="add mod">
          <ac:chgData name="Brigi Fatura" userId="79059a80e88b36cb" providerId="LiveId" clId="{8FB23971-995C-411C-BF0C-31D8DC7035B4}" dt="2023-03-06T22:47:11.396" v="880" actId="1076"/>
          <ac:picMkLst>
            <pc:docMk/>
            <pc:sldMk cId="2633787464" sldId="262"/>
            <ac:picMk id="9" creationId="{A84E9B1D-332F-A7CF-8919-43DC56D00A56}"/>
          </ac:picMkLst>
        </pc:picChg>
        <pc:picChg chg="add mod">
          <ac:chgData name="Brigi Fatura" userId="79059a80e88b36cb" providerId="LiveId" clId="{8FB23971-995C-411C-BF0C-31D8DC7035B4}" dt="2023-03-06T22:48:34.818" v="885" actId="1076"/>
          <ac:picMkLst>
            <pc:docMk/>
            <pc:sldMk cId="2633787464" sldId="262"/>
            <ac:picMk id="11" creationId="{2E6C2EB8-3B9B-9C1F-A663-1276E2D9E2DD}"/>
          </ac:picMkLst>
        </pc:picChg>
      </pc:sldChg>
      <pc:sldChg chg="addSp delSp modSp mod">
        <pc:chgData name="Brigi Fatura" userId="79059a80e88b36cb" providerId="LiveId" clId="{8FB23971-995C-411C-BF0C-31D8DC7035B4}" dt="2023-03-06T22:12:06.606" v="682" actId="14100"/>
        <pc:sldMkLst>
          <pc:docMk/>
          <pc:sldMk cId="3434340789" sldId="263"/>
        </pc:sldMkLst>
        <pc:spChg chg="del mod">
          <ac:chgData name="Brigi Fatura" userId="79059a80e88b36cb" providerId="LiveId" clId="{8FB23971-995C-411C-BF0C-31D8DC7035B4}" dt="2023-03-06T22:10:24.284" v="670" actId="478"/>
          <ac:spMkLst>
            <pc:docMk/>
            <pc:sldMk cId="3434340789" sldId="263"/>
            <ac:spMk id="2" creationId="{D044C67B-B791-4870-B800-0FC8F2C6C86F}"/>
          </ac:spMkLst>
        </pc:spChg>
        <pc:spChg chg="mod">
          <ac:chgData name="Brigi Fatura" userId="79059a80e88b36cb" providerId="LiveId" clId="{8FB23971-995C-411C-BF0C-31D8DC7035B4}" dt="2023-03-06T22:12:06.606" v="682" actId="14100"/>
          <ac:spMkLst>
            <pc:docMk/>
            <pc:sldMk cId="3434340789" sldId="263"/>
            <ac:spMk id="3" creationId="{24A088BF-4719-4B94-A607-B102767053DE}"/>
          </ac:spMkLst>
        </pc:spChg>
        <pc:spChg chg="add mod">
          <ac:chgData name="Brigi Fatura" userId="79059a80e88b36cb" providerId="LiveId" clId="{8FB23971-995C-411C-BF0C-31D8DC7035B4}" dt="2023-03-06T22:10:20.534" v="669"/>
          <ac:spMkLst>
            <pc:docMk/>
            <pc:sldMk cId="3434340789" sldId="263"/>
            <ac:spMk id="8" creationId="{C6372AEA-E81C-DC4B-C620-011281D4FAF7}"/>
          </ac:spMkLst>
        </pc:spChg>
        <pc:spChg chg="add del mod">
          <ac:chgData name="Brigi Fatura" userId="79059a80e88b36cb" providerId="LiveId" clId="{8FB23971-995C-411C-BF0C-31D8DC7035B4}" dt="2023-03-06T22:10:27.943" v="671" actId="478"/>
          <ac:spMkLst>
            <pc:docMk/>
            <pc:sldMk cId="3434340789" sldId="263"/>
            <ac:spMk id="12" creationId="{9A29E47C-5599-1C9E-FE00-07B01E48F986}"/>
          </ac:spMkLst>
        </pc:spChg>
        <pc:picChg chg="mod ord">
          <ac:chgData name="Brigi Fatura" userId="79059a80e88b36cb" providerId="LiveId" clId="{8FB23971-995C-411C-BF0C-31D8DC7035B4}" dt="2023-03-06T22:11:15.931" v="677" actId="1076"/>
          <ac:picMkLst>
            <pc:docMk/>
            <pc:sldMk cId="3434340789" sldId="263"/>
            <ac:picMk id="5" creationId="{82960264-8A58-41C3-994D-381F2873EEFE}"/>
          </ac:picMkLst>
        </pc:picChg>
        <pc:picChg chg="add mod modCrop">
          <ac:chgData name="Brigi Fatura" userId="79059a80e88b36cb" providerId="LiveId" clId="{8FB23971-995C-411C-BF0C-31D8DC7035B4}" dt="2023-03-06T22:11:05.057" v="676" actId="1076"/>
          <ac:picMkLst>
            <pc:docMk/>
            <pc:sldMk cId="3434340789" sldId="263"/>
            <ac:picMk id="6" creationId="{6564C7BC-54F6-F6C3-F3EB-ADD9A1090612}"/>
          </ac:picMkLst>
        </pc:picChg>
        <pc:picChg chg="del mod">
          <ac:chgData name="Brigi Fatura" userId="79059a80e88b36cb" providerId="LiveId" clId="{8FB23971-995C-411C-BF0C-31D8DC7035B4}" dt="2023-03-06T22:02:08.958" v="588" actId="478"/>
          <ac:picMkLst>
            <pc:docMk/>
            <pc:sldMk cId="3434340789" sldId="263"/>
            <ac:picMk id="7" creationId="{669939E7-B2F8-43C9-8CC6-859B23C97DAA}"/>
          </ac:picMkLst>
        </pc:picChg>
        <pc:picChg chg="del mod">
          <ac:chgData name="Brigi Fatura" userId="79059a80e88b36cb" providerId="LiveId" clId="{8FB23971-995C-411C-BF0C-31D8DC7035B4}" dt="2023-03-06T22:02:11.082" v="589" actId="478"/>
          <ac:picMkLst>
            <pc:docMk/>
            <pc:sldMk cId="3434340789" sldId="263"/>
            <ac:picMk id="9" creationId="{D45B14E2-12B6-47AF-B8F2-A5CB50A37CA0}"/>
          </ac:picMkLst>
        </pc:picChg>
        <pc:picChg chg="del mod">
          <ac:chgData name="Brigi Fatura" userId="79059a80e88b36cb" providerId="LiveId" clId="{8FB23971-995C-411C-BF0C-31D8DC7035B4}" dt="2023-03-06T22:02:13.209" v="591" actId="478"/>
          <ac:picMkLst>
            <pc:docMk/>
            <pc:sldMk cId="3434340789" sldId="263"/>
            <ac:picMk id="11" creationId="{CFBC4B3D-AD5F-46B9-8B77-1AB7E23BB27F}"/>
          </ac:picMkLst>
        </pc:picChg>
        <pc:picChg chg="del mod">
          <ac:chgData name="Brigi Fatura" userId="79059a80e88b36cb" providerId="LiveId" clId="{8FB23971-995C-411C-BF0C-31D8DC7035B4}" dt="2023-03-06T22:02:15.136" v="592" actId="478"/>
          <ac:picMkLst>
            <pc:docMk/>
            <pc:sldMk cId="3434340789" sldId="263"/>
            <ac:picMk id="13" creationId="{06CF76F2-04C4-4212-B14D-640CC8D24FA2}"/>
          </ac:picMkLst>
        </pc:picChg>
        <pc:picChg chg="mod">
          <ac:chgData name="Brigi Fatura" userId="79059a80e88b36cb" providerId="LiveId" clId="{8FB23971-995C-411C-BF0C-31D8DC7035B4}" dt="2023-03-06T22:10:57.304" v="675" actId="1076"/>
          <ac:picMkLst>
            <pc:docMk/>
            <pc:sldMk cId="3434340789" sldId="263"/>
            <ac:picMk id="15" creationId="{3C08D3F5-73F7-48FD-B4AB-B5E0C5196238}"/>
          </ac:picMkLst>
        </pc:picChg>
        <pc:picChg chg="mod">
          <ac:chgData name="Brigi Fatura" userId="79059a80e88b36cb" providerId="LiveId" clId="{8FB23971-995C-411C-BF0C-31D8DC7035B4}" dt="2023-03-06T22:10:52.416" v="674" actId="1076"/>
          <ac:picMkLst>
            <pc:docMk/>
            <pc:sldMk cId="3434340789" sldId="263"/>
            <ac:picMk id="17" creationId="{4CB1CAD1-D228-41E2-92C9-878CD2B198CA}"/>
          </ac:picMkLst>
        </pc:picChg>
        <pc:picChg chg="mod">
          <ac:chgData name="Brigi Fatura" userId="79059a80e88b36cb" providerId="LiveId" clId="{8FB23971-995C-411C-BF0C-31D8DC7035B4}" dt="2023-03-06T22:10:40.784" v="672" actId="1076"/>
          <ac:picMkLst>
            <pc:docMk/>
            <pc:sldMk cId="3434340789" sldId="263"/>
            <ac:picMk id="19" creationId="{4DD25FA8-CB1D-40D2-ACA2-AECF75B46714}"/>
          </ac:picMkLst>
        </pc:picChg>
      </pc:sldChg>
      <pc:sldChg chg="addSp delSp modSp add mod">
        <pc:chgData name="Brigi Fatura" userId="79059a80e88b36cb" providerId="LiveId" clId="{8FB23971-995C-411C-BF0C-31D8DC7035B4}" dt="2023-03-06T22:32:13.809" v="803" actId="123"/>
        <pc:sldMkLst>
          <pc:docMk/>
          <pc:sldMk cId="4012994810" sldId="264"/>
        </pc:sldMkLst>
        <pc:spChg chg="mod">
          <ac:chgData name="Brigi Fatura" userId="79059a80e88b36cb" providerId="LiveId" clId="{8FB23971-995C-411C-BF0C-31D8DC7035B4}" dt="2023-03-06T22:32:13.809" v="803" actId="123"/>
          <ac:spMkLst>
            <pc:docMk/>
            <pc:sldMk cId="4012994810" sldId="264"/>
            <ac:spMk id="3" creationId="{24A088BF-4719-4B94-A607-B102767053DE}"/>
          </ac:spMkLst>
        </pc:spChg>
        <pc:picChg chg="add mod modCrop">
          <ac:chgData name="Brigi Fatura" userId="79059a80e88b36cb" providerId="LiveId" clId="{8FB23971-995C-411C-BF0C-31D8DC7035B4}" dt="2023-03-06T22:29:41.925" v="773" actId="1076"/>
          <ac:picMkLst>
            <pc:docMk/>
            <pc:sldMk cId="4012994810" sldId="264"/>
            <ac:picMk id="4" creationId="{5775F073-89A1-92DB-AAEE-D6338E9399A0}"/>
          </ac:picMkLst>
        </pc:picChg>
        <pc:picChg chg="del">
          <ac:chgData name="Brigi Fatura" userId="79059a80e88b36cb" providerId="LiveId" clId="{8FB23971-995C-411C-BF0C-31D8DC7035B4}" dt="2023-03-06T22:14:24.586" v="690" actId="478"/>
          <ac:picMkLst>
            <pc:docMk/>
            <pc:sldMk cId="4012994810" sldId="264"/>
            <ac:picMk id="5" creationId="{82960264-8A58-41C3-994D-381F2873EEFE}"/>
          </ac:picMkLst>
        </pc:picChg>
        <pc:picChg chg="del">
          <ac:chgData name="Brigi Fatura" userId="79059a80e88b36cb" providerId="LiveId" clId="{8FB23971-995C-411C-BF0C-31D8DC7035B4}" dt="2023-03-06T22:14:22.875" v="689" actId="478"/>
          <ac:picMkLst>
            <pc:docMk/>
            <pc:sldMk cId="4012994810" sldId="264"/>
            <ac:picMk id="6" creationId="{6564C7BC-54F6-F6C3-F3EB-ADD9A1090612}"/>
          </ac:picMkLst>
        </pc:picChg>
        <pc:picChg chg="add mod modCrop">
          <ac:chgData name="Brigi Fatura" userId="79059a80e88b36cb" providerId="LiveId" clId="{8FB23971-995C-411C-BF0C-31D8DC7035B4}" dt="2023-03-06T22:29:36.463" v="772" actId="1076"/>
          <ac:picMkLst>
            <pc:docMk/>
            <pc:sldMk cId="4012994810" sldId="264"/>
            <ac:picMk id="9" creationId="{5BC6401F-1FD0-7C3A-5FF0-692866587450}"/>
          </ac:picMkLst>
        </pc:picChg>
        <pc:picChg chg="del">
          <ac:chgData name="Brigi Fatura" userId="79059a80e88b36cb" providerId="LiveId" clId="{8FB23971-995C-411C-BF0C-31D8DC7035B4}" dt="2023-03-06T22:14:29.527" v="693" actId="478"/>
          <ac:picMkLst>
            <pc:docMk/>
            <pc:sldMk cId="4012994810" sldId="264"/>
            <ac:picMk id="15" creationId="{3C08D3F5-73F7-48FD-B4AB-B5E0C5196238}"/>
          </ac:picMkLst>
        </pc:picChg>
        <pc:picChg chg="del">
          <ac:chgData name="Brigi Fatura" userId="79059a80e88b36cb" providerId="LiveId" clId="{8FB23971-995C-411C-BF0C-31D8DC7035B4}" dt="2023-03-06T22:14:26.246" v="691" actId="478"/>
          <ac:picMkLst>
            <pc:docMk/>
            <pc:sldMk cId="4012994810" sldId="264"/>
            <ac:picMk id="17" creationId="{4CB1CAD1-D228-41E2-92C9-878CD2B198CA}"/>
          </ac:picMkLst>
        </pc:picChg>
        <pc:picChg chg="del">
          <ac:chgData name="Brigi Fatura" userId="79059a80e88b36cb" providerId="LiveId" clId="{8FB23971-995C-411C-BF0C-31D8DC7035B4}" dt="2023-03-06T22:14:27.708" v="692" actId="478"/>
          <ac:picMkLst>
            <pc:docMk/>
            <pc:sldMk cId="4012994810" sldId="264"/>
            <ac:picMk id="19" creationId="{4DD25FA8-CB1D-40D2-ACA2-AECF75B46714}"/>
          </ac:picMkLst>
        </pc:picChg>
      </pc:sldChg>
      <pc:sldChg chg="addSp delSp modSp add mod">
        <pc:chgData name="Brigi Fatura" userId="79059a80e88b36cb" providerId="LiveId" clId="{8FB23971-995C-411C-BF0C-31D8DC7035B4}" dt="2023-03-06T22:36:48.820" v="845" actId="1440"/>
        <pc:sldMkLst>
          <pc:docMk/>
          <pc:sldMk cId="175223239" sldId="265"/>
        </pc:sldMkLst>
        <pc:spChg chg="mod">
          <ac:chgData name="Brigi Fatura" userId="79059a80e88b36cb" providerId="LiveId" clId="{8FB23971-995C-411C-BF0C-31D8DC7035B4}" dt="2023-03-06T22:36:11.318" v="838" actId="14100"/>
          <ac:spMkLst>
            <pc:docMk/>
            <pc:sldMk cId="175223239" sldId="265"/>
            <ac:spMk id="3" creationId="{24A088BF-4719-4B94-A607-B102767053DE}"/>
          </ac:spMkLst>
        </pc:spChg>
        <pc:picChg chg="del">
          <ac:chgData name="Brigi Fatura" userId="79059a80e88b36cb" providerId="LiveId" clId="{8FB23971-995C-411C-BF0C-31D8DC7035B4}" dt="2023-03-06T22:31:56.856" v="802" actId="478"/>
          <ac:picMkLst>
            <pc:docMk/>
            <pc:sldMk cId="175223239" sldId="265"/>
            <ac:picMk id="4" creationId="{5775F073-89A1-92DB-AAEE-D6338E9399A0}"/>
          </ac:picMkLst>
        </pc:picChg>
        <pc:picChg chg="add mod ord modCrop">
          <ac:chgData name="Brigi Fatura" userId="79059a80e88b36cb" providerId="LiveId" clId="{8FB23971-995C-411C-BF0C-31D8DC7035B4}" dt="2023-03-06T22:36:48.820" v="845" actId="1440"/>
          <ac:picMkLst>
            <pc:docMk/>
            <pc:sldMk cId="175223239" sldId="265"/>
            <ac:picMk id="5" creationId="{B36B2257-79BF-8CDF-D723-FDCA6C19B3C7}"/>
          </ac:picMkLst>
        </pc:picChg>
        <pc:picChg chg="add mod modCrop">
          <ac:chgData name="Brigi Fatura" userId="79059a80e88b36cb" providerId="LiveId" clId="{8FB23971-995C-411C-BF0C-31D8DC7035B4}" dt="2023-03-06T22:35:46.809" v="831" actId="1076"/>
          <ac:picMkLst>
            <pc:docMk/>
            <pc:sldMk cId="175223239" sldId="265"/>
            <ac:picMk id="7" creationId="{1F99C573-7BC8-B376-46F8-872923DCA5DD}"/>
          </ac:picMkLst>
        </pc:picChg>
        <pc:picChg chg="del">
          <ac:chgData name="Brigi Fatura" userId="79059a80e88b36cb" providerId="LiveId" clId="{8FB23971-995C-411C-BF0C-31D8DC7035B4}" dt="2023-03-06T22:31:55.277" v="801" actId="478"/>
          <ac:picMkLst>
            <pc:docMk/>
            <pc:sldMk cId="175223239" sldId="265"/>
            <ac:picMk id="9" creationId="{5BC6401F-1FD0-7C3A-5FF0-692866587450}"/>
          </ac:picMkLst>
        </pc:picChg>
      </pc:sldChg>
      <pc:sldChg chg="addSp delSp modSp new mod">
        <pc:chgData name="Brigi Fatura" userId="79059a80e88b36cb" providerId="LiveId" clId="{8FB23971-995C-411C-BF0C-31D8DC7035B4}" dt="2023-03-06T23:09:59.832" v="1140" actId="1076"/>
        <pc:sldMkLst>
          <pc:docMk/>
          <pc:sldMk cId="2436429964" sldId="266"/>
        </pc:sldMkLst>
        <pc:spChg chg="mod">
          <ac:chgData name="Brigi Fatura" userId="79059a80e88b36cb" providerId="LiveId" clId="{8FB23971-995C-411C-BF0C-31D8DC7035B4}" dt="2023-03-06T23:00:36.490" v="997" actId="27636"/>
          <ac:spMkLst>
            <pc:docMk/>
            <pc:sldMk cId="2436429964" sldId="266"/>
            <ac:spMk id="2" creationId="{442B1847-E8B8-B3D0-4E60-3836201DBFD5}"/>
          </ac:spMkLst>
        </pc:spChg>
        <pc:spChg chg="del">
          <ac:chgData name="Brigi Fatura" userId="79059a80e88b36cb" providerId="LiveId" clId="{8FB23971-995C-411C-BF0C-31D8DC7035B4}" dt="2023-03-06T22:54:36.845" v="958" actId="931"/>
          <ac:spMkLst>
            <pc:docMk/>
            <pc:sldMk cId="2436429964" sldId="266"/>
            <ac:spMk id="3" creationId="{929E994F-EB3B-9C17-5598-A95D0C688589}"/>
          </ac:spMkLst>
        </pc:spChg>
        <pc:spChg chg="del">
          <ac:chgData name="Brigi Fatura" userId="79059a80e88b36cb" providerId="LiveId" clId="{8FB23971-995C-411C-BF0C-31D8DC7035B4}" dt="2023-03-06T22:51:44.840" v="953" actId="478"/>
          <ac:spMkLst>
            <pc:docMk/>
            <pc:sldMk cId="2436429964" sldId="266"/>
            <ac:spMk id="4" creationId="{A169266E-D33E-C260-373E-AA7390BD39E1}"/>
          </ac:spMkLst>
        </pc:spChg>
        <pc:spChg chg="add mod ord">
          <ac:chgData name="Brigi Fatura" userId="79059a80e88b36cb" providerId="LiveId" clId="{8FB23971-995C-411C-BF0C-31D8DC7035B4}" dt="2023-03-06T23:09:59.832" v="1140" actId="1076"/>
          <ac:spMkLst>
            <pc:docMk/>
            <pc:sldMk cId="2436429964" sldId="266"/>
            <ac:spMk id="11" creationId="{8E1E1DD8-02D7-84D5-47DC-57F3ECAD8649}"/>
          </ac:spMkLst>
        </pc:spChg>
        <pc:picChg chg="add mod ord">
          <ac:chgData name="Brigi Fatura" userId="79059a80e88b36cb" providerId="LiveId" clId="{8FB23971-995C-411C-BF0C-31D8DC7035B4}" dt="2023-03-06T22:58:06.747" v="990" actId="1076"/>
          <ac:picMkLst>
            <pc:docMk/>
            <pc:sldMk cId="2436429964" sldId="266"/>
            <ac:picMk id="6" creationId="{42DE1418-2998-F967-6E44-34231BB0D264}"/>
          </ac:picMkLst>
        </pc:picChg>
        <pc:picChg chg="add mod modCrop">
          <ac:chgData name="Brigi Fatura" userId="79059a80e88b36cb" providerId="LiveId" clId="{8FB23971-995C-411C-BF0C-31D8DC7035B4}" dt="2023-03-06T22:58:16.113" v="992" actId="1076"/>
          <ac:picMkLst>
            <pc:docMk/>
            <pc:sldMk cId="2436429964" sldId="266"/>
            <ac:picMk id="8" creationId="{238D840F-643A-3980-BE85-A666E65DDA87}"/>
          </ac:picMkLst>
        </pc:picChg>
        <pc:picChg chg="add mod modCrop">
          <ac:chgData name="Brigi Fatura" userId="79059a80e88b36cb" providerId="LiveId" clId="{8FB23971-995C-411C-BF0C-31D8DC7035B4}" dt="2023-03-06T22:58:31.627" v="993" actId="1076"/>
          <ac:picMkLst>
            <pc:docMk/>
            <pc:sldMk cId="2436429964" sldId="266"/>
            <ac:picMk id="10" creationId="{54E39F80-948B-9E6E-03F2-1FF5CABE46E1}"/>
          </ac:picMkLst>
        </pc:picChg>
        <pc:picChg chg="add mod ord">
          <ac:chgData name="Brigi Fatura" userId="79059a80e88b36cb" providerId="LiveId" clId="{8FB23971-995C-411C-BF0C-31D8DC7035B4}" dt="2023-03-06T23:09:31.946" v="1136" actId="1076"/>
          <ac:picMkLst>
            <pc:docMk/>
            <pc:sldMk cId="2436429964" sldId="266"/>
            <ac:picMk id="13" creationId="{7306D2DA-BD57-9D4F-D12C-1D43EDA7A9A9}"/>
          </ac:picMkLst>
        </pc:picChg>
        <pc:picChg chg="add mod">
          <ac:chgData name="Brigi Fatura" userId="79059a80e88b36cb" providerId="LiveId" clId="{8FB23971-995C-411C-BF0C-31D8DC7035B4}" dt="2023-03-06T23:09:49.231" v="1139" actId="1076"/>
          <ac:picMkLst>
            <pc:docMk/>
            <pc:sldMk cId="2436429964" sldId="266"/>
            <ac:picMk id="15" creationId="{E628389E-9B24-5A93-A0D6-A68A2B7A8882}"/>
          </ac:picMkLst>
        </pc:picChg>
      </pc:sldChg>
      <pc:sldChg chg="delSp modSp new mod">
        <pc:chgData name="Brigi Fatura" userId="79059a80e88b36cb" providerId="LiveId" clId="{8FB23971-995C-411C-BF0C-31D8DC7035B4}" dt="2023-03-06T23:10:32.828" v="1168" actId="478"/>
        <pc:sldMkLst>
          <pc:docMk/>
          <pc:sldMk cId="2863060298" sldId="267"/>
        </pc:sldMkLst>
        <pc:spChg chg="mod">
          <ac:chgData name="Brigi Fatura" userId="79059a80e88b36cb" providerId="LiveId" clId="{8FB23971-995C-411C-BF0C-31D8DC7035B4}" dt="2023-03-06T23:10:27.019" v="1167" actId="20577"/>
          <ac:spMkLst>
            <pc:docMk/>
            <pc:sldMk cId="2863060298" sldId="267"/>
            <ac:spMk id="2" creationId="{5EDB083F-EACA-D3F5-6A49-E3D0186F259E}"/>
          </ac:spMkLst>
        </pc:spChg>
        <pc:spChg chg="del">
          <ac:chgData name="Brigi Fatura" userId="79059a80e88b36cb" providerId="LiveId" clId="{8FB23971-995C-411C-BF0C-31D8DC7035B4}" dt="2023-03-06T23:10:32.828" v="1168" actId="478"/>
          <ac:spMkLst>
            <pc:docMk/>
            <pc:sldMk cId="2863060298" sldId="267"/>
            <ac:spMk id="3" creationId="{7FC565CB-A4B6-AD8E-2F7E-D95EF35E35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31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81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7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84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5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7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5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0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02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FDB304-8B0D-4EA5-A528-39060036E7C1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3B9619-11CB-4EB4-9494-E170FFBD59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5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E2F21A-E685-4909-9932-5D102C571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hu-HU" dirty="0"/>
              <a:t>2023 Projektmunka</a:t>
            </a:r>
            <a:br>
              <a:rPr lang="hu-HU" dirty="0"/>
            </a:br>
            <a:r>
              <a:rPr lang="hu-HU" sz="2000" dirty="0"/>
              <a:t>f-csapat</a:t>
            </a:r>
            <a:br>
              <a:rPr lang="hu-HU" sz="2000" dirty="0"/>
            </a:br>
            <a:r>
              <a:rPr lang="hu-HU" sz="2000" dirty="0"/>
              <a:t>(</a:t>
            </a:r>
            <a:r>
              <a:rPr lang="hu-HU" sz="1600" cap="none" dirty="0"/>
              <a:t>Fatura </a:t>
            </a:r>
            <a:r>
              <a:rPr lang="hu-HU" sz="1600" cap="none" dirty="0" err="1"/>
              <a:t>Brigita</a:t>
            </a:r>
            <a:r>
              <a:rPr lang="hu-HU" sz="1600" cap="none" dirty="0"/>
              <a:t> – Borsodi Koppány</a:t>
            </a:r>
            <a:r>
              <a:rPr lang="hu-HU" sz="2000" dirty="0"/>
              <a:t>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0CD973F-F290-B036-C368-55B978A8DC51}"/>
              </a:ext>
            </a:extLst>
          </p:cNvPr>
          <p:cNvSpPr txBox="1"/>
          <p:nvPr/>
        </p:nvSpPr>
        <p:spPr>
          <a:xfrm flipH="1">
            <a:off x="3291684" y="1178525"/>
            <a:ext cx="560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Emelt Szintű Érettségi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F998266-6216-47E2-050E-B788BC7D241D}"/>
              </a:ext>
            </a:extLst>
          </p:cNvPr>
          <p:cNvSpPr txBox="1"/>
          <p:nvPr/>
        </p:nvSpPr>
        <p:spPr>
          <a:xfrm flipH="1">
            <a:off x="3291684" y="4251407"/>
            <a:ext cx="560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Informatika – 2022. október</a:t>
            </a:r>
          </a:p>
          <a:p>
            <a:pPr algn="ctr"/>
            <a:r>
              <a:rPr lang="hu-HU" sz="3600" dirty="0"/>
              <a:t>Jeladó </a:t>
            </a:r>
          </a:p>
        </p:txBody>
      </p:sp>
    </p:spTree>
    <p:extLst>
      <p:ext uri="{BB962C8B-B14F-4D97-AF65-F5344CB8AC3E}">
        <p14:creationId xmlns:p14="http://schemas.microsoft.com/office/powerpoint/2010/main" val="233468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DB083F-EACA-D3F5-6A49-E3D0186F2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630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5FD2A-6EF0-45CD-973D-B38D5A6E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1141497"/>
          </a:xfrm>
        </p:spPr>
        <p:txBody>
          <a:bodyPr/>
          <a:lstStyle/>
          <a:p>
            <a:r>
              <a:rPr lang="hu-HU" dirty="0"/>
              <a:t>Csoportmunka menete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EDE4B8-B35E-4CDD-9E8E-75BA5A23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31234"/>
            <a:ext cx="4486656" cy="3543012"/>
          </a:xfrm>
        </p:spPr>
        <p:txBody>
          <a:bodyPr anchor="ctr">
            <a:normAutofit/>
          </a:bodyPr>
          <a:lstStyle/>
          <a:p>
            <a:r>
              <a:rPr lang="hu-HU" sz="2800" dirty="0"/>
              <a:t>A feladatok kiosztása megegyezés alapján történt</a:t>
            </a:r>
          </a:p>
          <a:p>
            <a:r>
              <a:rPr lang="hu-HU" sz="2800" dirty="0"/>
              <a:t>Felváltott megoldás</a:t>
            </a:r>
          </a:p>
          <a:p>
            <a:r>
              <a:rPr lang="hu-HU" sz="2800" dirty="0"/>
              <a:t>Gördülékeny munka</a:t>
            </a:r>
          </a:p>
          <a:p>
            <a:r>
              <a:rPr lang="hu-HU" sz="2800" dirty="0"/>
              <a:t>Jó csapat összehang</a:t>
            </a:r>
          </a:p>
          <a:p>
            <a:r>
              <a:rPr lang="hu-HU" sz="2800" dirty="0"/>
              <a:t>Folyamatos segítőkészség</a:t>
            </a:r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1D64D2FF-31D1-9D67-E583-A03EBF8B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29" y="3366645"/>
            <a:ext cx="4561299" cy="3040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C8D829D-9111-24DD-D9F9-C56DA1C4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29" y="450489"/>
            <a:ext cx="4561299" cy="2470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86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FC4BBF0-8B9A-450E-9713-361AA343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22737"/>
            <a:ext cx="4486656" cy="1141497"/>
          </a:xfrm>
        </p:spPr>
        <p:txBody>
          <a:bodyPr/>
          <a:lstStyle/>
          <a:p>
            <a:r>
              <a:rPr lang="hu-HU" dirty="0"/>
              <a:t>A Feladat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943DD50-7DF2-70AE-EE25-CE4799E59EDE}"/>
              </a:ext>
            </a:extLst>
          </p:cNvPr>
          <p:cNvCxnSpPr>
            <a:cxnSpLocks/>
          </p:cNvCxnSpPr>
          <p:nvPr/>
        </p:nvCxnSpPr>
        <p:spPr>
          <a:xfrm flipH="1">
            <a:off x="4762501" y="3247053"/>
            <a:ext cx="2785964" cy="5327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zöveg helye 1">
            <a:extLst>
              <a:ext uri="{FF2B5EF4-FFF2-40B4-BE49-F238E27FC236}">
                <a16:creationId xmlns:a16="http://schemas.microsoft.com/office/drawing/2014/main" id="{31433A68-BB94-4FA7-B650-5F7F3A23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997765"/>
            <a:ext cx="4486656" cy="4583678"/>
          </a:xfrm>
        </p:spPr>
        <p:txBody>
          <a:bodyPr anchor="ctr">
            <a:normAutofit lnSpcReduction="10000"/>
          </a:bodyPr>
          <a:lstStyle/>
          <a:p>
            <a:r>
              <a:rPr lang="hu-HU" sz="2000" dirty="0"/>
              <a:t>Az állatok mozgását ma már </a:t>
            </a:r>
            <a:r>
              <a:rPr lang="hu-HU" sz="2000" dirty="0" err="1"/>
              <a:t>rutinszerűen</a:t>
            </a:r>
            <a:r>
              <a:rPr lang="hu-HU" sz="2000" dirty="0"/>
              <a:t> figyelik a rájuk rögzített jeladók segítségével. Ebben a feladatban egy ilyen jeladó által továbbított adatokat kell feldolgozni.  Az itt használt jeladó úgy működik, hogy helyének x és y koordinátáját továbbítja. </a:t>
            </a:r>
          </a:p>
          <a:p>
            <a:r>
              <a:rPr lang="hu-HU" sz="2000" dirty="0"/>
              <a:t>Jelet küld,  ha a legutolsó küldés óta bármely koordináta változása elérte a 10 egységet. Ha nem történt ekkora elmozdulás, 5 perc elteltével akkor is mindenképpen jelenti helyét.  A vevőegység egy </a:t>
            </a:r>
            <a:br>
              <a:rPr lang="hu-HU" sz="2000" dirty="0"/>
            </a:br>
            <a:r>
              <a:rPr lang="hu-HU" sz="2000" dirty="0"/>
              <a:t>fájlban rögzíti a jel érkezési idejét és a pozíciót. </a:t>
            </a:r>
          </a:p>
          <a:p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2FD72A8-CDD6-482B-7AD3-2F6F574EAE8F}"/>
              </a:ext>
            </a:extLst>
          </p:cNvPr>
          <p:cNvCxnSpPr>
            <a:cxnSpLocks/>
          </p:cNvCxnSpPr>
          <p:nvPr/>
        </p:nvCxnSpPr>
        <p:spPr>
          <a:xfrm flipH="1">
            <a:off x="5140960" y="5362649"/>
            <a:ext cx="2958011" cy="5242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628A94E-C060-4487-A148-FD7B556F4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10181" r="10909" b="9304"/>
          <a:stretch/>
        </p:blipFill>
        <p:spPr>
          <a:xfrm>
            <a:off x="7429500" y="329697"/>
            <a:ext cx="3672840" cy="362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CCCFA9A-EC4A-EDDA-D94C-2C1DF6941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t="18939" r="17335" b="45834"/>
          <a:stretch/>
        </p:blipFill>
        <p:spPr>
          <a:xfrm>
            <a:off x="7985760" y="4241514"/>
            <a:ext cx="2560320" cy="2397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511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2B1847-E8B8-B3D0-4E60-3836201D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567" y="2463576"/>
            <a:ext cx="2985908" cy="1794099"/>
          </a:xfrm>
        </p:spPr>
        <p:txBody>
          <a:bodyPr>
            <a:normAutofit fontScale="90000"/>
          </a:bodyPr>
          <a:lstStyle/>
          <a:p>
            <a:r>
              <a:rPr lang="hu-HU" dirty="0"/>
              <a:t>Projekt felépítése – objektumok létrehozása, </a:t>
            </a:r>
            <a:r>
              <a:rPr lang="hu-HU" dirty="0" err="1"/>
              <a:t>példányosítás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38D840F-643A-3980-BE85-A666E65D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1" t="32938" r="17977" b="20615"/>
          <a:stretch/>
        </p:blipFill>
        <p:spPr>
          <a:xfrm>
            <a:off x="8815567" y="4674050"/>
            <a:ext cx="2985908" cy="169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4E39F80-948B-9E6E-03F2-1FF5CABE4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30882" r="10153" b="18342"/>
          <a:stretch/>
        </p:blipFill>
        <p:spPr>
          <a:xfrm>
            <a:off x="6553200" y="555175"/>
            <a:ext cx="5248275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2DE1418-2998-F967-6E44-34231BB0D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564209"/>
            <a:ext cx="1933007" cy="3805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E628389E-9B24-5A93-A0D6-A68A2B7A8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32" y="3429000"/>
            <a:ext cx="4124890" cy="310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06D2DA-BD57-9D4F-D12C-1D43EDA7A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2" y="253922"/>
            <a:ext cx="4123542" cy="2444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8E1E1DD8-02D7-84D5-47DC-57F3ECAD8649}"/>
              </a:ext>
            </a:extLst>
          </p:cNvPr>
          <p:cNvSpPr txBox="1">
            <a:spLocks/>
          </p:cNvSpPr>
          <p:nvPr/>
        </p:nvSpPr>
        <p:spPr bwMode="blackWhite">
          <a:xfrm>
            <a:off x="1962257" y="2183950"/>
            <a:ext cx="2231691" cy="14246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Github</a:t>
            </a:r>
            <a:r>
              <a:rPr lang="hu-HU" dirty="0"/>
              <a:t> - REAdme.md állomány</a:t>
            </a:r>
          </a:p>
        </p:txBody>
      </p:sp>
    </p:spTree>
    <p:extLst>
      <p:ext uri="{BB962C8B-B14F-4D97-AF65-F5344CB8AC3E}">
        <p14:creationId xmlns:p14="http://schemas.microsoft.com/office/powerpoint/2010/main" val="243642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036C8-8795-46BD-BC66-53E6348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7301"/>
            <a:ext cx="7729728" cy="1188720"/>
          </a:xfrm>
        </p:spPr>
        <p:txBody>
          <a:bodyPr/>
          <a:lstStyle/>
          <a:p>
            <a:r>
              <a:rPr lang="hu-HU" dirty="0"/>
              <a:t>Feladatok megvalósítása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4B2024-5BCA-4517-BA2F-099DA7EC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66021"/>
            <a:ext cx="10664890" cy="5032263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1. Feladat: </a:t>
            </a:r>
            <a:br>
              <a:rPr lang="hu-HU" dirty="0"/>
            </a:br>
            <a:r>
              <a:rPr lang="hu-HU" dirty="0"/>
              <a:t>Olvassa be a jel.txt állomány tartalmát, tárolja el a rögzített jelek adatait,</a:t>
            </a:r>
            <a:br>
              <a:rPr lang="hu-HU" dirty="0"/>
            </a:br>
            <a:r>
              <a:rPr lang="hu-HU" dirty="0"/>
              <a:t>és azok felhasználásával oldja meg a következő feladatokat!</a:t>
            </a:r>
          </a:p>
          <a:p>
            <a:pPr marL="0" indent="0" algn="r">
              <a:buNone/>
            </a:pPr>
            <a:r>
              <a:rPr lang="hu-HU" b="1" dirty="0"/>
              <a:t>2.Feladat: </a:t>
            </a:r>
            <a:br>
              <a:rPr lang="hu-HU" dirty="0"/>
            </a:br>
            <a:r>
              <a:rPr lang="hu-HU" dirty="0"/>
              <a:t>Kérje be a felhasználótól egy jel sorszámát (a sorszámozás 1-től indul), </a:t>
            </a:r>
            <a:br>
              <a:rPr lang="hu-HU" dirty="0"/>
            </a:br>
            <a:r>
              <a:rPr lang="hu-HU" dirty="0"/>
              <a:t>és írja a képernyőre az adott jeladáshoz tartozó x és y koordinátát!  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/>
              <a:t>3. feladat: </a:t>
            </a:r>
            <a:br>
              <a:rPr lang="hu-HU" b="1" dirty="0"/>
            </a:br>
            <a:r>
              <a:rPr lang="hu-HU" dirty="0"/>
              <a:t>Készítsen függvényt </a:t>
            </a:r>
            <a:r>
              <a:rPr lang="hu-HU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eltelt</a:t>
            </a:r>
            <a:r>
              <a:rPr lang="hu-HU" dirty="0"/>
              <a:t> néven, amely megadja, </a:t>
            </a:r>
            <a:br>
              <a:rPr lang="hu-HU" dirty="0"/>
            </a:br>
            <a:r>
              <a:rPr lang="hu-HU" dirty="0"/>
              <a:t>hogy a paraméterként átadott két </a:t>
            </a:r>
            <a:br>
              <a:rPr lang="hu-HU" dirty="0"/>
            </a:br>
            <a:r>
              <a:rPr lang="hu-HU" dirty="0"/>
              <a:t>időpont között hány másodperc telik el!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88EA302-BB74-43A8-AA26-7F7DDC55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3" y="2523029"/>
            <a:ext cx="3029373" cy="295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E9B7519-ED2F-464C-B884-03F971CA2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35494" r="5479" b="19591"/>
          <a:stretch/>
        </p:blipFill>
        <p:spPr>
          <a:xfrm>
            <a:off x="1742386" y="3541907"/>
            <a:ext cx="5442012" cy="772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B48E90D-14D8-47BF-9A0B-3F27EA10F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30607" r="7438" b="16795"/>
          <a:stretch/>
        </p:blipFill>
        <p:spPr>
          <a:xfrm>
            <a:off x="7100423" y="3541907"/>
            <a:ext cx="4282924" cy="1416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578EF46-002D-4F13-B193-94EE403E25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" t="47313" r="6911" b="26600"/>
          <a:stretch/>
        </p:blipFill>
        <p:spPr>
          <a:xfrm>
            <a:off x="808653" y="5882415"/>
            <a:ext cx="5832630" cy="558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317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088BF-4719-4B94-A607-B1027670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72" y="1776817"/>
            <a:ext cx="10498690" cy="4820119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4. Feladat: </a:t>
            </a:r>
            <a:br>
              <a:rPr lang="hu-HU" dirty="0"/>
            </a:br>
            <a:r>
              <a:rPr lang="hu-HU" dirty="0"/>
              <a:t>Adja meg, mennyi idő telt el az első </a:t>
            </a:r>
            <a:br>
              <a:rPr lang="hu-HU" dirty="0"/>
            </a:br>
            <a:r>
              <a:rPr lang="hu-HU" dirty="0"/>
              <a:t>és az utolsó észlelés között! </a:t>
            </a:r>
            <a:br>
              <a:rPr lang="hu-HU" dirty="0"/>
            </a:br>
            <a:r>
              <a:rPr lang="hu-HU" dirty="0"/>
              <a:t>Az időt </a:t>
            </a:r>
            <a:r>
              <a:rPr lang="hu-HU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óra:perc:másodperc</a:t>
            </a:r>
            <a:r>
              <a:rPr lang="hu-HU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br>
              <a:rPr lang="hu-HU" dirty="0">
                <a:latin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hu-HU" dirty="0"/>
              <a:t>alakban írja a képernyőre!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 algn="r">
              <a:buNone/>
            </a:pPr>
            <a:r>
              <a:rPr lang="hu-HU" b="1" dirty="0"/>
              <a:t>5. feladat: </a:t>
            </a:r>
            <a:br>
              <a:rPr lang="hu-HU" b="1" dirty="0"/>
            </a:br>
            <a:r>
              <a:rPr lang="hu-HU" dirty="0"/>
              <a:t>Határozza meg azt a legkisebb, a koordináta-rendszer tengelyeivel</a:t>
            </a:r>
            <a:br>
              <a:rPr lang="hu-HU" dirty="0"/>
            </a:br>
            <a:r>
              <a:rPr lang="hu-HU" dirty="0"/>
              <a:t>párhuzamos oldalú téglalapot, amelyből nem lépett ki a jeladó!</a:t>
            </a:r>
          </a:p>
          <a:p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C08D3F5-73F7-48FD-B4AB-B5E0C519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41100" r="4684" b="32455"/>
          <a:stretch/>
        </p:blipFill>
        <p:spPr>
          <a:xfrm>
            <a:off x="788638" y="5869781"/>
            <a:ext cx="9699588" cy="513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CB1CAD1-D228-41E2-92C9-878CD2B198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33654" r="12560" b="20650"/>
          <a:stretch/>
        </p:blipFill>
        <p:spPr>
          <a:xfrm>
            <a:off x="788638" y="3481438"/>
            <a:ext cx="3572262" cy="122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4DD25FA8-CB1D-40D2-ACA2-AECF75B467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2" t="33654" r="11437" b="20509"/>
          <a:stretch/>
        </p:blipFill>
        <p:spPr>
          <a:xfrm>
            <a:off x="788638" y="4681836"/>
            <a:ext cx="3572262" cy="1187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564C7BC-54F6-F6C3-F3EB-ADD9A10906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19594" r="6199" b="11818"/>
          <a:stretch/>
        </p:blipFill>
        <p:spPr>
          <a:xfrm>
            <a:off x="5819405" y="1776817"/>
            <a:ext cx="5583957" cy="2182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2960264-8A58-41C3-994D-381F2873EE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" t="47027" r="5704" b="27156"/>
          <a:stretch/>
        </p:blipFill>
        <p:spPr>
          <a:xfrm>
            <a:off x="4360900" y="3911205"/>
            <a:ext cx="7042462" cy="513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C6372AEA-E81C-DC4B-C620-011281D4FAF7}"/>
              </a:ext>
            </a:extLst>
          </p:cNvPr>
          <p:cNvSpPr txBox="1">
            <a:spLocks/>
          </p:cNvSpPr>
          <p:nvPr/>
        </p:nvSpPr>
        <p:spPr bwMode="black">
          <a:xfrm>
            <a:off x="2231136" y="377301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Feladatok megvalósítása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34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A088BF-4719-4B94-A607-B1027670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525" y="1776817"/>
                <a:ext cx="10631837" cy="4820119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b="1" dirty="0"/>
                  <a:t>6. Feladat: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hu-HU" dirty="0"/>
                  <a:t>Írja a képernyőre, hogy mennyi volt a jeladó elmozdulásainak összege! Úgy tekintjük, hogy a jeladó két pozíciója közötti elmozdulása a pozíciókat összekötő egyenes mentén történt. Az összeget három tizedes pontossággal jelenítse meg! A kiírásnál a tizedesvessző és tizedespont kiírása is elfogadott.  Az i-</a:t>
                </a:r>
                <a:r>
                  <a:rPr lang="hu-HU" dirty="0" err="1"/>
                  <a:t>edik</a:t>
                </a:r>
                <a:r>
                  <a:rPr lang="hu-HU" dirty="0"/>
                  <a:t> és az i+1-edik pontok távolságát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hu-HU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hu-HU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hu-HU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képlet segítségével határozhatja meg.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A088BF-4719-4B94-A607-B1027670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525" y="1776817"/>
                <a:ext cx="10631837" cy="4820119"/>
              </a:xfrm>
              <a:blipFill>
                <a:blip r:embed="rId2"/>
                <a:stretch>
                  <a:fillRect l="-516" t="-632" r="-4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ím 1">
            <a:extLst>
              <a:ext uri="{FF2B5EF4-FFF2-40B4-BE49-F238E27FC236}">
                <a16:creationId xmlns:a16="http://schemas.microsoft.com/office/drawing/2014/main" id="{C6372AEA-E81C-DC4B-C620-011281D4FAF7}"/>
              </a:ext>
            </a:extLst>
          </p:cNvPr>
          <p:cNvSpPr txBox="1">
            <a:spLocks/>
          </p:cNvSpPr>
          <p:nvPr/>
        </p:nvSpPr>
        <p:spPr bwMode="black">
          <a:xfrm>
            <a:off x="2231136" y="377301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Feladatok megvalósítása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775F073-89A1-92DB-AAEE-D6338E9399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t="45652" r="10462" b="28533"/>
          <a:stretch/>
        </p:blipFill>
        <p:spPr>
          <a:xfrm>
            <a:off x="3018456" y="3500102"/>
            <a:ext cx="6155087" cy="670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BC6401F-1FD0-7C3A-5FF0-6928665874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7852" r="5390" b="17609"/>
          <a:stretch/>
        </p:blipFill>
        <p:spPr>
          <a:xfrm>
            <a:off x="586755" y="4381463"/>
            <a:ext cx="11001375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29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088BF-4719-4B94-A607-B1027670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82" y="1660580"/>
            <a:ext cx="5315918" cy="482011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u-HU" b="1" dirty="0"/>
              <a:t>7. Feladat: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1600" dirty="0"/>
              <a:t>Írja a kimaradt.txt fájlba a kimaradt észlelésekkel kapcsolatos adatokat! A kimeneti fájlban azok a bemeneti állományban rögzített vételi időpontok jelenjenek meg, amelyek előtt közvetlenül egy vagy több észlelés kimaradt! Az időpont mellett – a mintának megfelelően – jelenjen meg, hogy legalább hány jel maradt ki, és az is, hogy miből következtet a hiányra! Ha idő- és koordináta-eltérésből is adódik jelkimaradás, akkor a nagyobb értéket írja ki! Ha az időeltérés és a koordináták eltérése alapján is ugyanannyi jelkimaradásra következtetünk, akkor bármelyiket kiírhatja. 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C6372AEA-E81C-DC4B-C620-011281D4FAF7}"/>
              </a:ext>
            </a:extLst>
          </p:cNvPr>
          <p:cNvSpPr txBox="1">
            <a:spLocks/>
          </p:cNvSpPr>
          <p:nvPr/>
        </p:nvSpPr>
        <p:spPr bwMode="black">
          <a:xfrm>
            <a:off x="2231136" y="377301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Feladatok megvalósítása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99C573-7BC8-B376-46F8-872923DC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22697" r="3906" b="14106"/>
          <a:stretch/>
        </p:blipFill>
        <p:spPr>
          <a:xfrm>
            <a:off x="442912" y="4613108"/>
            <a:ext cx="11306176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36B2257-79BF-8CDF-D723-FDCA6C19B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t="15694" r="7266" b="14021"/>
          <a:stretch/>
        </p:blipFill>
        <p:spPr>
          <a:xfrm>
            <a:off x="6191249" y="1742492"/>
            <a:ext cx="5557839" cy="3229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22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9D67E-A6FD-4401-9CB8-B9F248A6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13" y="324303"/>
            <a:ext cx="3479518" cy="1163729"/>
          </a:xfrm>
        </p:spPr>
        <p:txBody>
          <a:bodyPr>
            <a:normAutofit/>
          </a:bodyPr>
          <a:lstStyle/>
          <a:p>
            <a:r>
              <a:rPr lang="hu-HU" sz="2000" dirty="0"/>
              <a:t>Tesztek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08479AF-599E-31B9-F819-99308872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11792" r="9497" b="7654"/>
          <a:stretch/>
        </p:blipFill>
        <p:spPr>
          <a:xfrm>
            <a:off x="790576" y="1685924"/>
            <a:ext cx="4160992" cy="4847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0633767-4B1C-A78D-0E2B-96E43A014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t="10000" r="8392" b="8333"/>
          <a:stretch/>
        </p:blipFill>
        <p:spPr>
          <a:xfrm>
            <a:off x="5869562" y="471266"/>
            <a:ext cx="5191125" cy="5915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84E9B1D-332F-A7CF-8919-43DC56D0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484" y="5029686"/>
            <a:ext cx="1460081" cy="1627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E6C2EB8-3B9B-9C1F-A663-1276E2D9E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865" y="3162300"/>
            <a:ext cx="1975559" cy="3495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3787464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110</TotalTime>
  <Words>467</Words>
  <Application>Microsoft Office PowerPoint</Application>
  <PresentationFormat>Szélesvásznú</PresentationFormat>
  <Paragraphs>37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Cascadia Mono Light</vt:lpstr>
      <vt:lpstr>Gill Sans MT</vt:lpstr>
      <vt:lpstr>Csomag</vt:lpstr>
      <vt:lpstr>2023 Projektmunka f-csapat (Fatura Brigita – Borsodi Koppány)</vt:lpstr>
      <vt:lpstr>Csoportmunka menete</vt:lpstr>
      <vt:lpstr>A Feladat</vt:lpstr>
      <vt:lpstr>Projekt felépítése – objektumok létrehozása, példányosítás</vt:lpstr>
      <vt:lpstr>Feladatok megvalósítása</vt:lpstr>
      <vt:lpstr>PowerPoint-bemutató</vt:lpstr>
      <vt:lpstr>PowerPoint-bemutató</vt:lpstr>
      <vt:lpstr>PowerPoint-bemutató</vt:lpstr>
      <vt:lpstr>Tesztek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Projectmunka f-csapat</dc:title>
  <dc:creator>Borsodi Koppány</dc:creator>
  <cp:lastModifiedBy>Brigi Fatura</cp:lastModifiedBy>
  <cp:revision>9</cp:revision>
  <dcterms:created xsi:type="dcterms:W3CDTF">2023-02-28T08:27:27Z</dcterms:created>
  <dcterms:modified xsi:type="dcterms:W3CDTF">2023-03-06T23:12:29Z</dcterms:modified>
</cp:coreProperties>
</file>