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9"/>
    <p:restoredTop sz="92899"/>
  </p:normalViewPr>
  <p:slideViewPr>
    <p:cSldViewPr>
      <p:cViewPr>
        <p:scale>
          <a:sx n="93" d="100"/>
          <a:sy n="93" d="100"/>
        </p:scale>
        <p:origin x="1320" y="-7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242FD-C54A-4856-877F-3D45C0299D27}" type="datetimeFigureOut">
              <a:rPr lang="es-AR" smtClean="0"/>
              <a:t>15/12/17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15C64-9304-49FC-B1CC-D590FA5E7135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73028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242FD-C54A-4856-877F-3D45C0299D27}" type="datetimeFigureOut">
              <a:rPr lang="es-AR" smtClean="0"/>
              <a:t>15/12/17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15C64-9304-49FC-B1CC-D590FA5E7135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453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242FD-C54A-4856-877F-3D45C0299D27}" type="datetimeFigureOut">
              <a:rPr lang="es-AR" smtClean="0"/>
              <a:t>15/12/17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15C64-9304-49FC-B1CC-D590FA5E7135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15274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242FD-C54A-4856-877F-3D45C0299D27}" type="datetimeFigureOut">
              <a:rPr lang="es-AR" smtClean="0"/>
              <a:t>15/12/17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15C64-9304-49FC-B1CC-D590FA5E7135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828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242FD-C54A-4856-877F-3D45C0299D27}" type="datetimeFigureOut">
              <a:rPr lang="es-AR" smtClean="0"/>
              <a:t>15/12/17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15C64-9304-49FC-B1CC-D590FA5E7135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92070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242FD-C54A-4856-877F-3D45C0299D27}" type="datetimeFigureOut">
              <a:rPr lang="es-AR" smtClean="0"/>
              <a:t>15/12/17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15C64-9304-49FC-B1CC-D590FA5E7135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85575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242FD-C54A-4856-877F-3D45C0299D27}" type="datetimeFigureOut">
              <a:rPr lang="es-AR" smtClean="0"/>
              <a:t>15/12/17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15C64-9304-49FC-B1CC-D590FA5E7135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75450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242FD-C54A-4856-877F-3D45C0299D27}" type="datetimeFigureOut">
              <a:rPr lang="es-AR" smtClean="0"/>
              <a:t>15/12/17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15C64-9304-49FC-B1CC-D590FA5E7135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89861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242FD-C54A-4856-877F-3D45C0299D27}" type="datetimeFigureOut">
              <a:rPr lang="es-AR" smtClean="0"/>
              <a:t>15/12/17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15C64-9304-49FC-B1CC-D590FA5E7135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64145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242FD-C54A-4856-877F-3D45C0299D27}" type="datetimeFigureOut">
              <a:rPr lang="es-AR" smtClean="0"/>
              <a:t>15/12/17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15C64-9304-49FC-B1CC-D590FA5E7135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81866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242FD-C54A-4856-877F-3D45C0299D27}" type="datetimeFigureOut">
              <a:rPr lang="es-AR" smtClean="0"/>
              <a:t>15/12/17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15C64-9304-49FC-B1CC-D590FA5E7135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42180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242FD-C54A-4856-877F-3D45C0299D27}" type="datetimeFigureOut">
              <a:rPr lang="es-AR" smtClean="0"/>
              <a:t>15/12/17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15C64-9304-49FC-B1CC-D590FA5E7135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82057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emf"/><Relationship Id="rId3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6 Grupo"/>
          <p:cNvGrpSpPr/>
          <p:nvPr/>
        </p:nvGrpSpPr>
        <p:grpSpPr>
          <a:xfrm>
            <a:off x="2552952" y="1727412"/>
            <a:ext cx="4038096" cy="3403175"/>
            <a:chOff x="2552952" y="1727412"/>
            <a:chExt cx="4038096" cy="3403175"/>
          </a:xfrm>
        </p:grpSpPr>
        <p:pic>
          <p:nvPicPr>
            <p:cNvPr id="5" name="4 Imagen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2952" y="1727412"/>
              <a:ext cx="4038096" cy="3403175"/>
            </a:xfrm>
            <a:prstGeom prst="rect">
              <a:avLst/>
            </a:prstGeom>
          </p:spPr>
        </p:pic>
        <p:sp>
          <p:nvSpPr>
            <p:cNvPr id="6" name="5 Elipse"/>
            <p:cNvSpPr/>
            <p:nvPr/>
          </p:nvSpPr>
          <p:spPr>
            <a:xfrm>
              <a:off x="4781196" y="3223862"/>
              <a:ext cx="185936" cy="18881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</p:spTree>
    <p:extLst>
      <p:ext uri="{BB962C8B-B14F-4D97-AF65-F5344CB8AC3E}">
        <p14:creationId xmlns:p14="http://schemas.microsoft.com/office/powerpoint/2010/main" val="674161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23768" y="-891480"/>
            <a:ext cx="11991536" cy="9793088"/>
          </a:xfrm>
          <a:prstGeom prst="rect">
            <a:avLst/>
          </a:prstGeom>
        </p:spPr>
      </p:pic>
      <p:sp>
        <p:nvSpPr>
          <p:cNvPr id="8" name="5 Elipse"/>
          <p:cNvSpPr/>
          <p:nvPr/>
        </p:nvSpPr>
        <p:spPr>
          <a:xfrm>
            <a:off x="4746104" y="3356992"/>
            <a:ext cx="185936" cy="18881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2889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23768" y="-891480"/>
            <a:ext cx="11991536" cy="9793088"/>
          </a:xfrm>
          <a:prstGeom prst="rect">
            <a:avLst/>
          </a:prstGeom>
        </p:spPr>
      </p:pic>
      <p:sp>
        <p:nvSpPr>
          <p:cNvPr id="8" name="5 Elipse"/>
          <p:cNvSpPr/>
          <p:nvPr/>
        </p:nvSpPr>
        <p:spPr>
          <a:xfrm>
            <a:off x="4746104" y="3356992"/>
            <a:ext cx="185936" cy="18881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916832" y="468138"/>
            <a:ext cx="14944116" cy="7425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287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3319</TotalTime>
  <Words>0</Words>
  <Application>Microsoft Macintosh PowerPoint</Application>
  <PresentationFormat>On-screen Show (4:3)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Calibri</vt:lpstr>
      <vt:lpstr>Arial</vt:lpstr>
      <vt:lpstr>Tema de Office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Juliana</dc:creator>
  <cp:lastModifiedBy>Rodrigo Ramele</cp:lastModifiedBy>
  <cp:revision>5</cp:revision>
  <dcterms:created xsi:type="dcterms:W3CDTF">2017-12-06T17:41:44Z</dcterms:created>
  <dcterms:modified xsi:type="dcterms:W3CDTF">2017-12-17T20:33:36Z</dcterms:modified>
</cp:coreProperties>
</file>