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302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527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2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207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5575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54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986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414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18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18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242FD-C54A-4856-877F-3D45C0299D27}" type="datetimeFigureOut">
              <a:rPr lang="es-AR" smtClean="0"/>
              <a:t>11/12/2017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15C64-9304-49FC-B1CC-D590FA5E71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205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2552952" y="1727412"/>
            <a:ext cx="4038096" cy="3403175"/>
            <a:chOff x="2552952" y="1727412"/>
            <a:chExt cx="4038096" cy="3403175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2952" y="1727412"/>
              <a:ext cx="4038096" cy="3403175"/>
            </a:xfrm>
            <a:prstGeom prst="rect">
              <a:avLst/>
            </a:prstGeom>
          </p:spPr>
        </p:pic>
        <p:sp>
          <p:nvSpPr>
            <p:cNvPr id="6" name="5 Elipse"/>
            <p:cNvSpPr/>
            <p:nvPr/>
          </p:nvSpPr>
          <p:spPr>
            <a:xfrm>
              <a:off x="4781196" y="3223862"/>
              <a:ext cx="185936" cy="18881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67416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Presentación en pantalla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Juliana</dc:creator>
  <cp:lastModifiedBy>Juliana</cp:lastModifiedBy>
  <cp:revision>2</cp:revision>
  <dcterms:created xsi:type="dcterms:W3CDTF">2017-12-06T17:41:44Z</dcterms:created>
  <dcterms:modified xsi:type="dcterms:W3CDTF">2017-12-11T18:25:34Z</dcterms:modified>
</cp:coreProperties>
</file>