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1219168" latinLnBrk="0">
      <a:defRPr sz="1600">
        <a:latin typeface="+mn-lt"/>
        <a:ea typeface="+mn-ea"/>
        <a:cs typeface="+mn-cs"/>
        <a:sym typeface="Arial"/>
      </a:defRPr>
    </a:lvl1pPr>
    <a:lvl2pPr indent="228600" defTabSz="1219168" latinLnBrk="0">
      <a:defRPr sz="1600">
        <a:latin typeface="+mn-lt"/>
        <a:ea typeface="+mn-ea"/>
        <a:cs typeface="+mn-cs"/>
        <a:sym typeface="Arial"/>
      </a:defRPr>
    </a:lvl2pPr>
    <a:lvl3pPr indent="457200" defTabSz="1219168" latinLnBrk="0">
      <a:defRPr sz="1600">
        <a:latin typeface="+mn-lt"/>
        <a:ea typeface="+mn-ea"/>
        <a:cs typeface="+mn-cs"/>
        <a:sym typeface="Arial"/>
      </a:defRPr>
    </a:lvl3pPr>
    <a:lvl4pPr indent="685800" defTabSz="1219168" latinLnBrk="0">
      <a:defRPr sz="1600">
        <a:latin typeface="+mn-lt"/>
        <a:ea typeface="+mn-ea"/>
        <a:cs typeface="+mn-cs"/>
        <a:sym typeface="Arial"/>
      </a:defRPr>
    </a:lvl4pPr>
    <a:lvl5pPr indent="914400" defTabSz="1219168" latinLnBrk="0">
      <a:defRPr sz="1600">
        <a:latin typeface="+mn-lt"/>
        <a:ea typeface="+mn-ea"/>
        <a:cs typeface="+mn-cs"/>
        <a:sym typeface="Arial"/>
      </a:defRPr>
    </a:lvl5pPr>
    <a:lvl6pPr indent="1143000" defTabSz="1219168" latinLnBrk="0">
      <a:defRPr sz="1600">
        <a:latin typeface="+mn-lt"/>
        <a:ea typeface="+mn-ea"/>
        <a:cs typeface="+mn-cs"/>
        <a:sym typeface="Arial"/>
      </a:defRPr>
    </a:lvl6pPr>
    <a:lvl7pPr indent="1371600" defTabSz="1219168" latinLnBrk="0">
      <a:defRPr sz="1600">
        <a:latin typeface="+mn-lt"/>
        <a:ea typeface="+mn-ea"/>
        <a:cs typeface="+mn-cs"/>
        <a:sym typeface="Arial"/>
      </a:defRPr>
    </a:lvl7pPr>
    <a:lvl8pPr indent="1600200" defTabSz="1219168" latinLnBrk="0">
      <a:defRPr sz="1600">
        <a:latin typeface="+mn-lt"/>
        <a:ea typeface="+mn-ea"/>
        <a:cs typeface="+mn-cs"/>
        <a:sym typeface="Arial"/>
      </a:defRPr>
    </a:lvl8pPr>
    <a:lvl9pPr indent="1828800" defTabSz="1219168" latinLnBrk="0">
      <a:defRPr sz="1600">
        <a:latin typeface="+mn-lt"/>
        <a:ea typeface="+mn-ea"/>
        <a:cs typeface="+mn-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Diapositiva de título">
    <p:spTree>
      <p:nvGrpSpPr>
        <p:cNvPr id="1" name=""/>
        <p:cNvGrpSpPr/>
        <p:nvPr/>
      </p:nvGrpSpPr>
      <p:grpSpPr>
        <a:xfrm>
          <a:off x="0" y="0"/>
          <a:ext cx="0" cy="0"/>
          <a:chOff x="0" y="0"/>
          <a:chExt cx="0" cy="0"/>
        </a:xfrm>
      </p:grpSpPr>
      <p:sp>
        <p:nvSpPr>
          <p:cNvPr id="11"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2" name="Body Level One…"/>
          <p:cNvSpPr txBox="1"/>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7_Title + 2 columns copy">
    <p:spTree>
      <p:nvGrpSpPr>
        <p:cNvPr id="1" name=""/>
        <p:cNvGrpSpPr/>
        <p:nvPr/>
      </p:nvGrpSpPr>
      <p:grpSpPr>
        <a:xfrm>
          <a:off x="0" y="0"/>
          <a:ext cx="0" cy="0"/>
          <a:chOff x="0" y="0"/>
          <a:chExt cx="0" cy="0"/>
        </a:xfrm>
      </p:grpSpPr>
      <p:sp>
        <p:nvSpPr>
          <p:cNvPr id="92" name="CLICK TO EDIT MASTER TITLE STYLE"/>
          <p:cNvSpPr txBox="1"/>
          <p:nvPr>
            <p:ph type="title" hasCustomPrompt="1"/>
          </p:nvPr>
        </p:nvSpPr>
        <p:spPr>
          <a:xfrm>
            <a:off x="1199417" y="1002017"/>
            <a:ext cx="10029336" cy="479884"/>
          </a:xfrm>
          <a:prstGeom prst="rect">
            <a:avLst/>
          </a:prstGeom>
        </p:spPr>
        <p:txBody>
          <a:bodyPr/>
          <a:lstStyle>
            <a:lvl1pPr algn="ctr">
              <a:defRPr b="1">
                <a:solidFill>
                  <a:srgbClr val="002060"/>
                </a:solidFill>
                <a:latin typeface="Montserrat Black"/>
                <a:ea typeface="Montserrat Black"/>
                <a:cs typeface="Montserrat Black"/>
                <a:sym typeface="Montserrat Black"/>
              </a:defRPr>
            </a:lvl1pPr>
          </a:lstStyle>
          <a:p>
            <a:pPr/>
            <a:r>
              <a:t>CLICK TO EDIT MASTER TITLE STYLE</a:t>
            </a:r>
          </a:p>
        </p:txBody>
      </p:sp>
      <p:sp>
        <p:nvSpPr>
          <p:cNvPr id="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_Title + 2 columns">
    <p:spTree>
      <p:nvGrpSpPr>
        <p:cNvPr id="1" name=""/>
        <p:cNvGrpSpPr/>
        <p:nvPr/>
      </p:nvGrpSpPr>
      <p:grpSpPr>
        <a:xfrm>
          <a:off x="0" y="0"/>
          <a:ext cx="0" cy="0"/>
          <a:chOff x="0" y="0"/>
          <a:chExt cx="0" cy="0"/>
        </a:xfrm>
      </p:grpSpPr>
      <p:sp>
        <p:nvSpPr>
          <p:cNvPr id="100" name="Title Text"/>
          <p:cNvSpPr txBox="1"/>
          <p:nvPr>
            <p:ph type="title"/>
          </p:nvPr>
        </p:nvSpPr>
        <p:spPr>
          <a:xfrm>
            <a:off x="2270615" y="2277790"/>
            <a:ext cx="7407442" cy="1325564"/>
          </a:xfrm>
          <a:prstGeom prst="rect">
            <a:avLst/>
          </a:prstGeom>
        </p:spPr>
        <p:txBody>
          <a:bodyPr anchor="t"/>
          <a:lstStyle>
            <a:lvl1pPr algn="ctr">
              <a:defRPr>
                <a:solidFill>
                  <a:srgbClr val="FFFFFF"/>
                </a:solidFill>
                <a:latin typeface="Montserrat Black"/>
                <a:ea typeface="Montserrat Black"/>
                <a:cs typeface="Montserrat Black"/>
                <a:sym typeface="Montserrat Black"/>
              </a:defRPr>
            </a:lvl1pPr>
          </a:lstStyle>
          <a:p>
            <a:pPr/>
            <a:r>
              <a:t>Title Text</a:t>
            </a:r>
          </a:p>
        </p:txBody>
      </p:sp>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_Title + 2 columns">
    <p:spTree>
      <p:nvGrpSpPr>
        <p:cNvPr id="1" name=""/>
        <p:cNvGrpSpPr/>
        <p:nvPr/>
      </p:nvGrpSpPr>
      <p:grpSpPr>
        <a:xfrm>
          <a:off x="0" y="0"/>
          <a:ext cx="0" cy="0"/>
          <a:chOff x="0" y="0"/>
          <a:chExt cx="0" cy="0"/>
        </a:xfrm>
      </p:grpSpPr>
      <p:sp>
        <p:nvSpPr>
          <p:cNvPr id="108" name="CLICK TO EDIT MASTER TITLE STYLE"/>
          <p:cNvSpPr txBox="1"/>
          <p:nvPr>
            <p:ph type="title" hasCustomPrompt="1"/>
          </p:nvPr>
        </p:nvSpPr>
        <p:spPr>
          <a:xfrm>
            <a:off x="1199417" y="1002017"/>
            <a:ext cx="10087728" cy="479884"/>
          </a:xfrm>
          <a:prstGeom prst="rect">
            <a:avLst/>
          </a:prstGeom>
        </p:spPr>
        <p:txBody>
          <a:bodyPr/>
          <a:lstStyle>
            <a:lvl1pPr algn="ctr">
              <a:defRPr b="1" sz="3200">
                <a:solidFill>
                  <a:srgbClr val="002060"/>
                </a:solidFill>
                <a:latin typeface="Montserrat Black"/>
                <a:ea typeface="Montserrat Black"/>
                <a:cs typeface="Montserrat Black"/>
                <a:sym typeface="Montserrat Black"/>
              </a:defRPr>
            </a:lvl1pPr>
          </a:lstStyle>
          <a:p>
            <a:pPr/>
            <a:r>
              <a:t>CLICK TO EDIT MASTER TITLE STYLE</a:t>
            </a:r>
          </a:p>
        </p:txBody>
      </p:sp>
      <p:sp>
        <p:nvSpPr>
          <p:cNvPr id="109" name="Body Level One…"/>
          <p:cNvSpPr txBox="1"/>
          <p:nvPr>
            <p:ph type="body" idx="1"/>
          </p:nvPr>
        </p:nvSpPr>
        <p:spPr>
          <a:xfrm>
            <a:off x="1242918" y="1979309"/>
            <a:ext cx="9985835" cy="3984898"/>
          </a:xfrm>
          <a:prstGeom prst="rect">
            <a:avLst/>
          </a:prstGeom>
        </p:spPr>
        <p:txBody>
          <a:bodyPr/>
          <a:lstStyle>
            <a:lvl1pPr>
              <a:defRPr sz="1600">
                <a:solidFill>
                  <a:srgbClr val="002060"/>
                </a:solidFill>
                <a:latin typeface="Montserrat"/>
                <a:ea typeface="Montserrat"/>
                <a:cs typeface="Montserrat"/>
                <a:sym typeface="Montserrat"/>
              </a:defRPr>
            </a:lvl1pPr>
            <a:lvl2pPr marL="685800" indent="-228600">
              <a:defRPr sz="1600">
                <a:solidFill>
                  <a:srgbClr val="002060"/>
                </a:solidFill>
                <a:latin typeface="Montserrat"/>
                <a:ea typeface="Montserrat"/>
                <a:cs typeface="Montserrat"/>
                <a:sym typeface="Montserrat"/>
              </a:defRPr>
            </a:lvl2pPr>
            <a:lvl3pPr marL="254000" indent="-254000">
              <a:defRPr sz="1600">
                <a:solidFill>
                  <a:srgbClr val="002060"/>
                </a:solidFill>
                <a:latin typeface="Montserrat"/>
                <a:ea typeface="Montserrat"/>
                <a:cs typeface="Montserrat"/>
                <a:sym typeface="Montserrat"/>
              </a:defRPr>
            </a:lvl3pPr>
            <a:lvl4pPr marL="254000" indent="-254000">
              <a:defRPr sz="1600">
                <a:solidFill>
                  <a:srgbClr val="002060"/>
                </a:solidFill>
                <a:latin typeface="Montserrat"/>
                <a:ea typeface="Montserrat"/>
                <a:cs typeface="Montserrat"/>
                <a:sym typeface="Montserrat"/>
              </a:defRPr>
            </a:lvl4pPr>
            <a:lvl5pPr marL="254000" indent="-254000">
              <a:defRPr sz="1600">
                <a:solidFill>
                  <a:srgbClr val="002060"/>
                </a:solidFill>
                <a:latin typeface="Montserrat"/>
                <a:ea typeface="Montserrat"/>
                <a:cs typeface="Montserrat"/>
                <a:sym typeface="Montserrat"/>
              </a:defRPr>
            </a:lvl5pPr>
          </a:lstStyle>
          <a:p>
            <a:pPr/>
            <a:r>
              <a:t>Body Level One</a:t>
            </a:r>
          </a:p>
          <a:p>
            <a:pPr lvl="1"/>
            <a:r>
              <a:t>Body Level Two</a:t>
            </a:r>
          </a:p>
          <a:p>
            <a:pPr lvl="2"/>
            <a:r>
              <a:t>Body Level Three</a:t>
            </a:r>
          </a:p>
          <a:p>
            <a:pPr lvl="3"/>
            <a:r>
              <a:t>Body Level Four</a:t>
            </a:r>
          </a:p>
          <a:p>
            <a:pPr lvl="4"/>
            <a:r>
              <a:t>Body Level Five</a:t>
            </a:r>
          </a:p>
        </p:txBody>
      </p:sp>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y objetos">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Encabezado de sección">
    <p:spTree>
      <p:nvGrpSpPr>
        <p:cNvPr id="1" name=""/>
        <p:cNvGrpSpPr/>
        <p:nvPr/>
      </p:nvGrpSpPr>
      <p:grpSpPr>
        <a:xfrm>
          <a:off x="0" y="0"/>
          <a:ext cx="0" cy="0"/>
          <a:chOff x="0" y="0"/>
          <a:chExt cx="0" cy="0"/>
        </a:xfrm>
      </p:grpSpPr>
      <p:sp>
        <p:nvSpPr>
          <p:cNvPr id="29"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0" name="Body Level One…"/>
          <p:cNvSpPr txBox="1"/>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os objetos">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ación">
    <p:spTree>
      <p:nvGrpSpPr>
        <p:cNvPr id="1" name=""/>
        <p:cNvGrpSpPr/>
        <p:nvPr/>
      </p:nvGrpSpPr>
      <p:grpSpPr>
        <a:xfrm>
          <a:off x="0" y="0"/>
          <a:ext cx="0" cy="0"/>
          <a:chOff x="0" y="0"/>
          <a:chExt cx="0" cy="0"/>
        </a:xfrm>
      </p:grpSpPr>
      <p:sp>
        <p:nvSpPr>
          <p:cNvPr id="47" name="Title Text"/>
          <p:cNvSpPr txBox="1"/>
          <p:nvPr>
            <p:ph type="title"/>
          </p:nvPr>
        </p:nvSpPr>
        <p:spPr>
          <a:xfrm>
            <a:off x="839787" y="365125"/>
            <a:ext cx="10515601" cy="1325563"/>
          </a:xfrm>
          <a:prstGeom prst="rect">
            <a:avLst/>
          </a:prstGeom>
        </p:spPr>
        <p:txBody>
          <a:bodyPr/>
          <a:lstStyle/>
          <a:p>
            <a:pPr/>
            <a:r>
              <a:t>Title Text</a:t>
            </a:r>
          </a:p>
        </p:txBody>
      </p:sp>
      <p:sp>
        <p:nvSpPr>
          <p:cNvPr id="48" name="Body Level One…"/>
          <p:cNvSpPr txBox="1"/>
          <p:nvPr>
            <p:ph type="body" sz="quarter" idx="1"/>
          </p:nvPr>
        </p:nvSpPr>
        <p:spPr>
          <a:xfrm>
            <a:off x="839787" y="1681163"/>
            <a:ext cx="5157789"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Marcador de texto 4"/>
          <p:cNvSpPr/>
          <p:nvPr>
            <p:ph type="body" sz="quarter" idx="21"/>
          </p:nvPr>
        </p:nvSpPr>
        <p:spPr>
          <a:xfrm>
            <a:off x="6172200" y="1681163"/>
            <a:ext cx="5183188" cy="823913"/>
          </a:xfrm>
          <a:prstGeom prst="rect">
            <a:avLst/>
          </a:prstGeom>
        </p:spPr>
        <p:txBody>
          <a:bodyPr anchor="b"/>
          <a:lstStyle/>
          <a:p>
            <a:pPr marL="0" indent="0">
              <a:buSzTx/>
              <a:buFontTx/>
              <a:buNone/>
              <a:defRPr b="1" sz="24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olo el título">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En blanco">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ido con título">
    <p:spTree>
      <p:nvGrpSpPr>
        <p:cNvPr id="1" name=""/>
        <p:cNvGrpSpPr/>
        <p:nvPr/>
      </p:nvGrpSpPr>
      <p:grpSpPr>
        <a:xfrm>
          <a:off x="0" y="0"/>
          <a:ext cx="0" cy="0"/>
          <a:chOff x="0" y="0"/>
          <a:chExt cx="0" cy="0"/>
        </a:xfrm>
      </p:grpSpPr>
      <p:sp>
        <p:nvSpPr>
          <p:cNvPr id="7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73" name="Body Level One…"/>
          <p:cNvSpPr txBox="1"/>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74" name="Marcador de texto 3"/>
          <p:cNvSpPr/>
          <p:nvPr>
            <p:ph type="body" sz="quarter" idx="21"/>
          </p:nvPr>
        </p:nvSpPr>
        <p:spPr>
          <a:xfrm>
            <a:off x="839787" y="2057400"/>
            <a:ext cx="3932239" cy="3811588"/>
          </a:xfrm>
          <a:prstGeom prst="rect">
            <a:avLst/>
          </a:prstGeom>
        </p:spPr>
        <p:txBody>
          <a:bodyPr/>
          <a:lstStyle/>
          <a:p>
            <a:pPr marL="0" indent="0">
              <a:buSzTx/>
              <a:buFontTx/>
              <a:buNone/>
              <a:defRPr sz="16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Imagen con título">
    <p:spTree>
      <p:nvGrpSpPr>
        <p:cNvPr id="1" name=""/>
        <p:cNvGrpSpPr/>
        <p:nvPr/>
      </p:nvGrpSpPr>
      <p:grpSpPr>
        <a:xfrm>
          <a:off x="0" y="0"/>
          <a:ext cx="0" cy="0"/>
          <a:chOff x="0" y="0"/>
          <a:chExt cx="0" cy="0"/>
        </a:xfrm>
      </p:grpSpPr>
      <p:sp>
        <p:nvSpPr>
          <p:cNvPr id="8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83" name="Marcador de posición de imagen 2"/>
          <p:cNvSpPr/>
          <p:nvPr>
            <p:ph type="pic" sz="half" idx="21"/>
          </p:nvPr>
        </p:nvSpPr>
        <p:spPr>
          <a:xfrm>
            <a:off x="5183187" y="987425"/>
            <a:ext cx="6172201" cy="4873625"/>
          </a:xfrm>
          <a:prstGeom prst="rect">
            <a:avLst/>
          </a:prstGeom>
        </p:spPr>
        <p:txBody>
          <a:bodyPr lIns="91439" rIns="91439">
            <a:noAutofit/>
          </a:bodyPr>
          <a:lstStyle/>
          <a:p>
            <a:pPr/>
          </a:p>
        </p:txBody>
      </p:sp>
      <p:sp>
        <p:nvSpPr>
          <p:cNvPr id="84" name="Body Level One…"/>
          <p:cNvSpPr txBox="1"/>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Calibri"/>
          <a:ea typeface="Calibri"/>
          <a:cs typeface="Calibri"/>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Calibri"/>
          <a:ea typeface="Calibri"/>
          <a:cs typeface="Calibri"/>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Calibri"/>
          <a:ea typeface="Calibri"/>
          <a:cs typeface="Calibri"/>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Calibri"/>
          <a:ea typeface="Calibri"/>
          <a:cs typeface="Calibri"/>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Calibri"/>
          <a:ea typeface="Calibri"/>
          <a:cs typeface="Calibri"/>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Calibri"/>
          <a:ea typeface="Calibri"/>
          <a:cs typeface="Calibri"/>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Calibri"/>
          <a:ea typeface="Calibri"/>
          <a:cs typeface="Calibri"/>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Calibri"/>
          <a:ea typeface="Calibri"/>
          <a:cs typeface="Calibri"/>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Calibri"/>
          <a:ea typeface="Calibri"/>
          <a:cs typeface="Calibri"/>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tif"/><Relationship Id="rId3" Type="http://schemas.openxmlformats.org/officeDocument/2006/relationships/image" Target="../media/image1.png"/><Relationship Id="rId4" Type="http://schemas.openxmlformats.org/officeDocument/2006/relationships/image" Target="../media/image2.tif"/><Relationship Id="rId5" Type="http://schemas.openxmlformats.org/officeDocument/2006/relationships/image" Target="../media/image3.tif"/></Relationships>

</file>

<file path=ppt/slides/_rels/slide10.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2.png"/><Relationship Id="rId3" Type="http://schemas.openxmlformats.org/officeDocument/2006/relationships/image" Target="../media/image1.tif"/><Relationship Id="rId4" Type="http://schemas.openxmlformats.org/officeDocument/2006/relationships/hyperlink" Target="https://doi.org/10.1148/rg.351140038" TargetMode="Externa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image" Target="../media/image2.png"/><Relationship Id="rId11" Type="http://schemas.openxmlformats.org/officeDocument/2006/relationships/image" Target="../media/image12.png"/><Relationship Id="rId12" Type="http://schemas.openxmlformats.org/officeDocument/2006/relationships/image" Target="../media/image13.png"/><Relationship Id="rId13" Type="http://schemas.openxmlformats.org/officeDocument/2006/relationships/image" Target="../media/image14.png"/><Relationship Id="rId14" Type="http://schemas.openxmlformats.org/officeDocument/2006/relationships/image" Target="../media/image15.png"/><Relationship Id="rId15" Type="http://schemas.openxmlformats.org/officeDocument/2006/relationships/image" Target="../media/image16.png"/><Relationship Id="rId16" Type="http://schemas.openxmlformats.org/officeDocument/2006/relationships/image" Target="../media/image17.png"/><Relationship Id="rId17" Type="http://schemas.openxmlformats.org/officeDocument/2006/relationships/image" Target="../media/image18.png"/><Relationship Id="rId18" Type="http://schemas.openxmlformats.org/officeDocument/2006/relationships/image" Target="../media/image19.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image" Target="../media/image24.png"/><Relationship Id="rId7" Type="http://schemas.openxmlformats.org/officeDocument/2006/relationships/image" Target="../media/image25.png"/><Relationship Id="rId8" Type="http://schemas.openxmlformats.org/officeDocument/2006/relationships/image" Target="../media/image26.png"/><Relationship Id="rId9" Type="http://schemas.openxmlformats.org/officeDocument/2006/relationships/image" Target="../media/image27.png"/><Relationship Id="rId10" Type="http://schemas.openxmlformats.org/officeDocument/2006/relationships/image" Target="../media/image28.png"/><Relationship Id="rId11" Type="http://schemas.openxmlformats.org/officeDocument/2006/relationships/image" Target="../media/image29.png"/><Relationship Id="rId12" Type="http://schemas.openxmlformats.org/officeDocument/2006/relationships/image" Target="../media/image30.png"/><Relationship Id="rId13" Type="http://schemas.openxmlformats.org/officeDocument/2006/relationships/image" Target="../media/image31.png"/><Relationship Id="rId14" Type="http://schemas.openxmlformats.org/officeDocument/2006/relationships/image" Target="../media/image32.png"/><Relationship Id="rId15" Type="http://schemas.openxmlformats.org/officeDocument/2006/relationships/image" Target="../media/image33.png"/><Relationship Id="rId16" Type="http://schemas.openxmlformats.org/officeDocument/2006/relationships/image" Target="../media/image34.png"/><Relationship Id="rId17" Type="http://schemas.openxmlformats.org/officeDocument/2006/relationships/image" Target="../media/image35.png"/><Relationship Id="rId18" Type="http://schemas.openxmlformats.org/officeDocument/2006/relationships/image" Target="../media/image36.png"/><Relationship Id="rId19" Type="http://schemas.openxmlformats.org/officeDocument/2006/relationships/image" Target="../media/image37.png"/><Relationship Id="rId20" Type="http://schemas.openxmlformats.org/officeDocument/2006/relationships/image" Target="../media/image38.png"/><Relationship Id="rId21" Type="http://schemas.openxmlformats.org/officeDocument/2006/relationships/image" Target="../media/image39.png"/><Relationship Id="rId22" Type="http://schemas.openxmlformats.org/officeDocument/2006/relationships/image" Target="../media/image40.png"/><Relationship Id="rId23" Type="http://schemas.openxmlformats.org/officeDocument/2006/relationships/image" Target="../media/image41.png"/><Relationship Id="rId24" Type="http://schemas.openxmlformats.org/officeDocument/2006/relationships/image" Target="../media/image42.png"/><Relationship Id="rId25" Type="http://schemas.openxmlformats.org/officeDocument/2006/relationships/image" Target="../media/image43.png"/><Relationship Id="rId26" Type="http://schemas.openxmlformats.org/officeDocument/2006/relationships/image" Target="../media/image44.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5.png"/><Relationship Id="rId3" Type="http://schemas.openxmlformats.org/officeDocument/2006/relationships/image" Target="../media/image46.png"/><Relationship Id="rId4" Type="http://schemas.openxmlformats.org/officeDocument/2006/relationships/image" Target="../media/image47.png"/><Relationship Id="rId5" Type="http://schemas.openxmlformats.org/officeDocument/2006/relationships/image" Target="../media/image48.png"/><Relationship Id="rId6" Type="http://schemas.openxmlformats.org/officeDocument/2006/relationships/image" Target="../media/image49.png"/><Relationship Id="rId7" Type="http://schemas.openxmlformats.org/officeDocument/2006/relationships/image" Target="../media/image50.png"/><Relationship Id="rId8" Type="http://schemas.openxmlformats.org/officeDocument/2006/relationships/image" Target="../media/image51.png"/><Relationship Id="rId9" Type="http://schemas.openxmlformats.org/officeDocument/2006/relationships/image" Target="../media/image52.png"/><Relationship Id="rId10" Type="http://schemas.openxmlformats.org/officeDocument/2006/relationships/image" Target="../media/image53.png"/><Relationship Id="rId11" Type="http://schemas.openxmlformats.org/officeDocument/2006/relationships/image" Target="../media/image54.png"/><Relationship Id="rId12" Type="http://schemas.openxmlformats.org/officeDocument/2006/relationships/image" Target="../media/image55.png"/><Relationship Id="rId13" Type="http://schemas.openxmlformats.org/officeDocument/2006/relationships/image" Target="../media/image56.png"/><Relationship Id="rId14" Type="http://schemas.openxmlformats.org/officeDocument/2006/relationships/image" Target="../media/image57.png"/><Relationship Id="rId15" Type="http://schemas.openxmlformats.org/officeDocument/2006/relationships/image" Target="../media/image58.png"/><Relationship Id="rId16" Type="http://schemas.openxmlformats.org/officeDocument/2006/relationships/image" Target="../media/image59.png"/><Relationship Id="rId17" Type="http://schemas.openxmlformats.org/officeDocument/2006/relationships/image" Target="../media/image60.png"/><Relationship Id="rId18" Type="http://schemas.openxmlformats.org/officeDocument/2006/relationships/image" Target="../media/image61.png"/><Relationship Id="rId19" Type="http://schemas.openxmlformats.org/officeDocument/2006/relationships/image" Target="../media/image62.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3.png"/><Relationship Id="rId3" Type="http://schemas.openxmlformats.org/officeDocument/2006/relationships/image" Target="../media/image64.png"/><Relationship Id="rId4" Type="http://schemas.openxmlformats.org/officeDocument/2006/relationships/image" Target="../media/image65.png"/><Relationship Id="rId5" Type="http://schemas.openxmlformats.org/officeDocument/2006/relationships/image" Target="../media/image66.png"/><Relationship Id="rId6" Type="http://schemas.openxmlformats.org/officeDocument/2006/relationships/image" Target="../media/image67.png"/><Relationship Id="rId7" Type="http://schemas.openxmlformats.org/officeDocument/2006/relationships/image" Target="../media/image68.png"/><Relationship Id="rId8" Type="http://schemas.openxmlformats.org/officeDocument/2006/relationships/image" Target="../media/image69.png"/><Relationship Id="rId9" Type="http://schemas.openxmlformats.org/officeDocument/2006/relationships/image" Target="../media/image70.png"/><Relationship Id="rId10" Type="http://schemas.openxmlformats.org/officeDocument/2006/relationships/image" Target="../media/image71.png"/><Relationship Id="rId11" Type="http://schemas.openxmlformats.org/officeDocument/2006/relationships/image" Target="../media/image72.png"/><Relationship Id="rId12" Type="http://schemas.openxmlformats.org/officeDocument/2006/relationships/image" Target="../media/image73.png"/><Relationship Id="rId13" Type="http://schemas.openxmlformats.org/officeDocument/2006/relationships/image" Target="../media/image74.png"/><Relationship Id="rId14" Type="http://schemas.openxmlformats.org/officeDocument/2006/relationships/image" Target="../media/image75.png"/><Relationship Id="rId15" Type="http://schemas.openxmlformats.org/officeDocument/2006/relationships/image" Target="../media/image76.png"/><Relationship Id="rId16" Type="http://schemas.openxmlformats.org/officeDocument/2006/relationships/image" Target="../media/image77.png"/><Relationship Id="rId17" Type="http://schemas.openxmlformats.org/officeDocument/2006/relationships/image" Target="../media/image78.png"/><Relationship Id="rId18" Type="http://schemas.openxmlformats.org/officeDocument/2006/relationships/image" Target="../media/image79.png"/><Relationship Id="rId19" Type="http://schemas.openxmlformats.org/officeDocument/2006/relationships/image" Target="../media/image80.png"/><Relationship Id="rId20" Type="http://schemas.openxmlformats.org/officeDocument/2006/relationships/image" Target="../media/image81.png"/><Relationship Id="rId21" Type="http://schemas.openxmlformats.org/officeDocument/2006/relationships/image" Target="../media/image82.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3.png"/><Relationship Id="rId3" Type="http://schemas.openxmlformats.org/officeDocument/2006/relationships/image" Target="../media/image84.png"/><Relationship Id="rId4" Type="http://schemas.openxmlformats.org/officeDocument/2006/relationships/image" Target="../media/image85.png"/><Relationship Id="rId5" Type="http://schemas.openxmlformats.org/officeDocument/2006/relationships/image" Target="../media/image86.png"/><Relationship Id="rId6" Type="http://schemas.openxmlformats.org/officeDocument/2006/relationships/image" Target="../media/image87.png"/><Relationship Id="rId7" Type="http://schemas.openxmlformats.org/officeDocument/2006/relationships/image" Target="../media/image88.png"/><Relationship Id="rId8" Type="http://schemas.openxmlformats.org/officeDocument/2006/relationships/image" Target="../media/image89.png"/><Relationship Id="rId9" Type="http://schemas.openxmlformats.org/officeDocument/2006/relationships/image" Target="../media/image90.png"/><Relationship Id="rId10" Type="http://schemas.openxmlformats.org/officeDocument/2006/relationships/image" Target="../media/image91.png"/><Relationship Id="rId11" Type="http://schemas.openxmlformats.org/officeDocument/2006/relationships/image" Target="../media/image92.png"/><Relationship Id="rId12" Type="http://schemas.openxmlformats.org/officeDocument/2006/relationships/image" Target="../media/image93.png"/><Relationship Id="rId13" Type="http://schemas.openxmlformats.org/officeDocument/2006/relationships/image" Target="../media/image94.png"/><Relationship Id="rId14" Type="http://schemas.openxmlformats.org/officeDocument/2006/relationships/image" Target="../media/image95.png"/><Relationship Id="rId15" Type="http://schemas.openxmlformats.org/officeDocument/2006/relationships/image" Target="../media/image96.png"/><Relationship Id="rId16" Type="http://schemas.openxmlformats.org/officeDocument/2006/relationships/image" Target="../media/image97.png"/><Relationship Id="rId17" Type="http://schemas.openxmlformats.org/officeDocument/2006/relationships/image" Target="../media/image98.png"/><Relationship Id="rId18" Type="http://schemas.openxmlformats.org/officeDocument/2006/relationships/image" Target="../media/image99.png"/><Relationship Id="rId19" Type="http://schemas.openxmlformats.org/officeDocument/2006/relationships/image" Target="../media/image100.png"/><Relationship Id="rId20" Type="http://schemas.openxmlformats.org/officeDocument/2006/relationships/image" Target="../media/image101.png"/><Relationship Id="rId21" Type="http://schemas.openxmlformats.org/officeDocument/2006/relationships/image" Target="../media/image102.png"/><Relationship Id="rId22" Type="http://schemas.openxmlformats.org/officeDocument/2006/relationships/image" Target="../media/image103.png"/><Relationship Id="rId23" Type="http://schemas.openxmlformats.org/officeDocument/2006/relationships/image" Target="../media/image104.png"/><Relationship Id="rId24" Type="http://schemas.openxmlformats.org/officeDocument/2006/relationships/image" Target="../media/image105.png"/><Relationship Id="rId25" Type="http://schemas.openxmlformats.org/officeDocument/2006/relationships/image" Target="../media/image106.png"/><Relationship Id="rId26" Type="http://schemas.openxmlformats.org/officeDocument/2006/relationships/image" Target="../media/image107.png"/><Relationship Id="rId27" Type="http://schemas.openxmlformats.org/officeDocument/2006/relationships/image" Target="../media/image108.png"/><Relationship Id="rId28" Type="http://schemas.openxmlformats.org/officeDocument/2006/relationships/image" Target="../media/image109.png"/><Relationship Id="rId29" Type="http://schemas.openxmlformats.org/officeDocument/2006/relationships/image" Target="../media/image110.png"/><Relationship Id="rId30" Type="http://schemas.openxmlformats.org/officeDocument/2006/relationships/image" Target="../media/image111.png"/><Relationship Id="rId31" Type="http://schemas.openxmlformats.org/officeDocument/2006/relationships/image" Target="../media/image112.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13.png"/><Relationship Id="rId3" Type="http://schemas.openxmlformats.org/officeDocument/2006/relationships/image" Target="../media/image114.png"/><Relationship Id="rId4" Type="http://schemas.openxmlformats.org/officeDocument/2006/relationships/image" Target="../media/image115.png"/><Relationship Id="rId5" Type="http://schemas.openxmlformats.org/officeDocument/2006/relationships/image" Target="../media/image116.png"/><Relationship Id="rId6" Type="http://schemas.openxmlformats.org/officeDocument/2006/relationships/image" Target="../media/image117.png"/><Relationship Id="rId7" Type="http://schemas.openxmlformats.org/officeDocument/2006/relationships/image" Target="../media/image118.png"/><Relationship Id="rId8" Type="http://schemas.openxmlformats.org/officeDocument/2006/relationships/image" Target="../media/image119.png"/><Relationship Id="rId9" Type="http://schemas.openxmlformats.org/officeDocument/2006/relationships/image" Target="../media/image120.png"/><Relationship Id="rId10" Type="http://schemas.openxmlformats.org/officeDocument/2006/relationships/image" Target="../media/image121.png"/><Relationship Id="rId11" Type="http://schemas.openxmlformats.org/officeDocument/2006/relationships/image" Target="../media/image122.png"/><Relationship Id="rId12" Type="http://schemas.openxmlformats.org/officeDocument/2006/relationships/image" Target="../media/image123.png"/><Relationship Id="rId13" Type="http://schemas.openxmlformats.org/officeDocument/2006/relationships/image" Target="../media/image124.png"/><Relationship Id="rId14" Type="http://schemas.openxmlformats.org/officeDocument/2006/relationships/image" Target="../media/image125.png"/><Relationship Id="rId15" Type="http://schemas.openxmlformats.org/officeDocument/2006/relationships/image" Target="../media/image126.png"/><Relationship Id="rId16" Type="http://schemas.openxmlformats.org/officeDocument/2006/relationships/image" Target="../media/image127.png"/><Relationship Id="rId17" Type="http://schemas.openxmlformats.org/officeDocument/2006/relationships/image" Target="../media/image128.png"/><Relationship Id="rId18" Type="http://schemas.openxmlformats.org/officeDocument/2006/relationships/image" Target="../media/image129.png"/><Relationship Id="rId19" Type="http://schemas.openxmlformats.org/officeDocument/2006/relationships/image" Target="../media/image130.png"/><Relationship Id="rId20" Type="http://schemas.openxmlformats.org/officeDocument/2006/relationships/image" Target="../media/image131.png"/><Relationship Id="rId21" Type="http://schemas.openxmlformats.org/officeDocument/2006/relationships/image" Target="../media/image132.png"/><Relationship Id="rId22" Type="http://schemas.openxmlformats.org/officeDocument/2006/relationships/image" Target="../media/image133.png"/><Relationship Id="rId23" Type="http://schemas.openxmlformats.org/officeDocument/2006/relationships/image" Target="../media/image134.png"/><Relationship Id="rId24" Type="http://schemas.openxmlformats.org/officeDocument/2006/relationships/image" Target="../media/image135.png"/><Relationship Id="rId25" Type="http://schemas.openxmlformats.org/officeDocument/2006/relationships/image" Target="../media/image136.png"/><Relationship Id="rId26" Type="http://schemas.openxmlformats.org/officeDocument/2006/relationships/image" Target="../media/image137.png"/><Relationship Id="rId27" Type="http://schemas.openxmlformats.org/officeDocument/2006/relationships/image" Target="../media/image138.png"/><Relationship Id="rId28" Type="http://schemas.openxmlformats.org/officeDocument/2006/relationships/image" Target="../media/image139.png"/><Relationship Id="rId29" Type="http://schemas.openxmlformats.org/officeDocument/2006/relationships/image" Target="../media/image140.png"/><Relationship Id="rId30" Type="http://schemas.openxmlformats.org/officeDocument/2006/relationships/image" Target="../media/image141.png"/><Relationship Id="rId31" Type="http://schemas.openxmlformats.org/officeDocument/2006/relationships/image" Target="../media/image142.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2.png"/><Relationship Id="rId3" Type="http://schemas.openxmlformats.org/officeDocument/2006/relationships/image" Target="../media/image1.tif"/><Relationship Id="rId4" Type="http://schemas.openxmlformats.org/officeDocument/2006/relationships/image" Target="../media/image4.tif"/></Relationships>

</file>

<file path=ppt/slides/_rels/slide3.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2.png"/><Relationship Id="rId3" Type="http://schemas.openxmlformats.org/officeDocument/2006/relationships/image" Target="../media/image1.tif"/><Relationship Id="rId4" Type="http://schemas.openxmlformats.org/officeDocument/2006/relationships/image" Target="../media/image5.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2.png"/><Relationship Id="rId3" Type="http://schemas.openxmlformats.org/officeDocument/2006/relationships/image" Target="../media/image1.tif"/><Relationship Id="rId4" Type="http://schemas.openxmlformats.org/officeDocument/2006/relationships/image" Target="../media/image6.tif"/></Relationships>

</file>

<file path=ppt/slides/_rels/slide5.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2.png"/><Relationship Id="rId3" Type="http://schemas.openxmlformats.org/officeDocument/2006/relationships/image" Target="../media/image1.tif"/><Relationship Id="rId4" Type="http://schemas.openxmlformats.org/officeDocument/2006/relationships/image" Target="../media/image7.tif"/></Relationships>

</file>

<file path=ppt/slides/_rels/slide6.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1.tif"/></Relationships>

</file>

<file path=ppt/slides/_rels/slide7.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2.png"/><Relationship Id="rId3" Type="http://schemas.openxmlformats.org/officeDocument/2006/relationships/image" Target="../media/image1.tif"/></Relationships>

</file>

<file path=ppt/slides/_rels/slide8.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2.png"/><Relationship Id="rId3" Type="http://schemas.openxmlformats.org/officeDocument/2006/relationships/image" Target="../media/image1.tif"/></Relationships>

</file>

<file path=ppt/slides/_rels/slide9.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2.png"/><Relationship Id="rId3" Type="http://schemas.openxmlformats.org/officeDocument/2006/relationships/image" Target="../media/image1.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19" name="Image" descr="Image"/>
          <p:cNvPicPr>
            <a:picLocks noChangeAspect="1"/>
          </p:cNvPicPr>
          <p:nvPr/>
        </p:nvPicPr>
        <p:blipFill>
          <a:blip r:embed="rId2">
            <a:extLst/>
          </a:blip>
          <a:stretch>
            <a:fillRect/>
          </a:stretch>
        </p:blipFill>
        <p:spPr>
          <a:xfrm>
            <a:off x="654043" y="270481"/>
            <a:ext cx="1849939" cy="816151"/>
          </a:xfrm>
          <a:prstGeom prst="rect">
            <a:avLst/>
          </a:prstGeom>
          <a:ln w="12700">
            <a:miter lim="400000"/>
          </a:ln>
        </p:spPr>
      </p:pic>
      <p:sp>
        <p:nvSpPr>
          <p:cNvPr id="120" name="IROS 2022 Workshop on Assistive Robotic Systems for Human Balancing and Walking: Emerging trends and perspective"/>
          <p:cNvSpPr txBox="1"/>
          <p:nvPr/>
        </p:nvSpPr>
        <p:spPr>
          <a:xfrm>
            <a:off x="658820" y="1817322"/>
            <a:ext cx="9261718" cy="277993"/>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500"/>
            </a:lvl1pPr>
          </a:lstStyle>
          <a:p>
            <a:pPr/>
            <a:r>
              <a:t>IROS 2022 Workshop on Assistive Robotic Systems for Human Balancing and Walking: Emerging trends and perspective</a:t>
            </a:r>
          </a:p>
        </p:txBody>
      </p:sp>
      <p:sp>
        <p:nvSpPr>
          <p:cNvPr id="121" name="Equilivest: A Robotic Vest to aid in Post-Stroke Dynamic Balance Rehabilitation"/>
          <p:cNvSpPr txBox="1"/>
          <p:nvPr/>
        </p:nvSpPr>
        <p:spPr>
          <a:xfrm>
            <a:off x="645946" y="2230409"/>
            <a:ext cx="8121610" cy="80876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2500"/>
            </a:lvl1pPr>
          </a:lstStyle>
          <a:p>
            <a:pPr/>
            <a:r>
              <a:t>Equilivest: A Robotic Vest to aid in Post-Stroke Dynamic Balance Rehabilitation </a:t>
            </a:r>
          </a:p>
        </p:txBody>
      </p:sp>
      <p:pic>
        <p:nvPicPr>
          <p:cNvPr id="122" name="itbalogoshaded.png" descr="itbalogoshaded.png"/>
          <p:cNvPicPr>
            <a:picLocks noChangeAspect="1"/>
          </p:cNvPicPr>
          <p:nvPr/>
        </p:nvPicPr>
        <p:blipFill>
          <a:blip r:embed="rId3">
            <a:extLst/>
          </a:blip>
          <a:stretch>
            <a:fillRect/>
          </a:stretch>
        </p:blipFill>
        <p:spPr>
          <a:xfrm>
            <a:off x="310888" y="5009327"/>
            <a:ext cx="3291096" cy="1617681"/>
          </a:xfrm>
          <a:prstGeom prst="rect">
            <a:avLst/>
          </a:prstGeom>
          <a:ln w="12700">
            <a:miter lim="400000"/>
          </a:ln>
        </p:spPr>
      </p:pic>
      <p:pic>
        <p:nvPicPr>
          <p:cNvPr id="123" name="Image" descr="Image"/>
          <p:cNvPicPr>
            <a:picLocks noChangeAspect="1"/>
          </p:cNvPicPr>
          <p:nvPr/>
        </p:nvPicPr>
        <p:blipFill>
          <a:blip r:embed="rId4">
            <a:extLst/>
          </a:blip>
          <a:stretch>
            <a:fillRect/>
          </a:stretch>
        </p:blipFill>
        <p:spPr>
          <a:xfrm>
            <a:off x="6469656" y="5103739"/>
            <a:ext cx="1617680" cy="1617681"/>
          </a:xfrm>
          <a:prstGeom prst="rect">
            <a:avLst/>
          </a:prstGeom>
          <a:ln w="12700">
            <a:miter lim="400000"/>
          </a:ln>
        </p:spPr>
      </p:pic>
      <p:pic>
        <p:nvPicPr>
          <p:cNvPr id="124" name="Image" descr="Image"/>
          <p:cNvPicPr>
            <a:picLocks noChangeAspect="1"/>
          </p:cNvPicPr>
          <p:nvPr/>
        </p:nvPicPr>
        <p:blipFill>
          <a:blip r:embed="rId5">
            <a:extLst/>
          </a:blip>
          <a:stretch>
            <a:fillRect/>
          </a:stretch>
        </p:blipFill>
        <p:spPr>
          <a:xfrm>
            <a:off x="3490295" y="4086638"/>
            <a:ext cx="3166491" cy="3180627"/>
          </a:xfrm>
          <a:prstGeom prst="rect">
            <a:avLst/>
          </a:prstGeom>
          <a:ln w="12700">
            <a:miter lim="400000"/>
          </a:ln>
        </p:spPr>
      </p:pic>
      <p:sp>
        <p:nvSpPr>
          <p:cNvPr id="125" name="Paviotti Franco1, Buniak Esteban1, Ramele Rodrigo1, Orestes Freire2, Santos Juan Miguel3"/>
          <p:cNvSpPr txBox="1"/>
          <p:nvPr/>
        </p:nvSpPr>
        <p:spPr>
          <a:xfrm>
            <a:off x="633421" y="3432985"/>
            <a:ext cx="8264755" cy="333084"/>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t>Paviotti Franco</a:t>
            </a:r>
            <a:r>
              <a:rPr baseline="31999"/>
              <a:t>1</a:t>
            </a:r>
            <a:r>
              <a:t>, Buniak Esteban</a:t>
            </a:r>
            <a:r>
              <a:rPr baseline="31999"/>
              <a:t>1</a:t>
            </a:r>
            <a:r>
              <a:t>, Ramele Rodrigo</a:t>
            </a:r>
            <a:r>
              <a:rPr baseline="31999"/>
              <a:t>1</a:t>
            </a:r>
            <a:r>
              <a:t>, Orestes Freire</a:t>
            </a:r>
            <a:r>
              <a:rPr baseline="31999"/>
              <a:t>2</a:t>
            </a:r>
            <a:r>
              <a:t>, Santos Juan Miguel</a:t>
            </a:r>
            <a:r>
              <a:rPr baseline="31999"/>
              <a:t>3</a:t>
            </a:r>
          </a:p>
        </p:txBody>
      </p:sp>
      <p:sp>
        <p:nvSpPr>
          <p:cNvPr id="126" name="October 27th, 2022"/>
          <p:cNvSpPr txBox="1"/>
          <p:nvPr/>
        </p:nvSpPr>
        <p:spPr>
          <a:xfrm>
            <a:off x="9876849" y="493138"/>
            <a:ext cx="1912845" cy="333084"/>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t>October 27th, 2022</a:t>
            </a:r>
          </a:p>
        </p:txBody>
      </p:sp>
      <p:sp>
        <p:nvSpPr>
          <p:cNvPr id="127" name="1 Instituto Tecnológico de Buenos Aires (ITBA), Buenos Aires, Argentina"/>
          <p:cNvSpPr txBox="1"/>
          <p:nvPr/>
        </p:nvSpPr>
        <p:spPr>
          <a:xfrm>
            <a:off x="620721" y="3909019"/>
            <a:ext cx="5900860" cy="30059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baseline="31999" sz="1600"/>
            </a:pPr>
            <a:r>
              <a:t>1 </a:t>
            </a:r>
            <a:r>
              <a:rPr baseline="0"/>
              <a:t>Instituto Tecnológico de Buenos Aires (ITBA), Buenos Aires, Argentina</a:t>
            </a:r>
          </a:p>
        </p:txBody>
      </p:sp>
      <p:sp>
        <p:nvSpPr>
          <p:cNvPr id="128" name="3 Universidad Nacional de Hurlingham, Buenos Aires, Argentina"/>
          <p:cNvSpPr txBox="1"/>
          <p:nvPr/>
        </p:nvSpPr>
        <p:spPr>
          <a:xfrm>
            <a:off x="622591" y="4557824"/>
            <a:ext cx="5281636" cy="30059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baseline="31999" sz="1600"/>
            </a:pPr>
            <a:r>
              <a:t>3 </a:t>
            </a:r>
            <a:r>
              <a:rPr baseline="0"/>
              <a:t>Universidad Nacional de Hurlingham, Buenos Aires, Argentina</a:t>
            </a:r>
          </a:p>
        </p:txBody>
      </p:sp>
      <p:sp>
        <p:nvSpPr>
          <p:cNvPr id="129" name="2 Centro de Integral de Neurorehabilitación, Buenos Aires, Argentina"/>
          <p:cNvSpPr txBox="1"/>
          <p:nvPr/>
        </p:nvSpPr>
        <p:spPr>
          <a:xfrm>
            <a:off x="617118" y="4246555"/>
            <a:ext cx="5351042" cy="277993"/>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baseline="31999" sz="1500"/>
            </a:pPr>
            <a:r>
              <a:t>2 </a:t>
            </a:r>
            <a:r>
              <a:rPr baseline="0"/>
              <a:t>Centro de Integral de Neurorehabilitación, Buenos Aires, Argentina</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Rectangle"/>
          <p:cNvSpPr/>
          <p:nvPr/>
        </p:nvSpPr>
        <p:spPr>
          <a:xfrm>
            <a:off x="14020" y="2453"/>
            <a:ext cx="10258019" cy="1270003"/>
          </a:xfrm>
          <a:prstGeom prst="rect">
            <a:avLst/>
          </a:prstGeom>
          <a:solidFill>
            <a:srgbClr val="5F3E5A"/>
          </a:solidFill>
          <a:ln w="25400">
            <a:solidFill>
              <a:srgbClr val="5F3E5A"/>
            </a:solidFill>
          </a:ln>
        </p:spPr>
        <p:txBody>
          <a:bodyPr lIns="45719" rIns="45719" anchor="ctr"/>
          <a:lstStyle/>
          <a:p>
            <a:pPr/>
          </a:p>
        </p:txBody>
      </p:sp>
      <p:pic>
        <p:nvPicPr>
          <p:cNvPr id="215" name="Picture 36" descr="Picture 36"/>
          <p:cNvPicPr>
            <a:picLocks noChangeAspect="1"/>
          </p:cNvPicPr>
          <p:nvPr/>
        </p:nvPicPr>
        <p:blipFill>
          <a:blip r:embed="rId2">
            <a:extLst/>
          </a:blip>
          <a:stretch>
            <a:fillRect/>
          </a:stretch>
        </p:blipFill>
        <p:spPr>
          <a:xfrm>
            <a:off x="11254498" y="320398"/>
            <a:ext cx="299892" cy="634113"/>
          </a:xfrm>
          <a:prstGeom prst="rect">
            <a:avLst/>
          </a:prstGeom>
          <a:ln w="12700">
            <a:miter lim="400000"/>
          </a:ln>
        </p:spPr>
      </p:pic>
      <p:pic>
        <p:nvPicPr>
          <p:cNvPr id="216" name="Image" descr="Image"/>
          <p:cNvPicPr>
            <a:picLocks noChangeAspect="1"/>
          </p:cNvPicPr>
          <p:nvPr/>
        </p:nvPicPr>
        <p:blipFill>
          <a:blip r:embed="rId3">
            <a:extLst/>
          </a:blip>
          <a:stretch>
            <a:fillRect/>
          </a:stretch>
        </p:blipFill>
        <p:spPr>
          <a:xfrm>
            <a:off x="10372207" y="428662"/>
            <a:ext cx="794823" cy="350659"/>
          </a:xfrm>
          <a:prstGeom prst="rect">
            <a:avLst/>
          </a:prstGeom>
          <a:ln w="12700">
            <a:miter lim="400000"/>
          </a:ln>
        </p:spPr>
      </p:pic>
      <p:sp>
        <p:nvSpPr>
          <p:cNvPr id="217" name="1/8"/>
          <p:cNvSpPr txBox="1"/>
          <p:nvPr/>
        </p:nvSpPr>
        <p:spPr>
          <a:xfrm>
            <a:off x="11641858" y="418571"/>
            <a:ext cx="46836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Charter Roman"/>
                <a:ea typeface="Charter Roman"/>
                <a:cs typeface="Charter Roman"/>
                <a:sym typeface="Charter Roman"/>
              </a:defRPr>
            </a:lvl1pPr>
          </a:lstStyle>
          <a:p>
            <a:pPr/>
            <a:r>
              <a:t>1/8</a:t>
            </a:r>
          </a:p>
        </p:txBody>
      </p:sp>
      <p:sp>
        <p:nvSpPr>
          <p:cNvPr id="218" name="[1] L.R.Caplan,R.P.Simon,andS.Hassani,“Chapter27-cerebrovascular disease—stroke,” in Neurobiology of Brain Disorders (Second Edition), M. J. Zigmond, C. A. Wiley, and M.-F. Chesselet, Eds. Academic Press, 2023, pp. 457–476.  [2] S. M. Donato, K. H. Pulas"/>
          <p:cNvSpPr txBox="1"/>
          <p:nvPr/>
        </p:nvSpPr>
        <p:spPr>
          <a:xfrm>
            <a:off x="74544" y="2144400"/>
            <a:ext cx="12041682" cy="442248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[1] L.R.Caplan,R.P.Simon,andS.Hassani,“Chapter27-cerebrovascular disease—stroke,” in Neurobiology of Brain Disorders (Second Edition), M. J. Zigmond, C. A. Wiley, and M.-F. Chesselet, Eds. Academic Press, 2023, pp. 457–476. </a:t>
            </a:r>
            <a:br/>
            <a:r>
              <a:t>[2] S. M. Donato, K. H. Pulaski, and G. Gillen, “Chapter 19 - overview of balance impairments: Functional implications,” [22] in Stroke Rehabilitation (Fourth Edition), fourth edition ed., G. Gillen, Ed. Mosby, 2016, pp. 394–415. </a:t>
            </a:r>
          </a:p>
          <a:p>
            <a:pPr/>
            <a:r>
              <a:t>[3] Boseman, T., Orman, G., Boltshauser, E., Tekes, A., Huisman, T. A. G. M., &amp; Poretti, A. (2015). Congenital abnormalities of the posterior fossa. Radiographics, 35(1), 200–220. </a:t>
            </a:r>
            <a:r>
              <a:rPr u="sng">
                <a:solidFill>
                  <a:srgbClr val="0563C1"/>
                </a:solidFill>
                <a:uFill>
                  <a:solidFill>
                    <a:srgbClr val="0563C1"/>
                  </a:solidFill>
                </a:uFill>
                <a:hlinkClick r:id="rId4" invalidUrl="" action="" tgtFrame="" tooltip="" history="1" highlightClick="0" endSnd="0"/>
              </a:rPr>
              <a:t>https://doi.org/10.1148/rg.351140038</a:t>
            </a:r>
          </a:p>
          <a:p>
            <a:pPr/>
            <a:r>
              <a:t>[4] J. M. Peake, G. Kerr, and J. P. Sullivan, “A critical review of consumer wearables, mobile applications, and equipment for providing biofeedback, monitoring stress, and sleep in physically active populations,” Frontiers in physiology, vol. 9, p. 743, 2018. </a:t>
            </a:r>
          </a:p>
          <a:p>
            <a:pPr/>
            <a:r>
              <a:t>[5] S.Balasubramanian,H.Zhang,S.Buchanan,H.Austin,R.Herman,and J. He, “Cooperative and active assistance based interactive therapy,” in IEEE/ICME International Conference on Complex Medical Engineering. IEEE, 2010, pp. 311–315. </a:t>
            </a:r>
            <a:br/>
          </a:p>
          <a:p>
            <a:pPr/>
            <a:br/>
          </a:p>
          <a:p>
            <a:pPr/>
          </a:p>
        </p:txBody>
      </p:sp>
      <p:sp>
        <p:nvSpPr>
          <p:cNvPr id="219" name="Introduction"/>
          <p:cNvSpPr txBox="1"/>
          <p:nvPr/>
        </p:nvSpPr>
        <p:spPr>
          <a:xfrm>
            <a:off x="182470" y="286935"/>
            <a:ext cx="2831822" cy="683586"/>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4200">
                <a:latin typeface="+mn-lt"/>
                <a:ea typeface="+mn-ea"/>
                <a:cs typeface="+mn-cs"/>
                <a:sym typeface="Arial"/>
              </a:defRPr>
            </a:lvl1pPr>
          </a:lstStyle>
          <a:p>
            <a:pPr/>
            <a:r>
              <a:t>References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221" name="Título 1"/>
          <p:cNvSpPr txBox="1"/>
          <p:nvPr>
            <p:ph type="title"/>
          </p:nvPr>
        </p:nvSpPr>
        <p:spPr>
          <a:xfrm>
            <a:off x="2270615" y="2277790"/>
            <a:ext cx="7407442" cy="1325564"/>
          </a:xfrm>
          <a:prstGeom prst="rect">
            <a:avLst/>
          </a:prstGeom>
        </p:spPr>
        <p:txBody>
          <a:bodyPr/>
          <a:lstStyle/>
          <a:p>
            <a:pPr/>
            <a:r>
              <a:t>GUÍA DE ESTILO</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223" name="Rectangle 37"/>
          <p:cNvSpPr/>
          <p:nvPr/>
        </p:nvSpPr>
        <p:spPr>
          <a:xfrm>
            <a:off x="-12700" y="4682733"/>
            <a:ext cx="12021354" cy="2195700"/>
          </a:xfrm>
          <a:prstGeom prst="rect">
            <a:avLst/>
          </a:prstGeom>
          <a:solidFill>
            <a:srgbClr val="001B41"/>
          </a:solidFill>
          <a:ln w="12700">
            <a:miter lim="400000"/>
          </a:ln>
          <a:effectLst>
            <a:outerShdw sx="100000" sy="100000" kx="0" ky="0" algn="b" rotWithShape="0" blurRad="38100" dist="23000" dir="5400000">
              <a:srgbClr val="000000">
                <a:alpha val="35000"/>
              </a:srgbClr>
            </a:outerShdw>
          </a:effectLst>
        </p:spPr>
        <p:txBody>
          <a:bodyPr lIns="45719" rIns="45719" anchor="ctr"/>
          <a:lstStyle/>
          <a:p>
            <a:pPr/>
          </a:p>
        </p:txBody>
      </p:sp>
      <p:sp>
        <p:nvSpPr>
          <p:cNvPr id="224" name="Title 3"/>
          <p:cNvSpPr txBox="1"/>
          <p:nvPr>
            <p:ph type="title"/>
          </p:nvPr>
        </p:nvSpPr>
        <p:spPr>
          <a:xfrm>
            <a:off x="2868502" y="929494"/>
            <a:ext cx="6454988" cy="479884"/>
          </a:xfrm>
          <a:prstGeom prst="rect">
            <a:avLst/>
          </a:prstGeom>
        </p:spPr>
        <p:txBody>
          <a:bodyPr/>
          <a:lstStyle>
            <a:lvl1pPr defTabSz="758951">
              <a:defRPr sz="2600"/>
            </a:lvl1pPr>
          </a:lstStyle>
          <a:p>
            <a:pPr/>
            <a:r>
              <a:t>MISCELANEAS</a:t>
            </a:r>
          </a:p>
        </p:txBody>
      </p:sp>
      <p:pic>
        <p:nvPicPr>
          <p:cNvPr id="225" name="Picture 26" descr="Picture 26"/>
          <p:cNvPicPr>
            <a:picLocks noChangeAspect="1"/>
          </p:cNvPicPr>
          <p:nvPr/>
        </p:nvPicPr>
        <p:blipFill>
          <a:blip r:embed="rId2">
            <a:extLst/>
          </a:blip>
          <a:stretch>
            <a:fillRect/>
          </a:stretch>
        </p:blipFill>
        <p:spPr>
          <a:xfrm>
            <a:off x="573937" y="1880327"/>
            <a:ext cx="1271021" cy="836680"/>
          </a:xfrm>
          <a:prstGeom prst="rect">
            <a:avLst/>
          </a:prstGeom>
          <a:ln w="12700">
            <a:miter lim="400000"/>
          </a:ln>
        </p:spPr>
      </p:pic>
      <p:pic>
        <p:nvPicPr>
          <p:cNvPr id="226" name="Picture 27" descr="Picture 27"/>
          <p:cNvPicPr>
            <a:picLocks noChangeAspect="1"/>
          </p:cNvPicPr>
          <p:nvPr/>
        </p:nvPicPr>
        <p:blipFill>
          <a:blip r:embed="rId3">
            <a:extLst/>
          </a:blip>
          <a:stretch>
            <a:fillRect/>
          </a:stretch>
        </p:blipFill>
        <p:spPr>
          <a:xfrm>
            <a:off x="2254380" y="1841073"/>
            <a:ext cx="1268776" cy="835202"/>
          </a:xfrm>
          <a:prstGeom prst="rect">
            <a:avLst/>
          </a:prstGeom>
          <a:ln w="12700">
            <a:miter lim="400000"/>
          </a:ln>
        </p:spPr>
      </p:pic>
      <p:pic>
        <p:nvPicPr>
          <p:cNvPr id="227" name="Picture 29" descr="Picture 29"/>
          <p:cNvPicPr>
            <a:picLocks noChangeAspect="1"/>
          </p:cNvPicPr>
          <p:nvPr/>
        </p:nvPicPr>
        <p:blipFill>
          <a:blip r:embed="rId4">
            <a:extLst/>
          </a:blip>
          <a:stretch>
            <a:fillRect/>
          </a:stretch>
        </p:blipFill>
        <p:spPr>
          <a:xfrm>
            <a:off x="576181" y="3054680"/>
            <a:ext cx="1268775" cy="835201"/>
          </a:xfrm>
          <a:prstGeom prst="rect">
            <a:avLst/>
          </a:prstGeom>
          <a:ln w="12700">
            <a:miter lim="400000"/>
          </a:ln>
        </p:spPr>
      </p:pic>
      <p:pic>
        <p:nvPicPr>
          <p:cNvPr id="228" name="Picture 30" descr="Picture 30"/>
          <p:cNvPicPr>
            <a:picLocks noChangeAspect="1"/>
          </p:cNvPicPr>
          <p:nvPr/>
        </p:nvPicPr>
        <p:blipFill>
          <a:blip r:embed="rId5">
            <a:extLst/>
          </a:blip>
          <a:stretch>
            <a:fillRect/>
          </a:stretch>
        </p:blipFill>
        <p:spPr>
          <a:xfrm>
            <a:off x="2244824" y="3051524"/>
            <a:ext cx="1270298" cy="835202"/>
          </a:xfrm>
          <a:prstGeom prst="rect">
            <a:avLst/>
          </a:prstGeom>
          <a:ln w="12700">
            <a:miter lim="400000"/>
          </a:ln>
        </p:spPr>
      </p:pic>
      <p:pic>
        <p:nvPicPr>
          <p:cNvPr id="229" name="Picture 32" descr="Picture 32"/>
          <p:cNvPicPr>
            <a:picLocks noChangeAspect="1"/>
          </p:cNvPicPr>
          <p:nvPr/>
        </p:nvPicPr>
        <p:blipFill>
          <a:blip r:embed="rId6">
            <a:extLst/>
          </a:blip>
          <a:stretch>
            <a:fillRect/>
          </a:stretch>
        </p:blipFill>
        <p:spPr>
          <a:xfrm>
            <a:off x="10040793" y="1758101"/>
            <a:ext cx="590844" cy="1579560"/>
          </a:xfrm>
          <a:prstGeom prst="rect">
            <a:avLst/>
          </a:prstGeom>
          <a:ln w="12700">
            <a:miter lim="400000"/>
          </a:ln>
        </p:spPr>
      </p:pic>
      <p:pic>
        <p:nvPicPr>
          <p:cNvPr id="230" name="Picture 33" descr="Picture 33"/>
          <p:cNvPicPr>
            <a:picLocks noChangeAspect="1"/>
          </p:cNvPicPr>
          <p:nvPr/>
        </p:nvPicPr>
        <p:blipFill>
          <a:blip r:embed="rId7">
            <a:extLst/>
          </a:blip>
          <a:stretch>
            <a:fillRect/>
          </a:stretch>
        </p:blipFill>
        <p:spPr>
          <a:xfrm>
            <a:off x="8437122" y="3600158"/>
            <a:ext cx="2417071" cy="530355"/>
          </a:xfrm>
          <a:prstGeom prst="rect">
            <a:avLst/>
          </a:prstGeom>
          <a:ln w="12700">
            <a:miter lim="400000"/>
          </a:ln>
        </p:spPr>
      </p:pic>
      <p:pic>
        <p:nvPicPr>
          <p:cNvPr id="231" name="Picture 34" descr="Picture 34"/>
          <p:cNvPicPr>
            <a:picLocks noChangeAspect="1"/>
          </p:cNvPicPr>
          <p:nvPr/>
        </p:nvPicPr>
        <p:blipFill>
          <a:blip r:embed="rId8">
            <a:extLst/>
          </a:blip>
          <a:stretch>
            <a:fillRect/>
          </a:stretch>
        </p:blipFill>
        <p:spPr>
          <a:xfrm>
            <a:off x="6447213" y="2947853"/>
            <a:ext cx="1268777" cy="1267259"/>
          </a:xfrm>
          <a:prstGeom prst="rect">
            <a:avLst/>
          </a:prstGeom>
          <a:ln w="12700">
            <a:miter lim="400000"/>
          </a:ln>
        </p:spPr>
      </p:pic>
      <p:pic>
        <p:nvPicPr>
          <p:cNvPr id="232" name="Picture 35" descr="Picture 35"/>
          <p:cNvPicPr>
            <a:picLocks noChangeAspect="1"/>
          </p:cNvPicPr>
          <p:nvPr/>
        </p:nvPicPr>
        <p:blipFill>
          <a:blip r:embed="rId9">
            <a:extLst/>
          </a:blip>
          <a:stretch>
            <a:fillRect/>
          </a:stretch>
        </p:blipFill>
        <p:spPr>
          <a:xfrm rot="251933">
            <a:off x="6273881" y="1825444"/>
            <a:ext cx="1615443" cy="905260"/>
          </a:xfrm>
          <a:prstGeom prst="rect">
            <a:avLst/>
          </a:prstGeom>
          <a:ln w="12700">
            <a:miter lim="400000"/>
          </a:ln>
        </p:spPr>
      </p:pic>
      <p:pic>
        <p:nvPicPr>
          <p:cNvPr id="233" name="Picture 36" descr="Picture 36"/>
          <p:cNvPicPr>
            <a:picLocks noChangeAspect="1"/>
          </p:cNvPicPr>
          <p:nvPr/>
        </p:nvPicPr>
        <p:blipFill>
          <a:blip r:embed="rId10">
            <a:extLst/>
          </a:blip>
          <a:stretch>
            <a:fillRect/>
          </a:stretch>
        </p:blipFill>
        <p:spPr>
          <a:xfrm>
            <a:off x="8744001" y="1594080"/>
            <a:ext cx="847584" cy="1792196"/>
          </a:xfrm>
          <a:prstGeom prst="rect">
            <a:avLst/>
          </a:prstGeom>
          <a:ln w="12700">
            <a:miter lim="400000"/>
          </a:ln>
        </p:spPr>
      </p:pic>
      <p:sp>
        <p:nvSpPr>
          <p:cNvPr id="234" name="“Eso es el aprendizaje. Entender de repente algo que siempre has entendido, pero de una nueva manera”"/>
          <p:cNvSpPr txBox="1"/>
          <p:nvPr/>
        </p:nvSpPr>
        <p:spPr>
          <a:xfrm>
            <a:off x="649254" y="4880972"/>
            <a:ext cx="5365958" cy="396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b">
            <a:spAutoFit/>
          </a:bodyPr>
          <a:lstStyle>
            <a:lvl1pPr>
              <a:lnSpc>
                <a:spcPct val="70000"/>
              </a:lnSpc>
              <a:defRPr b="1" sz="2000">
                <a:solidFill>
                  <a:srgbClr val="FFFFFF"/>
                </a:solidFill>
                <a:latin typeface="Montserrat ExtraBold"/>
                <a:ea typeface="Montserrat ExtraBold"/>
                <a:cs typeface="Montserrat ExtraBold"/>
                <a:sym typeface="Montserrat ExtraBold"/>
              </a:defRPr>
            </a:lvl1pPr>
          </a:lstStyle>
          <a:p>
            <a:pPr/>
            <a:r>
              <a:t>Para slides con fondos plenos</a:t>
            </a:r>
          </a:p>
        </p:txBody>
      </p:sp>
      <p:pic>
        <p:nvPicPr>
          <p:cNvPr id="235" name="Picture 39" descr="Picture 39"/>
          <p:cNvPicPr>
            <a:picLocks noChangeAspect="1"/>
          </p:cNvPicPr>
          <p:nvPr/>
        </p:nvPicPr>
        <p:blipFill>
          <a:blip r:embed="rId4">
            <a:extLst/>
          </a:blip>
          <a:stretch>
            <a:fillRect/>
          </a:stretch>
        </p:blipFill>
        <p:spPr>
          <a:xfrm rot="16200000">
            <a:off x="436643" y="5554781"/>
            <a:ext cx="913996" cy="601659"/>
          </a:xfrm>
          <a:prstGeom prst="rect">
            <a:avLst/>
          </a:prstGeom>
          <a:ln w="12700">
            <a:miter lim="400000"/>
          </a:ln>
        </p:spPr>
      </p:pic>
      <p:pic>
        <p:nvPicPr>
          <p:cNvPr id="236" name="Picture 40" descr="Picture 40"/>
          <p:cNvPicPr>
            <a:picLocks noChangeAspect="1"/>
          </p:cNvPicPr>
          <p:nvPr/>
        </p:nvPicPr>
        <p:blipFill>
          <a:blip r:embed="rId11">
            <a:extLst/>
          </a:blip>
          <a:stretch>
            <a:fillRect/>
          </a:stretch>
        </p:blipFill>
        <p:spPr>
          <a:xfrm>
            <a:off x="1774893" y="5430689"/>
            <a:ext cx="926106" cy="924997"/>
          </a:xfrm>
          <a:prstGeom prst="rect">
            <a:avLst/>
          </a:prstGeom>
          <a:ln w="12700">
            <a:miter lim="400000"/>
          </a:ln>
        </p:spPr>
      </p:pic>
      <p:pic>
        <p:nvPicPr>
          <p:cNvPr id="237" name="Picture 41" descr="Picture 41"/>
          <p:cNvPicPr>
            <a:picLocks noChangeAspect="1"/>
          </p:cNvPicPr>
          <p:nvPr/>
        </p:nvPicPr>
        <p:blipFill>
          <a:blip r:embed="rId12">
            <a:extLst/>
          </a:blip>
          <a:stretch>
            <a:fillRect/>
          </a:stretch>
        </p:blipFill>
        <p:spPr>
          <a:xfrm>
            <a:off x="3308660" y="5558706"/>
            <a:ext cx="1395221" cy="781851"/>
          </a:xfrm>
          <a:prstGeom prst="rect">
            <a:avLst/>
          </a:prstGeom>
          <a:ln w="12700">
            <a:miter lim="400000"/>
          </a:ln>
        </p:spPr>
      </p:pic>
      <p:pic>
        <p:nvPicPr>
          <p:cNvPr id="238" name="Picture 42" descr="Picture 42"/>
          <p:cNvPicPr>
            <a:picLocks noChangeAspect="1"/>
          </p:cNvPicPr>
          <p:nvPr/>
        </p:nvPicPr>
        <p:blipFill>
          <a:blip r:embed="rId13">
            <a:extLst/>
          </a:blip>
          <a:stretch>
            <a:fillRect/>
          </a:stretch>
        </p:blipFill>
        <p:spPr>
          <a:xfrm rot="5400000">
            <a:off x="5761413" y="5098493"/>
            <a:ext cx="807323" cy="1707064"/>
          </a:xfrm>
          <a:prstGeom prst="rect">
            <a:avLst/>
          </a:prstGeom>
          <a:ln w="12700">
            <a:miter lim="400000"/>
          </a:ln>
        </p:spPr>
      </p:pic>
      <p:pic>
        <p:nvPicPr>
          <p:cNvPr id="239" name="Picture 43" descr="Picture 43"/>
          <p:cNvPicPr>
            <a:picLocks noChangeAspect="1"/>
          </p:cNvPicPr>
          <p:nvPr/>
        </p:nvPicPr>
        <p:blipFill>
          <a:blip r:embed="rId14">
            <a:extLst/>
          </a:blip>
          <a:stretch>
            <a:fillRect/>
          </a:stretch>
        </p:blipFill>
        <p:spPr>
          <a:xfrm rot="5400000">
            <a:off x="8046038" y="5283844"/>
            <a:ext cx="510552" cy="1364907"/>
          </a:xfrm>
          <a:prstGeom prst="rect">
            <a:avLst/>
          </a:prstGeom>
          <a:ln w="12700">
            <a:miter lim="400000"/>
          </a:ln>
        </p:spPr>
      </p:pic>
      <p:pic>
        <p:nvPicPr>
          <p:cNvPr id="240" name="Picture 44" descr="Picture 44"/>
          <p:cNvPicPr>
            <a:picLocks noChangeAspect="1"/>
          </p:cNvPicPr>
          <p:nvPr/>
        </p:nvPicPr>
        <p:blipFill>
          <a:blip r:embed="rId15">
            <a:extLst/>
          </a:blip>
          <a:stretch>
            <a:fillRect/>
          </a:stretch>
        </p:blipFill>
        <p:spPr>
          <a:xfrm>
            <a:off x="9357928" y="5798099"/>
            <a:ext cx="1828266" cy="401160"/>
          </a:xfrm>
          <a:prstGeom prst="rect">
            <a:avLst/>
          </a:prstGeom>
          <a:ln w="12700">
            <a:miter lim="400000"/>
          </a:ln>
        </p:spPr>
      </p:pic>
      <p:pic>
        <p:nvPicPr>
          <p:cNvPr id="241" name="Picture 7" descr="Picture 7"/>
          <p:cNvPicPr>
            <a:picLocks noChangeAspect="1"/>
          </p:cNvPicPr>
          <p:nvPr/>
        </p:nvPicPr>
        <p:blipFill>
          <a:blip r:embed="rId16">
            <a:extLst/>
          </a:blip>
          <a:stretch>
            <a:fillRect/>
          </a:stretch>
        </p:blipFill>
        <p:spPr>
          <a:xfrm>
            <a:off x="11999559" y="0"/>
            <a:ext cx="217842" cy="6858000"/>
          </a:xfrm>
          <a:prstGeom prst="rect">
            <a:avLst/>
          </a:prstGeom>
          <a:ln w="12700">
            <a:miter lim="400000"/>
          </a:ln>
        </p:spPr>
      </p:pic>
      <p:pic>
        <p:nvPicPr>
          <p:cNvPr id="242" name="Picture 10" descr="Picture 10"/>
          <p:cNvPicPr>
            <a:picLocks noChangeAspect="1"/>
          </p:cNvPicPr>
          <p:nvPr/>
        </p:nvPicPr>
        <p:blipFill>
          <a:blip r:embed="rId17">
            <a:extLst/>
          </a:blip>
          <a:stretch>
            <a:fillRect/>
          </a:stretch>
        </p:blipFill>
        <p:spPr>
          <a:xfrm>
            <a:off x="11312545" y="6181073"/>
            <a:ext cx="904857" cy="355480"/>
          </a:xfrm>
          <a:prstGeom prst="rect">
            <a:avLst/>
          </a:prstGeom>
          <a:ln w="12700">
            <a:miter lim="400000"/>
          </a:ln>
        </p:spPr>
      </p:pic>
      <p:pic>
        <p:nvPicPr>
          <p:cNvPr id="243" name="Picture 2" descr="Picture 2"/>
          <p:cNvPicPr>
            <a:picLocks noChangeAspect="1"/>
          </p:cNvPicPr>
          <p:nvPr/>
        </p:nvPicPr>
        <p:blipFill>
          <a:blip r:embed="rId18">
            <a:extLst/>
          </a:blip>
          <a:stretch>
            <a:fillRect/>
          </a:stretch>
        </p:blipFill>
        <p:spPr>
          <a:xfrm>
            <a:off x="11589863" y="152709"/>
            <a:ext cx="536197" cy="533430"/>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245" name="Title 3"/>
          <p:cNvSpPr txBox="1"/>
          <p:nvPr>
            <p:ph type="title"/>
          </p:nvPr>
        </p:nvSpPr>
        <p:spPr>
          <a:xfrm>
            <a:off x="2868502" y="929494"/>
            <a:ext cx="6454988" cy="479884"/>
          </a:xfrm>
          <a:prstGeom prst="rect">
            <a:avLst/>
          </a:prstGeom>
        </p:spPr>
        <p:txBody>
          <a:bodyPr/>
          <a:lstStyle>
            <a:lvl1pPr defTabSz="758951">
              <a:defRPr sz="2600"/>
            </a:lvl1pPr>
          </a:lstStyle>
          <a:p>
            <a:pPr/>
            <a:r>
              <a:t>ICONOGRAFÍA</a:t>
            </a:r>
          </a:p>
        </p:txBody>
      </p:sp>
      <p:sp>
        <p:nvSpPr>
          <p:cNvPr id="246" name="TextBox 2"/>
          <p:cNvSpPr txBox="1"/>
          <p:nvPr/>
        </p:nvSpPr>
        <p:spPr>
          <a:xfrm>
            <a:off x="4353581" y="2163996"/>
            <a:ext cx="3405702" cy="3708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a:latin typeface="Montserrat Black"/>
                <a:ea typeface="Montserrat Black"/>
                <a:cs typeface="Montserrat Black"/>
                <a:sym typeface="Montserrat Black"/>
              </a:defRPr>
            </a:lvl1pPr>
          </a:lstStyle>
          <a:p>
            <a:pPr/>
            <a:r>
              <a:t>Agilidad, innovación y procesos</a:t>
            </a:r>
          </a:p>
        </p:txBody>
      </p:sp>
      <p:sp>
        <p:nvSpPr>
          <p:cNvPr id="247" name="TextBox 54"/>
          <p:cNvSpPr txBox="1"/>
          <p:nvPr/>
        </p:nvSpPr>
        <p:spPr>
          <a:xfrm>
            <a:off x="835820" y="2163996"/>
            <a:ext cx="2698208" cy="3708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a:latin typeface="Montserrat Black"/>
                <a:ea typeface="Montserrat Black"/>
                <a:cs typeface="Montserrat Black"/>
                <a:sym typeface="Montserrat Black"/>
              </a:defRPr>
            </a:lvl1pPr>
          </a:lstStyle>
          <a:p>
            <a:pPr/>
            <a:r>
              <a:t>Software y Data</a:t>
            </a:r>
          </a:p>
        </p:txBody>
      </p:sp>
      <p:sp>
        <p:nvSpPr>
          <p:cNvPr id="248" name="Straight Connector 7"/>
          <p:cNvSpPr/>
          <p:nvPr/>
        </p:nvSpPr>
        <p:spPr>
          <a:xfrm flipH="1">
            <a:off x="4022225" y="2129653"/>
            <a:ext cx="2" cy="3960003"/>
          </a:xfrm>
          <a:prstGeom prst="line">
            <a:avLst/>
          </a:prstGeom>
          <a:ln w="25400">
            <a:solidFill>
              <a:srgbClr val="FFD600"/>
            </a:solidFill>
          </a:ln>
          <a:effectLst>
            <a:outerShdw sx="100000" sy="100000" kx="0" ky="0" algn="b" rotWithShape="0" blurRad="38100" dist="20000" dir="5400000">
              <a:srgbClr val="000000">
                <a:alpha val="38000"/>
              </a:srgbClr>
            </a:outerShdw>
          </a:effectLst>
        </p:spPr>
        <p:txBody>
          <a:bodyPr lIns="45719" rIns="45719"/>
          <a:lstStyle/>
          <a:p>
            <a:pPr/>
          </a:p>
        </p:txBody>
      </p:sp>
      <p:sp>
        <p:nvSpPr>
          <p:cNvPr id="249" name="TextBox 58"/>
          <p:cNvSpPr txBox="1"/>
          <p:nvPr/>
        </p:nvSpPr>
        <p:spPr>
          <a:xfrm>
            <a:off x="8593804" y="2163996"/>
            <a:ext cx="3148203" cy="3708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a:latin typeface="Montserrat Black"/>
                <a:ea typeface="Montserrat Black"/>
                <a:cs typeface="Montserrat Black"/>
                <a:sym typeface="Montserrat Black"/>
              </a:defRPr>
            </a:lvl1pPr>
          </a:lstStyle>
          <a:p>
            <a:pPr/>
            <a:r>
              <a:t>Testing y operaciones</a:t>
            </a:r>
          </a:p>
        </p:txBody>
      </p:sp>
      <p:sp>
        <p:nvSpPr>
          <p:cNvPr id="250" name="Straight Connector 60"/>
          <p:cNvSpPr/>
          <p:nvPr/>
        </p:nvSpPr>
        <p:spPr>
          <a:xfrm flipH="1">
            <a:off x="8164841" y="2129653"/>
            <a:ext cx="2" cy="3960003"/>
          </a:xfrm>
          <a:prstGeom prst="line">
            <a:avLst/>
          </a:prstGeom>
          <a:ln w="25400">
            <a:solidFill>
              <a:srgbClr val="FFD600"/>
            </a:solidFill>
          </a:ln>
          <a:effectLst>
            <a:outerShdw sx="100000" sy="100000" kx="0" ky="0" algn="b" rotWithShape="0" blurRad="38100" dist="20000" dir="5400000">
              <a:srgbClr val="000000">
                <a:alpha val="38000"/>
              </a:srgbClr>
            </a:outerShdw>
          </a:effectLst>
        </p:spPr>
        <p:txBody>
          <a:bodyPr lIns="45719" rIns="45719"/>
          <a:lstStyle/>
          <a:p>
            <a:pPr/>
          </a:p>
        </p:txBody>
      </p:sp>
      <p:pic>
        <p:nvPicPr>
          <p:cNvPr id="251" name="Picture 5" descr="Picture 5"/>
          <p:cNvPicPr>
            <a:picLocks noChangeAspect="1"/>
          </p:cNvPicPr>
          <p:nvPr/>
        </p:nvPicPr>
        <p:blipFill>
          <a:blip r:embed="rId2">
            <a:extLst/>
          </a:blip>
          <a:stretch>
            <a:fillRect/>
          </a:stretch>
        </p:blipFill>
        <p:spPr>
          <a:xfrm>
            <a:off x="380111" y="3994858"/>
            <a:ext cx="720003" cy="720002"/>
          </a:xfrm>
          <a:prstGeom prst="rect">
            <a:avLst/>
          </a:prstGeom>
          <a:ln w="12700">
            <a:miter lim="400000"/>
          </a:ln>
        </p:spPr>
      </p:pic>
      <p:pic>
        <p:nvPicPr>
          <p:cNvPr id="252" name="Picture 10" descr="Picture 10"/>
          <p:cNvPicPr>
            <a:picLocks noChangeAspect="1"/>
          </p:cNvPicPr>
          <p:nvPr/>
        </p:nvPicPr>
        <p:blipFill>
          <a:blip r:embed="rId3">
            <a:extLst/>
          </a:blip>
          <a:stretch>
            <a:fillRect/>
          </a:stretch>
        </p:blipFill>
        <p:spPr>
          <a:xfrm>
            <a:off x="4367060" y="2781534"/>
            <a:ext cx="720002" cy="720002"/>
          </a:xfrm>
          <a:prstGeom prst="rect">
            <a:avLst/>
          </a:prstGeom>
          <a:ln w="12700">
            <a:miter lim="400000"/>
          </a:ln>
        </p:spPr>
      </p:pic>
      <p:pic>
        <p:nvPicPr>
          <p:cNvPr id="253" name="Picture 13" descr="Picture 13"/>
          <p:cNvPicPr>
            <a:picLocks noChangeAspect="1"/>
          </p:cNvPicPr>
          <p:nvPr/>
        </p:nvPicPr>
        <p:blipFill>
          <a:blip r:embed="rId4">
            <a:extLst/>
          </a:blip>
          <a:stretch>
            <a:fillRect/>
          </a:stretch>
        </p:blipFill>
        <p:spPr>
          <a:xfrm>
            <a:off x="5689646" y="3920825"/>
            <a:ext cx="720002" cy="720002"/>
          </a:xfrm>
          <a:prstGeom prst="rect">
            <a:avLst/>
          </a:prstGeom>
          <a:ln w="12700">
            <a:miter lim="400000"/>
          </a:ln>
        </p:spPr>
      </p:pic>
      <p:pic>
        <p:nvPicPr>
          <p:cNvPr id="254" name="Picture 18" descr="Picture 18"/>
          <p:cNvPicPr>
            <a:picLocks noChangeAspect="1"/>
          </p:cNvPicPr>
          <p:nvPr/>
        </p:nvPicPr>
        <p:blipFill>
          <a:blip r:embed="rId5">
            <a:extLst/>
          </a:blip>
          <a:stretch>
            <a:fillRect/>
          </a:stretch>
        </p:blipFill>
        <p:spPr>
          <a:xfrm>
            <a:off x="8444109" y="2781534"/>
            <a:ext cx="720002" cy="720002"/>
          </a:xfrm>
          <a:prstGeom prst="rect">
            <a:avLst/>
          </a:prstGeom>
          <a:ln w="12700">
            <a:miter lim="400000"/>
          </a:ln>
        </p:spPr>
      </p:pic>
      <p:pic>
        <p:nvPicPr>
          <p:cNvPr id="255" name="Picture 22" descr="Picture 22"/>
          <p:cNvPicPr>
            <a:picLocks noChangeAspect="1"/>
          </p:cNvPicPr>
          <p:nvPr/>
        </p:nvPicPr>
        <p:blipFill>
          <a:blip r:embed="rId6">
            <a:extLst/>
          </a:blip>
          <a:stretch>
            <a:fillRect/>
          </a:stretch>
        </p:blipFill>
        <p:spPr>
          <a:xfrm>
            <a:off x="9687904" y="2760010"/>
            <a:ext cx="720002" cy="720002"/>
          </a:xfrm>
          <a:prstGeom prst="rect">
            <a:avLst/>
          </a:prstGeom>
          <a:ln w="12700">
            <a:miter lim="400000"/>
          </a:ln>
        </p:spPr>
      </p:pic>
      <p:pic>
        <p:nvPicPr>
          <p:cNvPr id="256" name="Picture 6" descr="Picture 6"/>
          <p:cNvPicPr>
            <a:picLocks noChangeAspect="1"/>
          </p:cNvPicPr>
          <p:nvPr/>
        </p:nvPicPr>
        <p:blipFill>
          <a:blip r:embed="rId7">
            <a:extLst/>
          </a:blip>
          <a:stretch>
            <a:fillRect/>
          </a:stretch>
        </p:blipFill>
        <p:spPr>
          <a:xfrm>
            <a:off x="380111" y="5128938"/>
            <a:ext cx="720003" cy="720002"/>
          </a:xfrm>
          <a:prstGeom prst="rect">
            <a:avLst/>
          </a:prstGeom>
          <a:ln w="12700">
            <a:miter lim="400000"/>
          </a:ln>
        </p:spPr>
      </p:pic>
      <p:pic>
        <p:nvPicPr>
          <p:cNvPr id="257" name="Picture 9" descr="Picture 9"/>
          <p:cNvPicPr>
            <a:picLocks noChangeAspect="1"/>
          </p:cNvPicPr>
          <p:nvPr/>
        </p:nvPicPr>
        <p:blipFill>
          <a:blip r:embed="rId8">
            <a:extLst/>
          </a:blip>
          <a:stretch>
            <a:fillRect/>
          </a:stretch>
        </p:blipFill>
        <p:spPr>
          <a:xfrm>
            <a:off x="2956861" y="4008925"/>
            <a:ext cx="720002" cy="720002"/>
          </a:xfrm>
          <a:prstGeom prst="rect">
            <a:avLst/>
          </a:prstGeom>
          <a:ln w="12700">
            <a:miter lim="400000"/>
          </a:ln>
        </p:spPr>
      </p:pic>
      <p:pic>
        <p:nvPicPr>
          <p:cNvPr id="258" name="Picture 12" descr="Picture 12"/>
          <p:cNvPicPr>
            <a:picLocks noChangeAspect="1"/>
          </p:cNvPicPr>
          <p:nvPr/>
        </p:nvPicPr>
        <p:blipFill>
          <a:blip r:embed="rId9">
            <a:extLst/>
          </a:blip>
          <a:stretch>
            <a:fillRect/>
          </a:stretch>
        </p:blipFill>
        <p:spPr>
          <a:xfrm>
            <a:off x="1635530" y="3994858"/>
            <a:ext cx="720002" cy="720002"/>
          </a:xfrm>
          <a:prstGeom prst="rect">
            <a:avLst/>
          </a:prstGeom>
          <a:ln w="12700">
            <a:miter lim="400000"/>
          </a:ln>
        </p:spPr>
      </p:pic>
      <p:pic>
        <p:nvPicPr>
          <p:cNvPr id="259" name="Picture 15" descr="Picture 15"/>
          <p:cNvPicPr>
            <a:picLocks noChangeAspect="1"/>
          </p:cNvPicPr>
          <p:nvPr/>
        </p:nvPicPr>
        <p:blipFill>
          <a:blip r:embed="rId10">
            <a:extLst/>
          </a:blip>
          <a:stretch>
            <a:fillRect/>
          </a:stretch>
        </p:blipFill>
        <p:spPr>
          <a:xfrm>
            <a:off x="5687662" y="2781534"/>
            <a:ext cx="720002" cy="720002"/>
          </a:xfrm>
          <a:prstGeom prst="rect">
            <a:avLst/>
          </a:prstGeom>
          <a:ln w="12700">
            <a:miter lim="400000"/>
          </a:ln>
        </p:spPr>
      </p:pic>
      <p:pic>
        <p:nvPicPr>
          <p:cNvPr id="260" name="Picture 17" descr="Picture 17"/>
          <p:cNvPicPr>
            <a:picLocks noChangeAspect="1"/>
          </p:cNvPicPr>
          <p:nvPr/>
        </p:nvPicPr>
        <p:blipFill>
          <a:blip r:embed="rId11">
            <a:extLst/>
          </a:blip>
          <a:stretch>
            <a:fillRect/>
          </a:stretch>
        </p:blipFill>
        <p:spPr>
          <a:xfrm>
            <a:off x="4354786" y="3920825"/>
            <a:ext cx="720002" cy="720002"/>
          </a:xfrm>
          <a:prstGeom prst="rect">
            <a:avLst/>
          </a:prstGeom>
          <a:ln w="12700">
            <a:miter lim="400000"/>
          </a:ln>
        </p:spPr>
      </p:pic>
      <p:pic>
        <p:nvPicPr>
          <p:cNvPr id="261" name="Picture 20" descr="Picture 20"/>
          <p:cNvPicPr>
            <a:picLocks noChangeAspect="1"/>
          </p:cNvPicPr>
          <p:nvPr/>
        </p:nvPicPr>
        <p:blipFill>
          <a:blip r:embed="rId12">
            <a:extLst/>
          </a:blip>
          <a:stretch>
            <a:fillRect/>
          </a:stretch>
        </p:blipFill>
        <p:spPr>
          <a:xfrm>
            <a:off x="9747904" y="3920825"/>
            <a:ext cx="720002" cy="720002"/>
          </a:xfrm>
          <a:prstGeom prst="rect">
            <a:avLst/>
          </a:prstGeom>
          <a:ln w="12700">
            <a:miter lim="400000"/>
          </a:ln>
        </p:spPr>
      </p:pic>
      <p:pic>
        <p:nvPicPr>
          <p:cNvPr id="262" name="Picture 8" descr="Picture 8"/>
          <p:cNvPicPr>
            <a:picLocks noChangeAspect="1"/>
          </p:cNvPicPr>
          <p:nvPr/>
        </p:nvPicPr>
        <p:blipFill>
          <a:blip r:embed="rId13">
            <a:extLst/>
          </a:blip>
          <a:stretch>
            <a:fillRect/>
          </a:stretch>
        </p:blipFill>
        <p:spPr>
          <a:xfrm>
            <a:off x="1613324" y="5128938"/>
            <a:ext cx="720002" cy="720002"/>
          </a:xfrm>
          <a:prstGeom prst="rect">
            <a:avLst/>
          </a:prstGeom>
          <a:ln w="12700">
            <a:miter lim="400000"/>
          </a:ln>
        </p:spPr>
      </p:pic>
      <p:pic>
        <p:nvPicPr>
          <p:cNvPr id="263" name="Picture 14" descr="Picture 14"/>
          <p:cNvPicPr>
            <a:picLocks noChangeAspect="1"/>
          </p:cNvPicPr>
          <p:nvPr/>
        </p:nvPicPr>
        <p:blipFill>
          <a:blip r:embed="rId14">
            <a:extLst/>
          </a:blip>
          <a:stretch>
            <a:fillRect/>
          </a:stretch>
        </p:blipFill>
        <p:spPr>
          <a:xfrm>
            <a:off x="4353921" y="5060115"/>
            <a:ext cx="720002" cy="720002"/>
          </a:xfrm>
          <a:prstGeom prst="rect">
            <a:avLst/>
          </a:prstGeom>
          <a:ln w="12700">
            <a:miter lim="400000"/>
          </a:ln>
        </p:spPr>
      </p:pic>
      <p:pic>
        <p:nvPicPr>
          <p:cNvPr id="264" name="Picture 19" descr="Picture 19"/>
          <p:cNvPicPr>
            <a:picLocks noChangeAspect="1"/>
          </p:cNvPicPr>
          <p:nvPr/>
        </p:nvPicPr>
        <p:blipFill>
          <a:blip r:embed="rId15">
            <a:extLst/>
          </a:blip>
          <a:stretch>
            <a:fillRect/>
          </a:stretch>
        </p:blipFill>
        <p:spPr>
          <a:xfrm>
            <a:off x="5687662" y="5060115"/>
            <a:ext cx="720002" cy="720002"/>
          </a:xfrm>
          <a:prstGeom prst="rect">
            <a:avLst/>
          </a:prstGeom>
          <a:ln w="12700">
            <a:miter lim="400000"/>
          </a:ln>
        </p:spPr>
      </p:pic>
      <p:pic>
        <p:nvPicPr>
          <p:cNvPr id="265" name="Picture 26" descr="Picture 26"/>
          <p:cNvPicPr>
            <a:picLocks noChangeAspect="1"/>
          </p:cNvPicPr>
          <p:nvPr/>
        </p:nvPicPr>
        <p:blipFill>
          <a:blip r:embed="rId16">
            <a:extLst/>
          </a:blip>
          <a:stretch>
            <a:fillRect/>
          </a:stretch>
        </p:blipFill>
        <p:spPr>
          <a:xfrm>
            <a:off x="9807905" y="5066100"/>
            <a:ext cx="720002" cy="720002"/>
          </a:xfrm>
          <a:prstGeom prst="rect">
            <a:avLst/>
          </a:prstGeom>
          <a:ln w="12700">
            <a:miter lim="400000"/>
          </a:ln>
        </p:spPr>
      </p:pic>
      <p:pic>
        <p:nvPicPr>
          <p:cNvPr id="266" name="Picture 28" descr="Picture 28"/>
          <p:cNvPicPr>
            <a:picLocks noChangeAspect="1"/>
          </p:cNvPicPr>
          <p:nvPr/>
        </p:nvPicPr>
        <p:blipFill>
          <a:blip r:embed="rId17">
            <a:extLst/>
          </a:blip>
          <a:stretch>
            <a:fillRect/>
          </a:stretch>
        </p:blipFill>
        <p:spPr>
          <a:xfrm>
            <a:off x="10928438" y="2781534"/>
            <a:ext cx="720002" cy="720002"/>
          </a:xfrm>
          <a:prstGeom prst="rect">
            <a:avLst/>
          </a:prstGeom>
          <a:ln w="12700">
            <a:miter lim="400000"/>
          </a:ln>
        </p:spPr>
      </p:pic>
      <p:pic>
        <p:nvPicPr>
          <p:cNvPr id="267" name="Picture 31" descr="Picture 31"/>
          <p:cNvPicPr>
            <a:picLocks noChangeAspect="1"/>
          </p:cNvPicPr>
          <p:nvPr/>
        </p:nvPicPr>
        <p:blipFill>
          <a:blip r:embed="rId18">
            <a:extLst/>
          </a:blip>
          <a:stretch>
            <a:fillRect/>
          </a:stretch>
        </p:blipFill>
        <p:spPr>
          <a:xfrm>
            <a:off x="10947903" y="3858012"/>
            <a:ext cx="720002" cy="720002"/>
          </a:xfrm>
          <a:prstGeom prst="rect">
            <a:avLst/>
          </a:prstGeom>
          <a:ln w="12700">
            <a:miter lim="400000"/>
          </a:ln>
        </p:spPr>
      </p:pic>
      <p:pic>
        <p:nvPicPr>
          <p:cNvPr id="268" name="Picture 44" descr="Picture 44"/>
          <p:cNvPicPr>
            <a:picLocks noChangeAspect="1"/>
          </p:cNvPicPr>
          <p:nvPr/>
        </p:nvPicPr>
        <p:blipFill>
          <a:blip r:embed="rId19">
            <a:extLst/>
          </a:blip>
          <a:stretch>
            <a:fillRect/>
          </a:stretch>
        </p:blipFill>
        <p:spPr>
          <a:xfrm>
            <a:off x="380111" y="2793575"/>
            <a:ext cx="720003" cy="720002"/>
          </a:xfrm>
          <a:prstGeom prst="rect">
            <a:avLst/>
          </a:prstGeom>
          <a:ln w="12700">
            <a:miter lim="400000"/>
          </a:ln>
        </p:spPr>
      </p:pic>
      <p:pic>
        <p:nvPicPr>
          <p:cNvPr id="269" name="Picture 33" descr="Picture 33"/>
          <p:cNvPicPr>
            <a:picLocks noChangeAspect="1"/>
          </p:cNvPicPr>
          <p:nvPr/>
        </p:nvPicPr>
        <p:blipFill>
          <a:blip r:embed="rId20">
            <a:extLst/>
          </a:blip>
          <a:stretch>
            <a:fillRect/>
          </a:stretch>
        </p:blipFill>
        <p:spPr>
          <a:xfrm>
            <a:off x="2975843" y="2807642"/>
            <a:ext cx="720002" cy="720002"/>
          </a:xfrm>
          <a:prstGeom prst="rect">
            <a:avLst/>
          </a:prstGeom>
          <a:ln w="12700">
            <a:miter lim="400000"/>
          </a:ln>
        </p:spPr>
      </p:pic>
      <p:pic>
        <p:nvPicPr>
          <p:cNvPr id="270" name="Picture 35" descr="Picture 35"/>
          <p:cNvPicPr>
            <a:picLocks noChangeAspect="1"/>
          </p:cNvPicPr>
          <p:nvPr/>
        </p:nvPicPr>
        <p:blipFill>
          <a:blip r:embed="rId21">
            <a:extLst/>
          </a:blip>
          <a:stretch>
            <a:fillRect/>
          </a:stretch>
        </p:blipFill>
        <p:spPr>
          <a:xfrm>
            <a:off x="1633946" y="2781534"/>
            <a:ext cx="720002" cy="720002"/>
          </a:xfrm>
          <a:prstGeom prst="rect">
            <a:avLst/>
          </a:prstGeom>
          <a:ln w="12700">
            <a:miter lim="400000"/>
          </a:ln>
        </p:spPr>
      </p:pic>
      <p:pic>
        <p:nvPicPr>
          <p:cNvPr id="271" name="Picture 49" descr="Picture 49"/>
          <p:cNvPicPr>
            <a:picLocks noChangeAspect="1"/>
          </p:cNvPicPr>
          <p:nvPr/>
        </p:nvPicPr>
        <p:blipFill>
          <a:blip r:embed="rId22">
            <a:extLst/>
          </a:blip>
          <a:stretch>
            <a:fillRect/>
          </a:stretch>
        </p:blipFill>
        <p:spPr>
          <a:xfrm>
            <a:off x="6958679" y="2781534"/>
            <a:ext cx="648002" cy="648002"/>
          </a:xfrm>
          <a:prstGeom prst="rect">
            <a:avLst/>
          </a:prstGeom>
          <a:ln w="12700">
            <a:miter lim="400000"/>
          </a:ln>
        </p:spPr>
      </p:pic>
      <p:pic>
        <p:nvPicPr>
          <p:cNvPr id="272" name="Picture 50" descr="Picture 50"/>
          <p:cNvPicPr>
            <a:picLocks noChangeAspect="1"/>
          </p:cNvPicPr>
          <p:nvPr/>
        </p:nvPicPr>
        <p:blipFill>
          <a:blip r:embed="rId23">
            <a:extLst/>
          </a:blip>
          <a:stretch>
            <a:fillRect/>
          </a:stretch>
        </p:blipFill>
        <p:spPr>
          <a:xfrm>
            <a:off x="6958679" y="3858012"/>
            <a:ext cx="648002" cy="648002"/>
          </a:xfrm>
          <a:prstGeom prst="rect">
            <a:avLst/>
          </a:prstGeom>
          <a:ln w="12700">
            <a:miter lim="400000"/>
          </a:ln>
        </p:spPr>
      </p:pic>
      <p:pic>
        <p:nvPicPr>
          <p:cNvPr id="273" name="Picture 52" descr="Picture 52"/>
          <p:cNvPicPr>
            <a:picLocks noChangeAspect="1"/>
          </p:cNvPicPr>
          <p:nvPr/>
        </p:nvPicPr>
        <p:blipFill>
          <a:blip r:embed="rId24">
            <a:extLst/>
          </a:blip>
          <a:stretch>
            <a:fillRect/>
          </a:stretch>
        </p:blipFill>
        <p:spPr>
          <a:xfrm>
            <a:off x="7052695" y="5060115"/>
            <a:ext cx="648002" cy="648002"/>
          </a:xfrm>
          <a:prstGeom prst="rect">
            <a:avLst/>
          </a:prstGeom>
          <a:ln w="12700">
            <a:miter lim="400000"/>
          </a:ln>
        </p:spPr>
      </p:pic>
      <p:pic>
        <p:nvPicPr>
          <p:cNvPr id="274" name="Picture 37" descr="Picture 37"/>
          <p:cNvPicPr>
            <a:picLocks noChangeAspect="1"/>
          </p:cNvPicPr>
          <p:nvPr/>
        </p:nvPicPr>
        <p:blipFill>
          <a:blip r:embed="rId25">
            <a:extLst/>
          </a:blip>
          <a:stretch>
            <a:fillRect/>
          </a:stretch>
        </p:blipFill>
        <p:spPr>
          <a:xfrm>
            <a:off x="8626374" y="5094235"/>
            <a:ext cx="720002" cy="720002"/>
          </a:xfrm>
          <a:prstGeom prst="rect">
            <a:avLst/>
          </a:prstGeom>
          <a:ln w="12700">
            <a:miter lim="400000"/>
          </a:ln>
        </p:spPr>
      </p:pic>
      <p:pic>
        <p:nvPicPr>
          <p:cNvPr id="275" name="Picture 39" descr="Picture 39"/>
          <p:cNvPicPr>
            <a:picLocks noChangeAspect="1"/>
          </p:cNvPicPr>
          <p:nvPr/>
        </p:nvPicPr>
        <p:blipFill>
          <a:blip r:embed="rId26">
            <a:extLst/>
          </a:blip>
          <a:stretch>
            <a:fillRect/>
          </a:stretch>
        </p:blipFill>
        <p:spPr>
          <a:xfrm>
            <a:off x="8504510" y="3927126"/>
            <a:ext cx="720002" cy="720002"/>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277" name="Title 3"/>
          <p:cNvSpPr txBox="1"/>
          <p:nvPr>
            <p:ph type="title"/>
          </p:nvPr>
        </p:nvSpPr>
        <p:spPr>
          <a:xfrm>
            <a:off x="2868502" y="929494"/>
            <a:ext cx="6454988" cy="479884"/>
          </a:xfrm>
          <a:prstGeom prst="rect">
            <a:avLst/>
          </a:prstGeom>
        </p:spPr>
        <p:txBody>
          <a:bodyPr/>
          <a:lstStyle>
            <a:lvl1pPr defTabSz="758951">
              <a:defRPr sz="2600"/>
            </a:lvl1pPr>
          </a:lstStyle>
          <a:p>
            <a:pPr/>
            <a:r>
              <a:t>ICONOGRAFÍA</a:t>
            </a:r>
          </a:p>
        </p:txBody>
      </p:sp>
      <p:pic>
        <p:nvPicPr>
          <p:cNvPr id="278" name="Picture 6" descr="Picture 6"/>
          <p:cNvPicPr>
            <a:picLocks noChangeAspect="1"/>
          </p:cNvPicPr>
          <p:nvPr/>
        </p:nvPicPr>
        <p:blipFill>
          <a:blip r:embed="rId2">
            <a:extLst/>
          </a:blip>
          <a:stretch>
            <a:fillRect/>
          </a:stretch>
        </p:blipFill>
        <p:spPr>
          <a:xfrm>
            <a:off x="6046196" y="2785884"/>
            <a:ext cx="720002" cy="720002"/>
          </a:xfrm>
          <a:prstGeom prst="rect">
            <a:avLst/>
          </a:prstGeom>
          <a:ln w="12700">
            <a:miter lim="400000"/>
          </a:ln>
        </p:spPr>
      </p:pic>
      <p:pic>
        <p:nvPicPr>
          <p:cNvPr id="279" name="Picture 8" descr="Picture 8"/>
          <p:cNvPicPr>
            <a:picLocks noChangeAspect="1"/>
          </p:cNvPicPr>
          <p:nvPr/>
        </p:nvPicPr>
        <p:blipFill>
          <a:blip r:embed="rId3">
            <a:extLst/>
          </a:blip>
          <a:stretch>
            <a:fillRect/>
          </a:stretch>
        </p:blipFill>
        <p:spPr>
          <a:xfrm>
            <a:off x="9108309" y="2835735"/>
            <a:ext cx="720002" cy="720002"/>
          </a:xfrm>
          <a:prstGeom prst="rect">
            <a:avLst/>
          </a:prstGeom>
          <a:ln w="12700">
            <a:miter lim="400000"/>
          </a:ln>
        </p:spPr>
      </p:pic>
      <p:pic>
        <p:nvPicPr>
          <p:cNvPr id="280" name="Picture 14" descr="Picture 14"/>
          <p:cNvPicPr>
            <a:picLocks noChangeAspect="1"/>
          </p:cNvPicPr>
          <p:nvPr/>
        </p:nvPicPr>
        <p:blipFill>
          <a:blip r:embed="rId4">
            <a:extLst/>
          </a:blip>
          <a:stretch>
            <a:fillRect/>
          </a:stretch>
        </p:blipFill>
        <p:spPr>
          <a:xfrm>
            <a:off x="7091078" y="2756605"/>
            <a:ext cx="720002" cy="720002"/>
          </a:xfrm>
          <a:prstGeom prst="rect">
            <a:avLst/>
          </a:prstGeom>
          <a:ln w="12700">
            <a:miter lim="400000"/>
          </a:ln>
        </p:spPr>
      </p:pic>
      <p:pic>
        <p:nvPicPr>
          <p:cNvPr id="281" name="Picture 16" descr="Picture 16"/>
          <p:cNvPicPr>
            <a:picLocks noChangeAspect="1"/>
          </p:cNvPicPr>
          <p:nvPr/>
        </p:nvPicPr>
        <p:blipFill>
          <a:blip r:embed="rId5">
            <a:extLst/>
          </a:blip>
          <a:stretch>
            <a:fillRect/>
          </a:stretch>
        </p:blipFill>
        <p:spPr>
          <a:xfrm>
            <a:off x="1785620" y="2775760"/>
            <a:ext cx="720002" cy="720002"/>
          </a:xfrm>
          <a:prstGeom prst="rect">
            <a:avLst/>
          </a:prstGeom>
          <a:ln w="12700">
            <a:miter lim="400000"/>
          </a:ln>
        </p:spPr>
      </p:pic>
      <p:pic>
        <p:nvPicPr>
          <p:cNvPr id="282" name="Picture 47" descr="Picture 47"/>
          <p:cNvPicPr>
            <a:picLocks noChangeAspect="1"/>
          </p:cNvPicPr>
          <p:nvPr/>
        </p:nvPicPr>
        <p:blipFill>
          <a:blip r:embed="rId6">
            <a:extLst/>
          </a:blip>
          <a:stretch>
            <a:fillRect/>
          </a:stretch>
        </p:blipFill>
        <p:spPr>
          <a:xfrm>
            <a:off x="4091004" y="2773676"/>
            <a:ext cx="720002" cy="720002"/>
          </a:xfrm>
          <a:prstGeom prst="rect">
            <a:avLst/>
          </a:prstGeom>
          <a:ln w="12700">
            <a:miter lim="400000"/>
          </a:ln>
        </p:spPr>
      </p:pic>
      <p:pic>
        <p:nvPicPr>
          <p:cNvPr id="283" name="Picture 59" descr="Picture 59"/>
          <p:cNvPicPr>
            <a:picLocks noChangeAspect="1"/>
          </p:cNvPicPr>
          <p:nvPr/>
        </p:nvPicPr>
        <p:blipFill>
          <a:blip r:embed="rId7">
            <a:extLst/>
          </a:blip>
          <a:stretch>
            <a:fillRect/>
          </a:stretch>
        </p:blipFill>
        <p:spPr>
          <a:xfrm>
            <a:off x="5049101" y="2756605"/>
            <a:ext cx="720002" cy="720002"/>
          </a:xfrm>
          <a:prstGeom prst="rect">
            <a:avLst/>
          </a:prstGeom>
          <a:ln w="12700">
            <a:miter lim="400000"/>
          </a:ln>
        </p:spPr>
      </p:pic>
      <p:pic>
        <p:nvPicPr>
          <p:cNvPr id="284" name="Picture 77" descr="Picture 77"/>
          <p:cNvPicPr>
            <a:picLocks noChangeAspect="1"/>
          </p:cNvPicPr>
          <p:nvPr/>
        </p:nvPicPr>
        <p:blipFill>
          <a:blip r:embed="rId8">
            <a:extLst/>
          </a:blip>
          <a:stretch>
            <a:fillRect/>
          </a:stretch>
        </p:blipFill>
        <p:spPr>
          <a:xfrm>
            <a:off x="750870" y="2798093"/>
            <a:ext cx="720002" cy="720002"/>
          </a:xfrm>
          <a:prstGeom prst="rect">
            <a:avLst/>
          </a:prstGeom>
          <a:ln w="12700">
            <a:miter lim="400000"/>
          </a:ln>
        </p:spPr>
      </p:pic>
      <p:pic>
        <p:nvPicPr>
          <p:cNvPr id="285" name="Picture 95" descr="Picture 95"/>
          <p:cNvPicPr>
            <a:picLocks noChangeAspect="1"/>
          </p:cNvPicPr>
          <p:nvPr/>
        </p:nvPicPr>
        <p:blipFill>
          <a:blip r:embed="rId9">
            <a:extLst/>
          </a:blip>
          <a:stretch>
            <a:fillRect/>
          </a:stretch>
        </p:blipFill>
        <p:spPr>
          <a:xfrm>
            <a:off x="4099931" y="3838214"/>
            <a:ext cx="720002" cy="720002"/>
          </a:xfrm>
          <a:prstGeom prst="rect">
            <a:avLst/>
          </a:prstGeom>
          <a:ln w="12700">
            <a:miter lim="400000"/>
          </a:ln>
        </p:spPr>
      </p:pic>
      <p:sp>
        <p:nvSpPr>
          <p:cNvPr id="286" name="TextBox 2"/>
          <p:cNvSpPr txBox="1"/>
          <p:nvPr/>
        </p:nvSpPr>
        <p:spPr>
          <a:xfrm>
            <a:off x="4409854" y="2163996"/>
            <a:ext cx="3405700" cy="3708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a:latin typeface="Montserrat Black"/>
                <a:ea typeface="Montserrat Black"/>
                <a:cs typeface="Montserrat Black"/>
                <a:sym typeface="Montserrat Black"/>
              </a:defRPr>
            </a:lvl1pPr>
          </a:lstStyle>
          <a:p>
            <a:pPr/>
            <a:r>
              <a:t>Localización y logística</a:t>
            </a:r>
          </a:p>
        </p:txBody>
      </p:sp>
      <p:sp>
        <p:nvSpPr>
          <p:cNvPr id="287" name="TextBox 54"/>
          <p:cNvSpPr txBox="1"/>
          <p:nvPr/>
        </p:nvSpPr>
        <p:spPr>
          <a:xfrm>
            <a:off x="1197407" y="2163996"/>
            <a:ext cx="2698210" cy="3708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a:latin typeface="Montserrat Black"/>
                <a:ea typeface="Montserrat Black"/>
                <a:cs typeface="Montserrat Black"/>
                <a:sym typeface="Montserrat Black"/>
              </a:defRPr>
            </a:lvl1pPr>
          </a:lstStyle>
          <a:p>
            <a:pPr/>
            <a:r>
              <a:t>Dispositivos</a:t>
            </a:r>
          </a:p>
        </p:txBody>
      </p:sp>
      <p:sp>
        <p:nvSpPr>
          <p:cNvPr id="288" name="Straight Connector 7"/>
          <p:cNvSpPr/>
          <p:nvPr/>
        </p:nvSpPr>
        <p:spPr>
          <a:xfrm flipH="1">
            <a:off x="3895614" y="2129653"/>
            <a:ext cx="2" cy="2880002"/>
          </a:xfrm>
          <a:prstGeom prst="line">
            <a:avLst/>
          </a:prstGeom>
          <a:ln w="25400">
            <a:solidFill>
              <a:srgbClr val="FFD600"/>
            </a:solidFill>
          </a:ln>
          <a:effectLst>
            <a:outerShdw sx="100000" sy="100000" kx="0" ky="0" algn="b" rotWithShape="0" blurRad="38100" dist="20000" dir="5400000">
              <a:srgbClr val="000000">
                <a:alpha val="38000"/>
              </a:srgbClr>
            </a:outerShdw>
          </a:effectLst>
        </p:spPr>
        <p:txBody>
          <a:bodyPr lIns="45719" rIns="45719"/>
          <a:lstStyle/>
          <a:p>
            <a:pPr/>
          </a:p>
        </p:txBody>
      </p:sp>
      <p:sp>
        <p:nvSpPr>
          <p:cNvPr id="289" name="TextBox 58"/>
          <p:cNvSpPr txBox="1"/>
          <p:nvPr/>
        </p:nvSpPr>
        <p:spPr>
          <a:xfrm>
            <a:off x="8489694" y="2163996"/>
            <a:ext cx="3148203" cy="3708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a:latin typeface="Montserrat Black"/>
                <a:ea typeface="Montserrat Black"/>
                <a:cs typeface="Montserrat Black"/>
                <a:sym typeface="Montserrat Black"/>
              </a:defRPr>
            </a:lvl1pPr>
          </a:lstStyle>
          <a:p>
            <a:pPr/>
            <a:r>
              <a:t>Experiencia de usuario</a:t>
            </a:r>
          </a:p>
        </p:txBody>
      </p:sp>
      <p:sp>
        <p:nvSpPr>
          <p:cNvPr id="290" name="Straight Connector 60"/>
          <p:cNvSpPr/>
          <p:nvPr/>
        </p:nvSpPr>
        <p:spPr>
          <a:xfrm>
            <a:off x="8249250" y="2129653"/>
            <a:ext cx="2" cy="2880002"/>
          </a:xfrm>
          <a:prstGeom prst="line">
            <a:avLst/>
          </a:prstGeom>
          <a:ln w="25400">
            <a:solidFill>
              <a:srgbClr val="FFD600"/>
            </a:solidFill>
          </a:ln>
          <a:effectLst>
            <a:outerShdw sx="100000" sy="100000" kx="0" ky="0" algn="b" rotWithShape="0" blurRad="38100" dist="20000" dir="5400000">
              <a:srgbClr val="000000">
                <a:alpha val="38000"/>
              </a:srgbClr>
            </a:outerShdw>
          </a:effectLst>
        </p:spPr>
        <p:txBody>
          <a:bodyPr lIns="45719" rIns="45719"/>
          <a:lstStyle/>
          <a:p>
            <a:pPr/>
          </a:p>
        </p:txBody>
      </p:sp>
      <p:pic>
        <p:nvPicPr>
          <p:cNvPr id="291" name="Picture 62" descr="Picture 62"/>
          <p:cNvPicPr>
            <a:picLocks noChangeAspect="1"/>
          </p:cNvPicPr>
          <p:nvPr/>
        </p:nvPicPr>
        <p:blipFill>
          <a:blip r:embed="rId10">
            <a:extLst/>
          </a:blip>
          <a:stretch>
            <a:fillRect/>
          </a:stretch>
        </p:blipFill>
        <p:spPr>
          <a:xfrm>
            <a:off x="2717919" y="2773676"/>
            <a:ext cx="720002" cy="720002"/>
          </a:xfrm>
          <a:prstGeom prst="rect">
            <a:avLst/>
          </a:prstGeom>
          <a:ln w="12700">
            <a:miter lim="400000"/>
          </a:ln>
        </p:spPr>
      </p:pic>
      <p:pic>
        <p:nvPicPr>
          <p:cNvPr id="292" name="Picture 11" descr="Picture 11"/>
          <p:cNvPicPr>
            <a:picLocks noChangeAspect="1"/>
          </p:cNvPicPr>
          <p:nvPr/>
        </p:nvPicPr>
        <p:blipFill>
          <a:blip r:embed="rId11">
            <a:extLst/>
          </a:blip>
          <a:stretch>
            <a:fillRect/>
          </a:stretch>
        </p:blipFill>
        <p:spPr>
          <a:xfrm>
            <a:off x="6071415" y="3838214"/>
            <a:ext cx="720002" cy="720002"/>
          </a:xfrm>
          <a:prstGeom prst="rect">
            <a:avLst/>
          </a:prstGeom>
          <a:ln w="12700">
            <a:miter lim="400000"/>
          </a:ln>
        </p:spPr>
      </p:pic>
      <p:pic>
        <p:nvPicPr>
          <p:cNvPr id="293" name="Picture 15" descr="Picture 15"/>
          <p:cNvPicPr>
            <a:picLocks noChangeAspect="1"/>
          </p:cNvPicPr>
          <p:nvPr/>
        </p:nvPicPr>
        <p:blipFill>
          <a:blip r:embed="rId12">
            <a:extLst/>
          </a:blip>
          <a:stretch>
            <a:fillRect/>
          </a:stretch>
        </p:blipFill>
        <p:spPr>
          <a:xfrm>
            <a:off x="5102728" y="3838214"/>
            <a:ext cx="720002" cy="720002"/>
          </a:xfrm>
          <a:prstGeom prst="rect">
            <a:avLst/>
          </a:prstGeom>
          <a:ln w="12700">
            <a:miter lim="400000"/>
          </a:ln>
        </p:spPr>
      </p:pic>
      <p:pic>
        <p:nvPicPr>
          <p:cNvPr id="294" name="Picture 44" descr="Picture 44"/>
          <p:cNvPicPr>
            <a:picLocks noChangeAspect="1"/>
          </p:cNvPicPr>
          <p:nvPr/>
        </p:nvPicPr>
        <p:blipFill>
          <a:blip r:embed="rId13">
            <a:extLst/>
          </a:blip>
          <a:stretch>
            <a:fillRect/>
          </a:stretch>
        </p:blipFill>
        <p:spPr>
          <a:xfrm>
            <a:off x="7167808" y="3838214"/>
            <a:ext cx="720002" cy="720002"/>
          </a:xfrm>
          <a:prstGeom prst="rect">
            <a:avLst/>
          </a:prstGeom>
          <a:ln w="12700">
            <a:miter lim="400000"/>
          </a:ln>
        </p:spPr>
      </p:pic>
      <p:pic>
        <p:nvPicPr>
          <p:cNvPr id="295" name="Picture 48" descr="Picture 48"/>
          <p:cNvPicPr>
            <a:picLocks noChangeAspect="1"/>
          </p:cNvPicPr>
          <p:nvPr/>
        </p:nvPicPr>
        <p:blipFill>
          <a:blip r:embed="rId14">
            <a:extLst/>
          </a:blip>
          <a:stretch>
            <a:fillRect/>
          </a:stretch>
        </p:blipFill>
        <p:spPr>
          <a:xfrm>
            <a:off x="10347348" y="3805801"/>
            <a:ext cx="720002" cy="720002"/>
          </a:xfrm>
          <a:prstGeom prst="rect">
            <a:avLst/>
          </a:prstGeom>
          <a:ln w="12700">
            <a:miter lim="400000"/>
          </a:ln>
        </p:spPr>
      </p:pic>
      <p:pic>
        <p:nvPicPr>
          <p:cNvPr id="296" name="Picture 52" descr="Picture 52"/>
          <p:cNvPicPr>
            <a:picLocks noChangeAspect="1"/>
          </p:cNvPicPr>
          <p:nvPr/>
        </p:nvPicPr>
        <p:blipFill>
          <a:blip r:embed="rId15">
            <a:extLst/>
          </a:blip>
          <a:stretch>
            <a:fillRect/>
          </a:stretch>
        </p:blipFill>
        <p:spPr>
          <a:xfrm>
            <a:off x="4179942" y="4857975"/>
            <a:ext cx="720002" cy="720002"/>
          </a:xfrm>
          <a:prstGeom prst="rect">
            <a:avLst/>
          </a:prstGeom>
          <a:ln w="12700">
            <a:miter lim="400000"/>
          </a:ln>
        </p:spPr>
      </p:pic>
      <p:pic>
        <p:nvPicPr>
          <p:cNvPr id="297" name="Picture 64" descr="Picture 64"/>
          <p:cNvPicPr>
            <a:picLocks noChangeAspect="1"/>
          </p:cNvPicPr>
          <p:nvPr/>
        </p:nvPicPr>
        <p:blipFill>
          <a:blip r:embed="rId16">
            <a:extLst/>
          </a:blip>
          <a:stretch>
            <a:fillRect/>
          </a:stretch>
        </p:blipFill>
        <p:spPr>
          <a:xfrm>
            <a:off x="5133347" y="4868886"/>
            <a:ext cx="720002" cy="720002"/>
          </a:xfrm>
          <a:prstGeom prst="rect">
            <a:avLst/>
          </a:prstGeom>
          <a:ln w="12700">
            <a:miter lim="400000"/>
          </a:ln>
        </p:spPr>
      </p:pic>
      <p:pic>
        <p:nvPicPr>
          <p:cNvPr id="298" name="Picture 5" descr="Picture 5"/>
          <p:cNvPicPr>
            <a:picLocks noChangeAspect="1"/>
          </p:cNvPicPr>
          <p:nvPr/>
        </p:nvPicPr>
        <p:blipFill>
          <a:blip r:embed="rId17">
            <a:extLst/>
          </a:blip>
          <a:stretch>
            <a:fillRect/>
          </a:stretch>
        </p:blipFill>
        <p:spPr>
          <a:xfrm>
            <a:off x="10297428" y="2746257"/>
            <a:ext cx="720002" cy="720002"/>
          </a:xfrm>
          <a:prstGeom prst="rect">
            <a:avLst/>
          </a:prstGeom>
          <a:ln w="12700">
            <a:miter lim="400000"/>
          </a:ln>
        </p:spPr>
      </p:pic>
      <p:pic>
        <p:nvPicPr>
          <p:cNvPr id="299" name="Picture 10" descr="Picture 10"/>
          <p:cNvPicPr>
            <a:picLocks noChangeAspect="1"/>
          </p:cNvPicPr>
          <p:nvPr/>
        </p:nvPicPr>
        <p:blipFill>
          <a:blip r:embed="rId18">
            <a:extLst/>
          </a:blip>
          <a:stretch>
            <a:fillRect/>
          </a:stretch>
        </p:blipFill>
        <p:spPr>
          <a:xfrm>
            <a:off x="9218317" y="3805801"/>
            <a:ext cx="720002" cy="720002"/>
          </a:xfrm>
          <a:prstGeom prst="rect">
            <a:avLst/>
          </a:prstGeom>
          <a:ln w="12700">
            <a:miter lim="400000"/>
          </a:ln>
        </p:spPr>
      </p:pic>
      <p:pic>
        <p:nvPicPr>
          <p:cNvPr id="300" name="Picture 9" descr="Picture 9"/>
          <p:cNvPicPr>
            <a:picLocks noChangeAspect="1"/>
          </p:cNvPicPr>
          <p:nvPr/>
        </p:nvPicPr>
        <p:blipFill>
          <a:blip r:embed="rId19">
            <a:extLst/>
          </a:blip>
          <a:stretch>
            <a:fillRect/>
          </a:stretch>
        </p:blipFill>
        <p:spPr>
          <a:xfrm>
            <a:off x="700151" y="3838214"/>
            <a:ext cx="720002" cy="720002"/>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302" name="Title 3"/>
          <p:cNvSpPr txBox="1"/>
          <p:nvPr>
            <p:ph type="title"/>
          </p:nvPr>
        </p:nvSpPr>
        <p:spPr>
          <a:xfrm>
            <a:off x="2868502" y="929494"/>
            <a:ext cx="6454988" cy="479884"/>
          </a:xfrm>
          <a:prstGeom prst="rect">
            <a:avLst/>
          </a:prstGeom>
        </p:spPr>
        <p:txBody>
          <a:bodyPr/>
          <a:lstStyle>
            <a:lvl1pPr defTabSz="758951">
              <a:defRPr sz="2600"/>
            </a:lvl1pPr>
          </a:lstStyle>
          <a:p>
            <a:pPr/>
            <a:r>
              <a:t>ICONOGRAFÍA</a:t>
            </a:r>
          </a:p>
        </p:txBody>
      </p:sp>
      <p:sp>
        <p:nvSpPr>
          <p:cNvPr id="303" name="TextBox 2"/>
          <p:cNvSpPr txBox="1"/>
          <p:nvPr/>
        </p:nvSpPr>
        <p:spPr>
          <a:xfrm>
            <a:off x="4677052" y="2163996"/>
            <a:ext cx="2698210" cy="3708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a:latin typeface="Montserrat Black"/>
                <a:ea typeface="Montserrat Black"/>
                <a:cs typeface="Montserrat Black"/>
                <a:sym typeface="Montserrat Black"/>
              </a:defRPr>
            </a:lvl1pPr>
          </a:lstStyle>
          <a:p>
            <a:pPr/>
            <a:r>
              <a:t>Finance</a:t>
            </a:r>
          </a:p>
        </p:txBody>
      </p:sp>
      <p:sp>
        <p:nvSpPr>
          <p:cNvPr id="304" name="TextBox 54"/>
          <p:cNvSpPr txBox="1"/>
          <p:nvPr/>
        </p:nvSpPr>
        <p:spPr>
          <a:xfrm>
            <a:off x="1579856" y="2163996"/>
            <a:ext cx="2698209" cy="3708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a:latin typeface="Montserrat Black"/>
                <a:ea typeface="Montserrat Black"/>
                <a:cs typeface="Montserrat Black"/>
                <a:sym typeface="Montserrat Black"/>
              </a:defRPr>
            </a:lvl1pPr>
          </a:lstStyle>
          <a:p>
            <a:pPr/>
            <a:r>
              <a:t>Retail</a:t>
            </a:r>
          </a:p>
        </p:txBody>
      </p:sp>
      <p:sp>
        <p:nvSpPr>
          <p:cNvPr id="305" name="Straight Connector 7"/>
          <p:cNvSpPr/>
          <p:nvPr/>
        </p:nvSpPr>
        <p:spPr>
          <a:xfrm flipH="1">
            <a:off x="4100331" y="2129653"/>
            <a:ext cx="2" cy="3276001"/>
          </a:xfrm>
          <a:prstGeom prst="line">
            <a:avLst/>
          </a:prstGeom>
          <a:ln w="25400">
            <a:solidFill>
              <a:srgbClr val="FFD600"/>
            </a:solidFill>
          </a:ln>
          <a:effectLst>
            <a:outerShdw sx="100000" sy="100000" kx="0" ky="0" algn="b" rotWithShape="0" blurRad="38100" dist="20000" dir="5400000">
              <a:srgbClr val="000000">
                <a:alpha val="38000"/>
              </a:srgbClr>
            </a:outerShdw>
          </a:effectLst>
        </p:spPr>
        <p:txBody>
          <a:bodyPr lIns="45719" rIns="45719"/>
          <a:lstStyle/>
          <a:p>
            <a:pPr/>
          </a:p>
        </p:txBody>
      </p:sp>
      <p:sp>
        <p:nvSpPr>
          <p:cNvPr id="306" name="TextBox 58"/>
          <p:cNvSpPr txBox="1"/>
          <p:nvPr/>
        </p:nvSpPr>
        <p:spPr>
          <a:xfrm>
            <a:off x="8489697" y="2163996"/>
            <a:ext cx="2698210" cy="3708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a:latin typeface="Montserrat Black"/>
                <a:ea typeface="Montserrat Black"/>
                <a:cs typeface="Montserrat Black"/>
                <a:sym typeface="Montserrat Black"/>
              </a:defRPr>
            </a:lvl1pPr>
          </a:lstStyle>
          <a:p>
            <a:pPr/>
            <a:r>
              <a:t>Services &amp; Nature</a:t>
            </a:r>
          </a:p>
        </p:txBody>
      </p:sp>
      <p:sp>
        <p:nvSpPr>
          <p:cNvPr id="307" name="Straight Connector 60"/>
          <p:cNvSpPr/>
          <p:nvPr/>
        </p:nvSpPr>
        <p:spPr>
          <a:xfrm>
            <a:off x="8167365" y="2129653"/>
            <a:ext cx="2" cy="3276001"/>
          </a:xfrm>
          <a:prstGeom prst="line">
            <a:avLst/>
          </a:prstGeom>
          <a:ln w="25400">
            <a:solidFill>
              <a:srgbClr val="FFD600"/>
            </a:solidFill>
          </a:ln>
          <a:effectLst>
            <a:outerShdw sx="100000" sy="100000" kx="0" ky="0" algn="b" rotWithShape="0" blurRad="38100" dist="20000" dir="5400000">
              <a:srgbClr val="000000">
                <a:alpha val="38000"/>
              </a:srgbClr>
            </a:outerShdw>
          </a:effectLst>
        </p:spPr>
        <p:txBody>
          <a:bodyPr lIns="45719" rIns="45719"/>
          <a:lstStyle/>
          <a:p>
            <a:pPr/>
          </a:p>
        </p:txBody>
      </p:sp>
      <p:pic>
        <p:nvPicPr>
          <p:cNvPr id="308" name="Picture 10" descr="Picture 10"/>
          <p:cNvPicPr>
            <a:picLocks noChangeAspect="1"/>
          </p:cNvPicPr>
          <p:nvPr/>
        </p:nvPicPr>
        <p:blipFill>
          <a:blip r:embed="rId2">
            <a:extLst/>
          </a:blip>
          <a:stretch>
            <a:fillRect/>
          </a:stretch>
        </p:blipFill>
        <p:spPr>
          <a:xfrm>
            <a:off x="2780763" y="2777239"/>
            <a:ext cx="720002" cy="720002"/>
          </a:xfrm>
          <a:prstGeom prst="rect">
            <a:avLst/>
          </a:prstGeom>
          <a:ln w="12700">
            <a:miter lim="400000"/>
          </a:ln>
        </p:spPr>
      </p:pic>
      <p:pic>
        <p:nvPicPr>
          <p:cNvPr id="309" name="Picture 30" descr="Picture 30"/>
          <p:cNvPicPr>
            <a:picLocks noChangeAspect="1"/>
          </p:cNvPicPr>
          <p:nvPr/>
        </p:nvPicPr>
        <p:blipFill>
          <a:blip r:embed="rId3">
            <a:extLst/>
          </a:blip>
          <a:stretch>
            <a:fillRect/>
          </a:stretch>
        </p:blipFill>
        <p:spPr>
          <a:xfrm>
            <a:off x="640949" y="3730156"/>
            <a:ext cx="720002" cy="720002"/>
          </a:xfrm>
          <a:prstGeom prst="rect">
            <a:avLst/>
          </a:prstGeom>
          <a:ln w="12700">
            <a:miter lim="400000"/>
          </a:ln>
        </p:spPr>
      </p:pic>
      <p:pic>
        <p:nvPicPr>
          <p:cNvPr id="310" name="Picture 31" descr="Picture 31"/>
          <p:cNvPicPr>
            <a:picLocks noChangeAspect="1"/>
          </p:cNvPicPr>
          <p:nvPr/>
        </p:nvPicPr>
        <p:blipFill>
          <a:blip r:embed="rId4">
            <a:extLst/>
          </a:blip>
          <a:stretch>
            <a:fillRect/>
          </a:stretch>
        </p:blipFill>
        <p:spPr>
          <a:xfrm>
            <a:off x="1743423" y="4644861"/>
            <a:ext cx="720002" cy="720002"/>
          </a:xfrm>
          <a:prstGeom prst="rect">
            <a:avLst/>
          </a:prstGeom>
          <a:ln w="12700">
            <a:miter lim="400000"/>
          </a:ln>
        </p:spPr>
      </p:pic>
      <p:pic>
        <p:nvPicPr>
          <p:cNvPr id="311" name="Picture 33" descr="Picture 33"/>
          <p:cNvPicPr>
            <a:picLocks noChangeAspect="1"/>
          </p:cNvPicPr>
          <p:nvPr/>
        </p:nvPicPr>
        <p:blipFill>
          <a:blip r:embed="rId5">
            <a:extLst/>
          </a:blip>
          <a:stretch>
            <a:fillRect/>
          </a:stretch>
        </p:blipFill>
        <p:spPr>
          <a:xfrm>
            <a:off x="1743423" y="2777239"/>
            <a:ext cx="720002" cy="720002"/>
          </a:xfrm>
          <a:prstGeom prst="rect">
            <a:avLst/>
          </a:prstGeom>
          <a:ln w="12700">
            <a:miter lim="400000"/>
          </a:ln>
        </p:spPr>
      </p:pic>
      <p:pic>
        <p:nvPicPr>
          <p:cNvPr id="312" name="Picture 34" descr="Picture 34"/>
          <p:cNvPicPr>
            <a:picLocks noChangeAspect="1"/>
          </p:cNvPicPr>
          <p:nvPr/>
        </p:nvPicPr>
        <p:blipFill>
          <a:blip r:embed="rId6">
            <a:extLst/>
          </a:blip>
          <a:stretch>
            <a:fillRect/>
          </a:stretch>
        </p:blipFill>
        <p:spPr>
          <a:xfrm>
            <a:off x="2794411" y="4644861"/>
            <a:ext cx="720002" cy="720002"/>
          </a:xfrm>
          <a:prstGeom prst="rect">
            <a:avLst/>
          </a:prstGeom>
          <a:ln w="12700">
            <a:miter lim="400000"/>
          </a:ln>
        </p:spPr>
      </p:pic>
      <p:pic>
        <p:nvPicPr>
          <p:cNvPr id="313" name="Picture 35" descr="Picture 35"/>
          <p:cNvPicPr>
            <a:picLocks noChangeAspect="1"/>
          </p:cNvPicPr>
          <p:nvPr/>
        </p:nvPicPr>
        <p:blipFill>
          <a:blip r:embed="rId7">
            <a:extLst/>
          </a:blip>
          <a:stretch>
            <a:fillRect/>
          </a:stretch>
        </p:blipFill>
        <p:spPr>
          <a:xfrm>
            <a:off x="2780763" y="3730156"/>
            <a:ext cx="720002" cy="720002"/>
          </a:xfrm>
          <a:prstGeom prst="rect">
            <a:avLst/>
          </a:prstGeom>
          <a:ln w="12700">
            <a:miter lim="400000"/>
          </a:ln>
        </p:spPr>
      </p:pic>
      <p:pic>
        <p:nvPicPr>
          <p:cNvPr id="314" name="Picture 36" descr="Picture 36"/>
          <p:cNvPicPr>
            <a:picLocks noChangeAspect="1"/>
          </p:cNvPicPr>
          <p:nvPr/>
        </p:nvPicPr>
        <p:blipFill>
          <a:blip r:embed="rId8">
            <a:extLst/>
          </a:blip>
          <a:stretch>
            <a:fillRect/>
          </a:stretch>
        </p:blipFill>
        <p:spPr>
          <a:xfrm>
            <a:off x="4629591" y="3775842"/>
            <a:ext cx="720002" cy="720002"/>
          </a:xfrm>
          <a:prstGeom prst="rect">
            <a:avLst/>
          </a:prstGeom>
          <a:ln w="12700">
            <a:miter lim="400000"/>
          </a:ln>
        </p:spPr>
      </p:pic>
      <p:pic>
        <p:nvPicPr>
          <p:cNvPr id="315" name="Picture 37" descr="Picture 37"/>
          <p:cNvPicPr>
            <a:picLocks noChangeAspect="1"/>
          </p:cNvPicPr>
          <p:nvPr/>
        </p:nvPicPr>
        <p:blipFill>
          <a:blip r:embed="rId9">
            <a:extLst/>
          </a:blip>
          <a:stretch>
            <a:fillRect/>
          </a:stretch>
        </p:blipFill>
        <p:spPr>
          <a:xfrm>
            <a:off x="640949" y="4672157"/>
            <a:ext cx="720002" cy="720002"/>
          </a:xfrm>
          <a:prstGeom prst="rect">
            <a:avLst/>
          </a:prstGeom>
          <a:ln w="12700">
            <a:miter lim="400000"/>
          </a:ln>
        </p:spPr>
      </p:pic>
      <p:pic>
        <p:nvPicPr>
          <p:cNvPr id="316" name="Picture 12" descr="Picture 12"/>
          <p:cNvPicPr>
            <a:picLocks noChangeAspect="1"/>
          </p:cNvPicPr>
          <p:nvPr/>
        </p:nvPicPr>
        <p:blipFill>
          <a:blip r:embed="rId10">
            <a:extLst/>
          </a:blip>
          <a:stretch>
            <a:fillRect/>
          </a:stretch>
        </p:blipFill>
        <p:spPr>
          <a:xfrm>
            <a:off x="602097" y="2790887"/>
            <a:ext cx="797707" cy="797707"/>
          </a:xfrm>
          <a:prstGeom prst="rect">
            <a:avLst/>
          </a:prstGeom>
          <a:ln w="12700">
            <a:miter lim="400000"/>
          </a:ln>
        </p:spPr>
      </p:pic>
      <p:pic>
        <p:nvPicPr>
          <p:cNvPr id="317" name="Picture 15" descr="Picture 15"/>
          <p:cNvPicPr>
            <a:picLocks noChangeAspect="1"/>
          </p:cNvPicPr>
          <p:nvPr/>
        </p:nvPicPr>
        <p:blipFill>
          <a:blip r:embed="rId11">
            <a:extLst/>
          </a:blip>
          <a:stretch>
            <a:fillRect/>
          </a:stretch>
        </p:blipFill>
        <p:spPr>
          <a:xfrm>
            <a:off x="6856096" y="3775842"/>
            <a:ext cx="720002" cy="720002"/>
          </a:xfrm>
          <a:prstGeom prst="rect">
            <a:avLst/>
          </a:prstGeom>
          <a:ln w="12700">
            <a:miter lim="400000"/>
          </a:ln>
        </p:spPr>
      </p:pic>
      <p:pic>
        <p:nvPicPr>
          <p:cNvPr id="318" name="Picture 18" descr="Picture 18"/>
          <p:cNvPicPr>
            <a:picLocks noChangeAspect="1"/>
          </p:cNvPicPr>
          <p:nvPr/>
        </p:nvPicPr>
        <p:blipFill>
          <a:blip r:embed="rId12">
            <a:extLst/>
          </a:blip>
          <a:stretch>
            <a:fillRect/>
          </a:stretch>
        </p:blipFill>
        <p:spPr>
          <a:xfrm>
            <a:off x="1743423" y="3730156"/>
            <a:ext cx="720002" cy="720002"/>
          </a:xfrm>
          <a:prstGeom prst="rect">
            <a:avLst/>
          </a:prstGeom>
          <a:ln w="12700">
            <a:miter lim="400000"/>
          </a:ln>
        </p:spPr>
      </p:pic>
      <p:pic>
        <p:nvPicPr>
          <p:cNvPr id="319" name="Picture 20" descr="Picture 20"/>
          <p:cNvPicPr>
            <a:picLocks noChangeAspect="1"/>
          </p:cNvPicPr>
          <p:nvPr/>
        </p:nvPicPr>
        <p:blipFill>
          <a:blip r:embed="rId13">
            <a:extLst/>
          </a:blip>
          <a:stretch>
            <a:fillRect/>
          </a:stretch>
        </p:blipFill>
        <p:spPr>
          <a:xfrm>
            <a:off x="5736968" y="3775842"/>
            <a:ext cx="720002" cy="720002"/>
          </a:xfrm>
          <a:prstGeom prst="rect">
            <a:avLst/>
          </a:prstGeom>
          <a:ln w="12700">
            <a:miter lim="400000"/>
          </a:ln>
        </p:spPr>
      </p:pic>
      <p:pic>
        <p:nvPicPr>
          <p:cNvPr id="320" name="Picture 22" descr="Picture 22"/>
          <p:cNvPicPr>
            <a:picLocks noChangeAspect="1"/>
          </p:cNvPicPr>
          <p:nvPr/>
        </p:nvPicPr>
        <p:blipFill>
          <a:blip r:embed="rId14">
            <a:extLst/>
          </a:blip>
          <a:stretch>
            <a:fillRect/>
          </a:stretch>
        </p:blipFill>
        <p:spPr>
          <a:xfrm>
            <a:off x="4643032" y="2795428"/>
            <a:ext cx="720002" cy="720002"/>
          </a:xfrm>
          <a:prstGeom prst="rect">
            <a:avLst/>
          </a:prstGeom>
          <a:ln w="12700">
            <a:miter lim="400000"/>
          </a:ln>
        </p:spPr>
      </p:pic>
      <p:pic>
        <p:nvPicPr>
          <p:cNvPr id="321" name="Picture 24" descr="Picture 24"/>
          <p:cNvPicPr>
            <a:picLocks noChangeAspect="1"/>
          </p:cNvPicPr>
          <p:nvPr/>
        </p:nvPicPr>
        <p:blipFill>
          <a:blip r:embed="rId15">
            <a:extLst/>
          </a:blip>
          <a:stretch>
            <a:fillRect/>
          </a:stretch>
        </p:blipFill>
        <p:spPr>
          <a:xfrm>
            <a:off x="5736968" y="2826192"/>
            <a:ext cx="720002" cy="720003"/>
          </a:xfrm>
          <a:prstGeom prst="rect">
            <a:avLst/>
          </a:prstGeom>
          <a:ln w="12700">
            <a:miter lim="400000"/>
          </a:ln>
        </p:spPr>
      </p:pic>
      <p:pic>
        <p:nvPicPr>
          <p:cNvPr id="322" name="Picture 26" descr="Picture 26"/>
          <p:cNvPicPr>
            <a:picLocks noChangeAspect="1"/>
          </p:cNvPicPr>
          <p:nvPr/>
        </p:nvPicPr>
        <p:blipFill>
          <a:blip r:embed="rId16">
            <a:extLst/>
          </a:blip>
          <a:stretch>
            <a:fillRect/>
          </a:stretch>
        </p:blipFill>
        <p:spPr>
          <a:xfrm>
            <a:off x="6814849" y="2826192"/>
            <a:ext cx="720002" cy="720003"/>
          </a:xfrm>
          <a:prstGeom prst="rect">
            <a:avLst/>
          </a:prstGeom>
          <a:ln w="12700">
            <a:miter lim="400000"/>
          </a:ln>
        </p:spPr>
      </p:pic>
      <p:pic>
        <p:nvPicPr>
          <p:cNvPr id="323" name="Picture 28" descr="Picture 28"/>
          <p:cNvPicPr>
            <a:picLocks noChangeAspect="1"/>
          </p:cNvPicPr>
          <p:nvPr/>
        </p:nvPicPr>
        <p:blipFill>
          <a:blip r:embed="rId17">
            <a:extLst/>
          </a:blip>
          <a:stretch>
            <a:fillRect/>
          </a:stretch>
        </p:blipFill>
        <p:spPr>
          <a:xfrm>
            <a:off x="8953930" y="2795388"/>
            <a:ext cx="720002" cy="720002"/>
          </a:xfrm>
          <a:prstGeom prst="rect">
            <a:avLst/>
          </a:prstGeom>
          <a:ln w="12700">
            <a:miter lim="400000"/>
          </a:ln>
        </p:spPr>
      </p:pic>
      <p:pic>
        <p:nvPicPr>
          <p:cNvPr id="324" name="Picture 39" descr="Picture 39"/>
          <p:cNvPicPr>
            <a:picLocks noChangeAspect="1"/>
          </p:cNvPicPr>
          <p:nvPr/>
        </p:nvPicPr>
        <p:blipFill>
          <a:blip r:embed="rId18">
            <a:extLst/>
          </a:blip>
          <a:stretch>
            <a:fillRect/>
          </a:stretch>
        </p:blipFill>
        <p:spPr>
          <a:xfrm>
            <a:off x="10181028" y="2795388"/>
            <a:ext cx="720002" cy="720002"/>
          </a:xfrm>
          <a:prstGeom prst="rect">
            <a:avLst/>
          </a:prstGeom>
          <a:ln w="12700">
            <a:miter lim="400000"/>
          </a:ln>
        </p:spPr>
      </p:pic>
      <p:pic>
        <p:nvPicPr>
          <p:cNvPr id="325" name="Picture 5" descr="Picture 5"/>
          <p:cNvPicPr>
            <a:picLocks noChangeAspect="1"/>
          </p:cNvPicPr>
          <p:nvPr/>
        </p:nvPicPr>
        <p:blipFill>
          <a:blip r:embed="rId19">
            <a:extLst/>
          </a:blip>
          <a:stretch>
            <a:fillRect/>
          </a:stretch>
        </p:blipFill>
        <p:spPr>
          <a:xfrm>
            <a:off x="8965089" y="3921183"/>
            <a:ext cx="720002" cy="720002"/>
          </a:xfrm>
          <a:prstGeom prst="rect">
            <a:avLst/>
          </a:prstGeom>
          <a:ln w="12700">
            <a:miter lim="400000"/>
          </a:ln>
        </p:spPr>
      </p:pic>
      <p:pic>
        <p:nvPicPr>
          <p:cNvPr id="326" name="Picture 8" descr="Picture 8"/>
          <p:cNvPicPr>
            <a:picLocks noChangeAspect="1"/>
          </p:cNvPicPr>
          <p:nvPr/>
        </p:nvPicPr>
        <p:blipFill>
          <a:blip r:embed="rId20">
            <a:extLst/>
          </a:blip>
          <a:stretch>
            <a:fillRect/>
          </a:stretch>
        </p:blipFill>
        <p:spPr>
          <a:xfrm>
            <a:off x="10181028" y="3921183"/>
            <a:ext cx="720002" cy="720002"/>
          </a:xfrm>
          <a:prstGeom prst="rect">
            <a:avLst/>
          </a:prstGeom>
          <a:ln w="12700">
            <a:miter lim="400000"/>
          </a:ln>
        </p:spPr>
      </p:pic>
      <p:pic>
        <p:nvPicPr>
          <p:cNvPr id="327" name="Picture 40" descr="Picture 40"/>
          <p:cNvPicPr>
            <a:picLocks noChangeAspect="1"/>
          </p:cNvPicPr>
          <p:nvPr/>
        </p:nvPicPr>
        <p:blipFill>
          <a:blip r:embed="rId21">
            <a:extLst/>
          </a:blip>
          <a:stretch>
            <a:fillRect/>
          </a:stretch>
        </p:blipFill>
        <p:spPr>
          <a:xfrm>
            <a:off x="4623896" y="4742188"/>
            <a:ext cx="720002" cy="720002"/>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329" name="Title 3"/>
          <p:cNvSpPr txBox="1"/>
          <p:nvPr>
            <p:ph type="title"/>
          </p:nvPr>
        </p:nvSpPr>
        <p:spPr>
          <a:xfrm>
            <a:off x="2868502" y="929494"/>
            <a:ext cx="6454988" cy="479884"/>
          </a:xfrm>
          <a:prstGeom prst="rect">
            <a:avLst/>
          </a:prstGeom>
        </p:spPr>
        <p:txBody>
          <a:bodyPr/>
          <a:lstStyle>
            <a:lvl1pPr defTabSz="758951">
              <a:defRPr sz="2600"/>
            </a:lvl1pPr>
          </a:lstStyle>
          <a:p>
            <a:pPr/>
            <a:r>
              <a:t>ICONOGRAFÍA</a:t>
            </a:r>
          </a:p>
        </p:txBody>
      </p:sp>
      <p:pic>
        <p:nvPicPr>
          <p:cNvPr id="330" name="Picture 4" descr="Picture 4"/>
          <p:cNvPicPr>
            <a:picLocks noChangeAspect="1"/>
          </p:cNvPicPr>
          <p:nvPr/>
        </p:nvPicPr>
        <p:blipFill>
          <a:blip r:embed="rId2">
            <a:extLst/>
          </a:blip>
          <a:stretch>
            <a:fillRect/>
          </a:stretch>
        </p:blipFill>
        <p:spPr>
          <a:xfrm>
            <a:off x="3114899" y="3910234"/>
            <a:ext cx="720002" cy="720002"/>
          </a:xfrm>
          <a:prstGeom prst="rect">
            <a:avLst/>
          </a:prstGeom>
          <a:ln w="12700">
            <a:miter lim="400000"/>
          </a:ln>
        </p:spPr>
      </p:pic>
      <p:pic>
        <p:nvPicPr>
          <p:cNvPr id="331" name="Picture 10" descr="Picture 10"/>
          <p:cNvPicPr>
            <a:picLocks noChangeAspect="1"/>
          </p:cNvPicPr>
          <p:nvPr/>
        </p:nvPicPr>
        <p:blipFill>
          <a:blip r:embed="rId3">
            <a:extLst/>
          </a:blip>
          <a:stretch>
            <a:fillRect/>
          </a:stretch>
        </p:blipFill>
        <p:spPr>
          <a:xfrm>
            <a:off x="1158550" y="2842629"/>
            <a:ext cx="720002" cy="720002"/>
          </a:xfrm>
          <a:prstGeom prst="rect">
            <a:avLst/>
          </a:prstGeom>
          <a:ln w="12700">
            <a:miter lim="400000"/>
          </a:ln>
        </p:spPr>
      </p:pic>
      <p:pic>
        <p:nvPicPr>
          <p:cNvPr id="332" name="Picture 12" descr="Picture 12"/>
          <p:cNvPicPr>
            <a:picLocks noChangeAspect="1"/>
          </p:cNvPicPr>
          <p:nvPr/>
        </p:nvPicPr>
        <p:blipFill>
          <a:blip r:embed="rId4">
            <a:extLst/>
          </a:blip>
          <a:stretch>
            <a:fillRect/>
          </a:stretch>
        </p:blipFill>
        <p:spPr>
          <a:xfrm>
            <a:off x="2165537" y="2842629"/>
            <a:ext cx="720002" cy="720002"/>
          </a:xfrm>
          <a:prstGeom prst="rect">
            <a:avLst/>
          </a:prstGeom>
          <a:ln w="12700">
            <a:miter lim="400000"/>
          </a:ln>
        </p:spPr>
      </p:pic>
      <p:pic>
        <p:nvPicPr>
          <p:cNvPr id="333" name="Picture 24" descr="Picture 24"/>
          <p:cNvPicPr>
            <a:picLocks noChangeAspect="1"/>
          </p:cNvPicPr>
          <p:nvPr/>
        </p:nvPicPr>
        <p:blipFill>
          <a:blip r:embed="rId5">
            <a:extLst/>
          </a:blip>
          <a:stretch>
            <a:fillRect/>
          </a:stretch>
        </p:blipFill>
        <p:spPr>
          <a:xfrm>
            <a:off x="5186502" y="2842629"/>
            <a:ext cx="720002" cy="720002"/>
          </a:xfrm>
          <a:prstGeom prst="rect">
            <a:avLst/>
          </a:prstGeom>
          <a:ln w="12700">
            <a:miter lim="400000"/>
          </a:ln>
        </p:spPr>
      </p:pic>
      <p:pic>
        <p:nvPicPr>
          <p:cNvPr id="334" name="Picture 28" descr="Picture 28"/>
          <p:cNvPicPr>
            <a:picLocks noChangeAspect="1"/>
          </p:cNvPicPr>
          <p:nvPr/>
        </p:nvPicPr>
        <p:blipFill>
          <a:blip r:embed="rId6">
            <a:extLst/>
          </a:blip>
          <a:stretch>
            <a:fillRect/>
          </a:stretch>
        </p:blipFill>
        <p:spPr>
          <a:xfrm>
            <a:off x="3172524" y="2842629"/>
            <a:ext cx="720002" cy="720002"/>
          </a:xfrm>
          <a:prstGeom prst="rect">
            <a:avLst/>
          </a:prstGeom>
          <a:ln w="12700">
            <a:miter lim="400000"/>
          </a:ln>
        </p:spPr>
      </p:pic>
      <p:pic>
        <p:nvPicPr>
          <p:cNvPr id="335" name="Picture 30" descr="Picture 30"/>
          <p:cNvPicPr>
            <a:picLocks noChangeAspect="1"/>
          </p:cNvPicPr>
          <p:nvPr/>
        </p:nvPicPr>
        <p:blipFill>
          <a:blip r:embed="rId7">
            <a:extLst/>
          </a:blip>
          <a:stretch>
            <a:fillRect/>
          </a:stretch>
        </p:blipFill>
        <p:spPr>
          <a:xfrm>
            <a:off x="6193490" y="2842629"/>
            <a:ext cx="720002" cy="720002"/>
          </a:xfrm>
          <a:prstGeom prst="rect">
            <a:avLst/>
          </a:prstGeom>
          <a:ln w="12700">
            <a:miter lim="400000"/>
          </a:ln>
        </p:spPr>
      </p:pic>
      <p:pic>
        <p:nvPicPr>
          <p:cNvPr id="336" name="Picture 32" descr="Picture 32"/>
          <p:cNvPicPr>
            <a:picLocks noChangeAspect="1"/>
          </p:cNvPicPr>
          <p:nvPr/>
        </p:nvPicPr>
        <p:blipFill>
          <a:blip r:embed="rId8">
            <a:extLst/>
          </a:blip>
          <a:stretch>
            <a:fillRect/>
          </a:stretch>
        </p:blipFill>
        <p:spPr>
          <a:xfrm>
            <a:off x="4179513" y="2842629"/>
            <a:ext cx="720002" cy="720002"/>
          </a:xfrm>
          <a:prstGeom prst="rect">
            <a:avLst/>
          </a:prstGeom>
          <a:ln w="12700">
            <a:miter lim="400000"/>
          </a:ln>
        </p:spPr>
      </p:pic>
      <p:pic>
        <p:nvPicPr>
          <p:cNvPr id="337" name="Picture 35" descr="Picture 35"/>
          <p:cNvPicPr>
            <a:picLocks noChangeAspect="1"/>
          </p:cNvPicPr>
          <p:nvPr/>
        </p:nvPicPr>
        <p:blipFill>
          <a:blip r:embed="rId9">
            <a:extLst/>
          </a:blip>
          <a:stretch>
            <a:fillRect/>
          </a:stretch>
        </p:blipFill>
        <p:spPr>
          <a:xfrm>
            <a:off x="10221444" y="2842629"/>
            <a:ext cx="720002" cy="720002"/>
          </a:xfrm>
          <a:prstGeom prst="rect">
            <a:avLst/>
          </a:prstGeom>
          <a:ln w="12700">
            <a:miter lim="400000"/>
          </a:ln>
        </p:spPr>
      </p:pic>
      <p:pic>
        <p:nvPicPr>
          <p:cNvPr id="338" name="Picture 37" descr="Picture 37"/>
          <p:cNvPicPr>
            <a:picLocks noChangeAspect="1"/>
          </p:cNvPicPr>
          <p:nvPr/>
        </p:nvPicPr>
        <p:blipFill>
          <a:blip r:embed="rId10">
            <a:extLst/>
          </a:blip>
          <a:stretch>
            <a:fillRect/>
          </a:stretch>
        </p:blipFill>
        <p:spPr>
          <a:xfrm>
            <a:off x="9241749" y="2842629"/>
            <a:ext cx="720002" cy="720002"/>
          </a:xfrm>
          <a:prstGeom prst="rect">
            <a:avLst/>
          </a:prstGeom>
          <a:ln w="12700">
            <a:miter lim="400000"/>
          </a:ln>
        </p:spPr>
      </p:pic>
      <p:pic>
        <p:nvPicPr>
          <p:cNvPr id="339" name="Picture 39" descr="Picture 39"/>
          <p:cNvPicPr>
            <a:picLocks noChangeAspect="1"/>
          </p:cNvPicPr>
          <p:nvPr/>
        </p:nvPicPr>
        <p:blipFill>
          <a:blip r:embed="rId11">
            <a:extLst/>
          </a:blip>
          <a:stretch>
            <a:fillRect/>
          </a:stretch>
        </p:blipFill>
        <p:spPr>
          <a:xfrm>
            <a:off x="7200478" y="2842629"/>
            <a:ext cx="720002" cy="720002"/>
          </a:xfrm>
          <a:prstGeom prst="rect">
            <a:avLst/>
          </a:prstGeom>
          <a:ln w="12700">
            <a:miter lim="400000"/>
          </a:ln>
        </p:spPr>
      </p:pic>
      <p:pic>
        <p:nvPicPr>
          <p:cNvPr id="340" name="Picture 41" descr="Picture 41"/>
          <p:cNvPicPr>
            <a:picLocks noChangeAspect="1"/>
          </p:cNvPicPr>
          <p:nvPr/>
        </p:nvPicPr>
        <p:blipFill>
          <a:blip r:embed="rId12">
            <a:extLst/>
          </a:blip>
          <a:stretch>
            <a:fillRect/>
          </a:stretch>
        </p:blipFill>
        <p:spPr>
          <a:xfrm>
            <a:off x="9301905" y="3910234"/>
            <a:ext cx="720002" cy="720002"/>
          </a:xfrm>
          <a:prstGeom prst="rect">
            <a:avLst/>
          </a:prstGeom>
          <a:ln w="12700">
            <a:miter lim="400000"/>
          </a:ln>
        </p:spPr>
      </p:pic>
      <p:pic>
        <p:nvPicPr>
          <p:cNvPr id="341" name="Picture 45" descr="Picture 45"/>
          <p:cNvPicPr>
            <a:picLocks noChangeAspect="1"/>
          </p:cNvPicPr>
          <p:nvPr/>
        </p:nvPicPr>
        <p:blipFill>
          <a:blip r:embed="rId13">
            <a:extLst/>
          </a:blip>
          <a:stretch>
            <a:fillRect/>
          </a:stretch>
        </p:blipFill>
        <p:spPr>
          <a:xfrm>
            <a:off x="2083729" y="3910234"/>
            <a:ext cx="720002" cy="720002"/>
          </a:xfrm>
          <a:prstGeom prst="rect">
            <a:avLst/>
          </a:prstGeom>
          <a:ln w="12700">
            <a:miter lim="400000"/>
          </a:ln>
        </p:spPr>
      </p:pic>
      <p:pic>
        <p:nvPicPr>
          <p:cNvPr id="342" name="Picture 49" descr="Picture 49"/>
          <p:cNvPicPr>
            <a:picLocks noChangeAspect="1"/>
          </p:cNvPicPr>
          <p:nvPr/>
        </p:nvPicPr>
        <p:blipFill>
          <a:blip r:embed="rId14">
            <a:extLst/>
          </a:blip>
          <a:stretch>
            <a:fillRect/>
          </a:stretch>
        </p:blipFill>
        <p:spPr>
          <a:xfrm>
            <a:off x="8207464" y="2842629"/>
            <a:ext cx="720002" cy="720002"/>
          </a:xfrm>
          <a:prstGeom prst="rect">
            <a:avLst/>
          </a:prstGeom>
          <a:ln w="12700">
            <a:miter lim="400000"/>
          </a:ln>
        </p:spPr>
      </p:pic>
      <p:pic>
        <p:nvPicPr>
          <p:cNvPr id="343" name="Picture 51" descr="Picture 51"/>
          <p:cNvPicPr>
            <a:picLocks noChangeAspect="1"/>
          </p:cNvPicPr>
          <p:nvPr/>
        </p:nvPicPr>
        <p:blipFill>
          <a:blip r:embed="rId15">
            <a:extLst/>
          </a:blip>
          <a:stretch>
            <a:fillRect/>
          </a:stretch>
        </p:blipFill>
        <p:spPr>
          <a:xfrm>
            <a:off x="5177235" y="3910234"/>
            <a:ext cx="720002" cy="720002"/>
          </a:xfrm>
          <a:prstGeom prst="rect">
            <a:avLst/>
          </a:prstGeom>
          <a:ln w="12700">
            <a:miter lim="400000"/>
          </a:ln>
        </p:spPr>
      </p:pic>
      <p:pic>
        <p:nvPicPr>
          <p:cNvPr id="344" name="Picture 53" descr="Picture 53"/>
          <p:cNvPicPr>
            <a:picLocks noChangeAspect="1"/>
          </p:cNvPicPr>
          <p:nvPr/>
        </p:nvPicPr>
        <p:blipFill>
          <a:blip r:embed="rId16">
            <a:extLst/>
          </a:blip>
          <a:stretch>
            <a:fillRect/>
          </a:stretch>
        </p:blipFill>
        <p:spPr>
          <a:xfrm>
            <a:off x="4146067" y="3910234"/>
            <a:ext cx="720002" cy="720002"/>
          </a:xfrm>
          <a:prstGeom prst="rect">
            <a:avLst/>
          </a:prstGeom>
          <a:ln w="12700">
            <a:miter lim="400000"/>
          </a:ln>
        </p:spPr>
      </p:pic>
      <p:pic>
        <p:nvPicPr>
          <p:cNvPr id="345" name="Picture 57" descr="Picture 57"/>
          <p:cNvPicPr>
            <a:picLocks noChangeAspect="1"/>
          </p:cNvPicPr>
          <p:nvPr/>
        </p:nvPicPr>
        <p:blipFill>
          <a:blip r:embed="rId17">
            <a:extLst/>
          </a:blip>
          <a:stretch>
            <a:fillRect/>
          </a:stretch>
        </p:blipFill>
        <p:spPr>
          <a:xfrm>
            <a:off x="1126641" y="5071447"/>
            <a:ext cx="720003" cy="720002"/>
          </a:xfrm>
          <a:prstGeom prst="rect">
            <a:avLst/>
          </a:prstGeom>
          <a:ln w="12700">
            <a:miter lim="400000"/>
          </a:ln>
        </p:spPr>
      </p:pic>
      <p:pic>
        <p:nvPicPr>
          <p:cNvPr id="346" name="Picture 61" descr="Picture 61"/>
          <p:cNvPicPr>
            <a:picLocks noChangeAspect="1"/>
          </p:cNvPicPr>
          <p:nvPr/>
        </p:nvPicPr>
        <p:blipFill>
          <a:blip r:embed="rId18">
            <a:extLst/>
          </a:blip>
          <a:stretch>
            <a:fillRect/>
          </a:stretch>
        </p:blipFill>
        <p:spPr>
          <a:xfrm>
            <a:off x="7239571" y="3910234"/>
            <a:ext cx="720002" cy="720002"/>
          </a:xfrm>
          <a:prstGeom prst="rect">
            <a:avLst/>
          </a:prstGeom>
          <a:ln w="12700">
            <a:miter lim="400000"/>
          </a:ln>
        </p:spPr>
      </p:pic>
      <p:pic>
        <p:nvPicPr>
          <p:cNvPr id="347" name="Picture 63" descr="Picture 63"/>
          <p:cNvPicPr>
            <a:picLocks noChangeAspect="1"/>
          </p:cNvPicPr>
          <p:nvPr/>
        </p:nvPicPr>
        <p:blipFill>
          <a:blip r:embed="rId19">
            <a:extLst/>
          </a:blip>
          <a:stretch>
            <a:fillRect/>
          </a:stretch>
        </p:blipFill>
        <p:spPr>
          <a:xfrm>
            <a:off x="10334204" y="5071447"/>
            <a:ext cx="720002" cy="720002"/>
          </a:xfrm>
          <a:prstGeom prst="rect">
            <a:avLst/>
          </a:prstGeom>
          <a:ln w="12700">
            <a:miter lim="400000"/>
          </a:ln>
        </p:spPr>
      </p:pic>
      <p:pic>
        <p:nvPicPr>
          <p:cNvPr id="348" name="Picture 67" descr="Picture 67"/>
          <p:cNvPicPr>
            <a:picLocks noChangeAspect="1"/>
          </p:cNvPicPr>
          <p:nvPr/>
        </p:nvPicPr>
        <p:blipFill>
          <a:blip r:embed="rId20">
            <a:extLst/>
          </a:blip>
          <a:stretch>
            <a:fillRect/>
          </a:stretch>
        </p:blipFill>
        <p:spPr>
          <a:xfrm>
            <a:off x="9311137" y="5071447"/>
            <a:ext cx="720002" cy="720002"/>
          </a:xfrm>
          <a:prstGeom prst="rect">
            <a:avLst/>
          </a:prstGeom>
          <a:ln w="12700">
            <a:miter lim="400000"/>
          </a:ln>
        </p:spPr>
      </p:pic>
      <p:pic>
        <p:nvPicPr>
          <p:cNvPr id="349" name="Picture 69" descr="Picture 69"/>
          <p:cNvPicPr>
            <a:picLocks noChangeAspect="1"/>
          </p:cNvPicPr>
          <p:nvPr/>
        </p:nvPicPr>
        <p:blipFill>
          <a:blip r:embed="rId21">
            <a:extLst/>
          </a:blip>
          <a:stretch>
            <a:fillRect/>
          </a:stretch>
        </p:blipFill>
        <p:spPr>
          <a:xfrm>
            <a:off x="10333073" y="3910234"/>
            <a:ext cx="720002" cy="720002"/>
          </a:xfrm>
          <a:prstGeom prst="rect">
            <a:avLst/>
          </a:prstGeom>
          <a:ln w="12700">
            <a:miter lim="400000"/>
          </a:ln>
        </p:spPr>
      </p:pic>
      <p:pic>
        <p:nvPicPr>
          <p:cNvPr id="350" name="Picture 73" descr="Picture 73"/>
          <p:cNvPicPr>
            <a:picLocks noChangeAspect="1"/>
          </p:cNvPicPr>
          <p:nvPr/>
        </p:nvPicPr>
        <p:blipFill>
          <a:blip r:embed="rId22">
            <a:extLst/>
          </a:blip>
          <a:stretch>
            <a:fillRect/>
          </a:stretch>
        </p:blipFill>
        <p:spPr>
          <a:xfrm>
            <a:off x="8288077" y="5071447"/>
            <a:ext cx="720002" cy="720002"/>
          </a:xfrm>
          <a:prstGeom prst="rect">
            <a:avLst/>
          </a:prstGeom>
          <a:ln w="12700">
            <a:miter lim="400000"/>
          </a:ln>
        </p:spPr>
      </p:pic>
      <p:pic>
        <p:nvPicPr>
          <p:cNvPr id="351" name="Picture 75" descr="Picture 75"/>
          <p:cNvPicPr>
            <a:picLocks noChangeAspect="1"/>
          </p:cNvPicPr>
          <p:nvPr/>
        </p:nvPicPr>
        <p:blipFill>
          <a:blip r:embed="rId23">
            <a:extLst/>
          </a:blip>
          <a:stretch>
            <a:fillRect/>
          </a:stretch>
        </p:blipFill>
        <p:spPr>
          <a:xfrm>
            <a:off x="6241953" y="5071447"/>
            <a:ext cx="720002" cy="720002"/>
          </a:xfrm>
          <a:prstGeom prst="rect">
            <a:avLst/>
          </a:prstGeom>
          <a:ln w="12700">
            <a:miter lim="400000"/>
          </a:ln>
        </p:spPr>
      </p:pic>
      <p:pic>
        <p:nvPicPr>
          <p:cNvPr id="352" name="Picture 79" descr="Picture 79"/>
          <p:cNvPicPr>
            <a:picLocks noChangeAspect="1"/>
          </p:cNvPicPr>
          <p:nvPr/>
        </p:nvPicPr>
        <p:blipFill>
          <a:blip r:embed="rId24">
            <a:extLst/>
          </a:blip>
          <a:stretch>
            <a:fillRect/>
          </a:stretch>
        </p:blipFill>
        <p:spPr>
          <a:xfrm>
            <a:off x="6208402" y="3910234"/>
            <a:ext cx="720002" cy="720002"/>
          </a:xfrm>
          <a:prstGeom prst="rect">
            <a:avLst/>
          </a:prstGeom>
          <a:ln w="12700">
            <a:miter lim="400000"/>
          </a:ln>
        </p:spPr>
      </p:pic>
      <p:pic>
        <p:nvPicPr>
          <p:cNvPr id="353" name="Picture 81" descr="Picture 81"/>
          <p:cNvPicPr>
            <a:picLocks noChangeAspect="1"/>
          </p:cNvPicPr>
          <p:nvPr/>
        </p:nvPicPr>
        <p:blipFill>
          <a:blip r:embed="rId25">
            <a:extLst/>
          </a:blip>
          <a:stretch>
            <a:fillRect/>
          </a:stretch>
        </p:blipFill>
        <p:spPr>
          <a:xfrm>
            <a:off x="7265013" y="5071447"/>
            <a:ext cx="720002" cy="720002"/>
          </a:xfrm>
          <a:prstGeom prst="rect">
            <a:avLst/>
          </a:prstGeom>
          <a:ln w="12700">
            <a:miter lim="400000"/>
          </a:ln>
        </p:spPr>
      </p:pic>
      <p:pic>
        <p:nvPicPr>
          <p:cNvPr id="354" name="Picture 83" descr="Picture 83"/>
          <p:cNvPicPr>
            <a:picLocks noChangeAspect="1"/>
          </p:cNvPicPr>
          <p:nvPr/>
        </p:nvPicPr>
        <p:blipFill>
          <a:blip r:embed="rId26">
            <a:extLst/>
          </a:blip>
          <a:stretch>
            <a:fillRect/>
          </a:stretch>
        </p:blipFill>
        <p:spPr>
          <a:xfrm>
            <a:off x="3172766" y="5071447"/>
            <a:ext cx="720002" cy="720002"/>
          </a:xfrm>
          <a:prstGeom prst="rect">
            <a:avLst/>
          </a:prstGeom>
          <a:ln w="12700">
            <a:miter lim="400000"/>
          </a:ln>
        </p:spPr>
      </p:pic>
      <p:pic>
        <p:nvPicPr>
          <p:cNvPr id="355" name="Picture 85" descr="Picture 85"/>
          <p:cNvPicPr>
            <a:picLocks noChangeAspect="1"/>
          </p:cNvPicPr>
          <p:nvPr/>
        </p:nvPicPr>
        <p:blipFill>
          <a:blip r:embed="rId27">
            <a:extLst/>
          </a:blip>
          <a:stretch>
            <a:fillRect/>
          </a:stretch>
        </p:blipFill>
        <p:spPr>
          <a:xfrm>
            <a:off x="8270739" y="3910234"/>
            <a:ext cx="720002" cy="720002"/>
          </a:xfrm>
          <a:prstGeom prst="rect">
            <a:avLst/>
          </a:prstGeom>
          <a:ln w="12700">
            <a:miter lim="400000"/>
          </a:ln>
        </p:spPr>
      </p:pic>
      <p:pic>
        <p:nvPicPr>
          <p:cNvPr id="356" name="Picture 87" descr="Picture 87"/>
          <p:cNvPicPr>
            <a:picLocks noChangeAspect="1"/>
          </p:cNvPicPr>
          <p:nvPr/>
        </p:nvPicPr>
        <p:blipFill>
          <a:blip r:embed="rId28">
            <a:extLst/>
          </a:blip>
          <a:stretch>
            <a:fillRect/>
          </a:stretch>
        </p:blipFill>
        <p:spPr>
          <a:xfrm>
            <a:off x="2149705" y="5071447"/>
            <a:ext cx="720002" cy="720002"/>
          </a:xfrm>
          <a:prstGeom prst="rect">
            <a:avLst/>
          </a:prstGeom>
          <a:ln w="12700">
            <a:miter lim="400000"/>
          </a:ln>
        </p:spPr>
      </p:pic>
      <p:pic>
        <p:nvPicPr>
          <p:cNvPr id="357" name="Picture 89" descr="Picture 89"/>
          <p:cNvPicPr>
            <a:picLocks noChangeAspect="1"/>
          </p:cNvPicPr>
          <p:nvPr/>
        </p:nvPicPr>
        <p:blipFill>
          <a:blip r:embed="rId29">
            <a:extLst/>
          </a:blip>
          <a:stretch>
            <a:fillRect/>
          </a:stretch>
        </p:blipFill>
        <p:spPr>
          <a:xfrm>
            <a:off x="5218891" y="5071447"/>
            <a:ext cx="720002" cy="720002"/>
          </a:xfrm>
          <a:prstGeom prst="rect">
            <a:avLst/>
          </a:prstGeom>
          <a:ln w="12700">
            <a:miter lim="400000"/>
          </a:ln>
        </p:spPr>
      </p:pic>
      <p:pic>
        <p:nvPicPr>
          <p:cNvPr id="358" name="Picture 91" descr="Picture 91"/>
          <p:cNvPicPr>
            <a:picLocks noChangeAspect="1"/>
          </p:cNvPicPr>
          <p:nvPr/>
        </p:nvPicPr>
        <p:blipFill>
          <a:blip r:embed="rId30">
            <a:extLst/>
          </a:blip>
          <a:stretch>
            <a:fillRect/>
          </a:stretch>
        </p:blipFill>
        <p:spPr>
          <a:xfrm>
            <a:off x="1052562" y="3910234"/>
            <a:ext cx="720002" cy="720002"/>
          </a:xfrm>
          <a:prstGeom prst="rect">
            <a:avLst/>
          </a:prstGeom>
          <a:ln w="12700">
            <a:miter lim="400000"/>
          </a:ln>
        </p:spPr>
      </p:pic>
      <p:pic>
        <p:nvPicPr>
          <p:cNvPr id="359" name="Picture 93" descr="Picture 93"/>
          <p:cNvPicPr>
            <a:picLocks noChangeAspect="1"/>
          </p:cNvPicPr>
          <p:nvPr/>
        </p:nvPicPr>
        <p:blipFill>
          <a:blip r:embed="rId31">
            <a:extLst/>
          </a:blip>
          <a:stretch>
            <a:fillRect/>
          </a:stretch>
        </p:blipFill>
        <p:spPr>
          <a:xfrm>
            <a:off x="4195829" y="5071447"/>
            <a:ext cx="720002" cy="720002"/>
          </a:xfrm>
          <a:prstGeom prst="rect">
            <a:avLst/>
          </a:prstGeom>
          <a:ln w="12700">
            <a:miter lim="400000"/>
          </a:ln>
        </p:spPr>
      </p:pic>
      <p:sp>
        <p:nvSpPr>
          <p:cNvPr id="360" name="TextBox 116"/>
          <p:cNvSpPr txBox="1"/>
          <p:nvPr/>
        </p:nvSpPr>
        <p:spPr>
          <a:xfrm>
            <a:off x="4843552" y="2163996"/>
            <a:ext cx="2698210" cy="3708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a:latin typeface="Montserrat Black"/>
                <a:ea typeface="Montserrat Black"/>
                <a:cs typeface="Montserrat Black"/>
                <a:sym typeface="Montserrat Black"/>
              </a:defRPr>
            </a:lvl1pPr>
          </a:lstStyle>
          <a:p>
            <a:pPr/>
            <a:r>
              <a:t>Comunicación</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362" name="Title 3"/>
          <p:cNvSpPr txBox="1"/>
          <p:nvPr>
            <p:ph type="title"/>
          </p:nvPr>
        </p:nvSpPr>
        <p:spPr>
          <a:xfrm>
            <a:off x="2868502" y="929494"/>
            <a:ext cx="6454988" cy="479884"/>
          </a:xfrm>
          <a:prstGeom prst="rect">
            <a:avLst/>
          </a:prstGeom>
        </p:spPr>
        <p:txBody>
          <a:bodyPr/>
          <a:lstStyle>
            <a:lvl1pPr defTabSz="758951">
              <a:defRPr sz="2600"/>
            </a:lvl1pPr>
          </a:lstStyle>
          <a:p>
            <a:pPr/>
            <a:r>
              <a:t>ICONOGRAFÍA</a:t>
            </a:r>
          </a:p>
        </p:txBody>
      </p:sp>
      <p:sp>
        <p:nvSpPr>
          <p:cNvPr id="363" name="TextBox 2"/>
          <p:cNvSpPr txBox="1"/>
          <p:nvPr/>
        </p:nvSpPr>
        <p:spPr>
          <a:xfrm>
            <a:off x="4746895" y="2130200"/>
            <a:ext cx="2698210" cy="3708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a:latin typeface="Montserrat Black"/>
                <a:ea typeface="Montserrat Black"/>
                <a:cs typeface="Montserrat Black"/>
                <a:sym typeface="Montserrat Black"/>
              </a:defRPr>
            </a:lvl1pPr>
          </a:lstStyle>
          <a:p>
            <a:pPr/>
            <a:r>
              <a:t>Personas</a:t>
            </a:r>
          </a:p>
        </p:txBody>
      </p:sp>
      <p:pic>
        <p:nvPicPr>
          <p:cNvPr id="364" name="Picture 128" descr="Picture 128"/>
          <p:cNvPicPr>
            <a:picLocks noChangeAspect="1"/>
          </p:cNvPicPr>
          <p:nvPr/>
        </p:nvPicPr>
        <p:blipFill>
          <a:blip r:embed="rId2">
            <a:extLst/>
          </a:blip>
          <a:stretch>
            <a:fillRect/>
          </a:stretch>
        </p:blipFill>
        <p:spPr>
          <a:xfrm>
            <a:off x="9587000" y="2873406"/>
            <a:ext cx="720002" cy="720002"/>
          </a:xfrm>
          <a:prstGeom prst="rect">
            <a:avLst/>
          </a:prstGeom>
          <a:ln w="12700">
            <a:miter lim="400000"/>
          </a:ln>
        </p:spPr>
      </p:pic>
      <p:pic>
        <p:nvPicPr>
          <p:cNvPr id="365" name="Picture 130" descr="Picture 130"/>
          <p:cNvPicPr>
            <a:picLocks noChangeAspect="1"/>
          </p:cNvPicPr>
          <p:nvPr/>
        </p:nvPicPr>
        <p:blipFill>
          <a:blip r:embed="rId3">
            <a:extLst/>
          </a:blip>
          <a:stretch>
            <a:fillRect/>
          </a:stretch>
        </p:blipFill>
        <p:spPr>
          <a:xfrm>
            <a:off x="8695683" y="2873406"/>
            <a:ext cx="720002" cy="720002"/>
          </a:xfrm>
          <a:prstGeom prst="rect">
            <a:avLst/>
          </a:prstGeom>
          <a:ln w="12700">
            <a:miter lim="400000"/>
          </a:ln>
        </p:spPr>
      </p:pic>
      <p:pic>
        <p:nvPicPr>
          <p:cNvPr id="366" name="Picture 132" descr="Picture 132"/>
          <p:cNvPicPr>
            <a:picLocks noChangeAspect="1"/>
          </p:cNvPicPr>
          <p:nvPr/>
        </p:nvPicPr>
        <p:blipFill>
          <a:blip r:embed="rId4">
            <a:extLst/>
          </a:blip>
          <a:stretch>
            <a:fillRect/>
          </a:stretch>
        </p:blipFill>
        <p:spPr>
          <a:xfrm>
            <a:off x="7804363" y="2873406"/>
            <a:ext cx="720002" cy="720002"/>
          </a:xfrm>
          <a:prstGeom prst="rect">
            <a:avLst/>
          </a:prstGeom>
          <a:ln w="12700">
            <a:miter lim="400000"/>
          </a:ln>
        </p:spPr>
      </p:pic>
      <p:pic>
        <p:nvPicPr>
          <p:cNvPr id="367" name="Picture 134" descr="Picture 134"/>
          <p:cNvPicPr>
            <a:picLocks noChangeAspect="1"/>
          </p:cNvPicPr>
          <p:nvPr/>
        </p:nvPicPr>
        <p:blipFill>
          <a:blip r:embed="rId5">
            <a:extLst/>
          </a:blip>
          <a:stretch>
            <a:fillRect/>
          </a:stretch>
        </p:blipFill>
        <p:spPr>
          <a:xfrm>
            <a:off x="6913043" y="2873406"/>
            <a:ext cx="720002" cy="720002"/>
          </a:xfrm>
          <a:prstGeom prst="rect">
            <a:avLst/>
          </a:prstGeom>
          <a:ln w="12700">
            <a:miter lim="400000"/>
          </a:ln>
        </p:spPr>
      </p:pic>
      <p:pic>
        <p:nvPicPr>
          <p:cNvPr id="368" name="Picture 136" descr="Picture 136"/>
          <p:cNvPicPr>
            <a:picLocks noChangeAspect="1"/>
          </p:cNvPicPr>
          <p:nvPr/>
        </p:nvPicPr>
        <p:blipFill>
          <a:blip r:embed="rId6">
            <a:extLst/>
          </a:blip>
          <a:stretch>
            <a:fillRect/>
          </a:stretch>
        </p:blipFill>
        <p:spPr>
          <a:xfrm>
            <a:off x="6018969" y="3942150"/>
            <a:ext cx="720002" cy="720002"/>
          </a:xfrm>
          <a:prstGeom prst="rect">
            <a:avLst/>
          </a:prstGeom>
          <a:ln w="12700">
            <a:miter lim="400000"/>
          </a:ln>
        </p:spPr>
      </p:pic>
      <p:pic>
        <p:nvPicPr>
          <p:cNvPr id="369" name="Picture 138" descr="Picture 138"/>
          <p:cNvPicPr>
            <a:picLocks noChangeAspect="1"/>
          </p:cNvPicPr>
          <p:nvPr/>
        </p:nvPicPr>
        <p:blipFill>
          <a:blip r:embed="rId7">
            <a:extLst/>
          </a:blip>
          <a:stretch>
            <a:fillRect/>
          </a:stretch>
        </p:blipFill>
        <p:spPr>
          <a:xfrm>
            <a:off x="6021725" y="2873406"/>
            <a:ext cx="720002" cy="720002"/>
          </a:xfrm>
          <a:prstGeom prst="rect">
            <a:avLst/>
          </a:prstGeom>
          <a:ln w="12700">
            <a:miter lim="400000"/>
          </a:ln>
        </p:spPr>
      </p:pic>
      <p:pic>
        <p:nvPicPr>
          <p:cNvPr id="370" name="Picture 142" descr="Picture 142"/>
          <p:cNvPicPr>
            <a:picLocks noChangeAspect="1"/>
          </p:cNvPicPr>
          <p:nvPr/>
        </p:nvPicPr>
        <p:blipFill>
          <a:blip r:embed="rId8">
            <a:extLst/>
          </a:blip>
          <a:stretch>
            <a:fillRect/>
          </a:stretch>
        </p:blipFill>
        <p:spPr>
          <a:xfrm>
            <a:off x="5130407" y="2873406"/>
            <a:ext cx="720000" cy="720002"/>
          </a:xfrm>
          <a:prstGeom prst="rect">
            <a:avLst/>
          </a:prstGeom>
          <a:ln w="12700">
            <a:miter lim="400000"/>
          </a:ln>
        </p:spPr>
      </p:pic>
      <p:pic>
        <p:nvPicPr>
          <p:cNvPr id="371" name="Picture 144" descr="Picture 144"/>
          <p:cNvPicPr>
            <a:picLocks noChangeAspect="1"/>
          </p:cNvPicPr>
          <p:nvPr/>
        </p:nvPicPr>
        <p:blipFill>
          <a:blip r:embed="rId9">
            <a:extLst/>
          </a:blip>
          <a:stretch>
            <a:fillRect/>
          </a:stretch>
        </p:blipFill>
        <p:spPr>
          <a:xfrm>
            <a:off x="4239088" y="2873406"/>
            <a:ext cx="720002" cy="720002"/>
          </a:xfrm>
          <a:prstGeom prst="rect">
            <a:avLst/>
          </a:prstGeom>
          <a:ln w="12700">
            <a:miter lim="400000"/>
          </a:ln>
        </p:spPr>
      </p:pic>
      <p:pic>
        <p:nvPicPr>
          <p:cNvPr id="372" name="Picture 146" descr="Picture 146"/>
          <p:cNvPicPr>
            <a:picLocks noChangeAspect="1"/>
          </p:cNvPicPr>
          <p:nvPr/>
        </p:nvPicPr>
        <p:blipFill>
          <a:blip r:embed="rId10">
            <a:extLst/>
          </a:blip>
          <a:stretch>
            <a:fillRect/>
          </a:stretch>
        </p:blipFill>
        <p:spPr>
          <a:xfrm>
            <a:off x="3347768" y="2873406"/>
            <a:ext cx="720002" cy="720002"/>
          </a:xfrm>
          <a:prstGeom prst="rect">
            <a:avLst/>
          </a:prstGeom>
          <a:ln w="12700">
            <a:miter lim="400000"/>
          </a:ln>
        </p:spPr>
      </p:pic>
      <p:pic>
        <p:nvPicPr>
          <p:cNvPr id="373" name="Picture 148" descr="Picture 148"/>
          <p:cNvPicPr>
            <a:picLocks noChangeAspect="1"/>
          </p:cNvPicPr>
          <p:nvPr/>
        </p:nvPicPr>
        <p:blipFill>
          <a:blip r:embed="rId11">
            <a:extLst/>
          </a:blip>
          <a:stretch>
            <a:fillRect/>
          </a:stretch>
        </p:blipFill>
        <p:spPr>
          <a:xfrm>
            <a:off x="2456450" y="2873406"/>
            <a:ext cx="720002" cy="720002"/>
          </a:xfrm>
          <a:prstGeom prst="rect">
            <a:avLst/>
          </a:prstGeom>
          <a:ln w="12700">
            <a:miter lim="400000"/>
          </a:ln>
        </p:spPr>
      </p:pic>
      <p:pic>
        <p:nvPicPr>
          <p:cNvPr id="374" name="Picture 150" descr="Picture 150"/>
          <p:cNvPicPr>
            <a:picLocks noChangeAspect="1"/>
          </p:cNvPicPr>
          <p:nvPr/>
        </p:nvPicPr>
        <p:blipFill>
          <a:blip r:embed="rId12">
            <a:extLst/>
          </a:blip>
          <a:stretch>
            <a:fillRect/>
          </a:stretch>
        </p:blipFill>
        <p:spPr>
          <a:xfrm>
            <a:off x="1565131" y="2873406"/>
            <a:ext cx="720002" cy="720002"/>
          </a:xfrm>
          <a:prstGeom prst="rect">
            <a:avLst/>
          </a:prstGeom>
          <a:ln w="12700">
            <a:miter lim="400000"/>
          </a:ln>
        </p:spPr>
      </p:pic>
      <p:pic>
        <p:nvPicPr>
          <p:cNvPr id="375" name="Picture 152" descr="Picture 152"/>
          <p:cNvPicPr>
            <a:picLocks noChangeAspect="1"/>
          </p:cNvPicPr>
          <p:nvPr/>
        </p:nvPicPr>
        <p:blipFill>
          <a:blip r:embed="rId13">
            <a:extLst/>
          </a:blip>
          <a:stretch>
            <a:fillRect/>
          </a:stretch>
        </p:blipFill>
        <p:spPr>
          <a:xfrm>
            <a:off x="1562352" y="5040569"/>
            <a:ext cx="720002" cy="720002"/>
          </a:xfrm>
          <a:prstGeom prst="rect">
            <a:avLst/>
          </a:prstGeom>
          <a:ln w="12700">
            <a:miter lim="400000"/>
          </a:ln>
        </p:spPr>
      </p:pic>
      <p:pic>
        <p:nvPicPr>
          <p:cNvPr id="376" name="Picture 154" descr="Picture 154"/>
          <p:cNvPicPr>
            <a:picLocks noChangeAspect="1"/>
          </p:cNvPicPr>
          <p:nvPr/>
        </p:nvPicPr>
        <p:blipFill>
          <a:blip r:embed="rId14">
            <a:extLst/>
          </a:blip>
          <a:stretch>
            <a:fillRect/>
          </a:stretch>
        </p:blipFill>
        <p:spPr>
          <a:xfrm>
            <a:off x="8691274" y="3942150"/>
            <a:ext cx="720002" cy="720002"/>
          </a:xfrm>
          <a:prstGeom prst="rect">
            <a:avLst/>
          </a:prstGeom>
          <a:ln w="12700">
            <a:miter lim="400000"/>
          </a:ln>
        </p:spPr>
      </p:pic>
      <p:pic>
        <p:nvPicPr>
          <p:cNvPr id="377" name="Picture 158" descr="Picture 158"/>
          <p:cNvPicPr>
            <a:picLocks noChangeAspect="1"/>
          </p:cNvPicPr>
          <p:nvPr/>
        </p:nvPicPr>
        <p:blipFill>
          <a:blip r:embed="rId15">
            <a:extLst/>
          </a:blip>
          <a:stretch>
            <a:fillRect/>
          </a:stretch>
        </p:blipFill>
        <p:spPr>
          <a:xfrm>
            <a:off x="9582039" y="3942150"/>
            <a:ext cx="720002" cy="720002"/>
          </a:xfrm>
          <a:prstGeom prst="rect">
            <a:avLst/>
          </a:prstGeom>
          <a:ln w="12700">
            <a:miter lim="400000"/>
          </a:ln>
        </p:spPr>
      </p:pic>
      <p:pic>
        <p:nvPicPr>
          <p:cNvPr id="378" name="Picture 160" descr="Picture 160"/>
          <p:cNvPicPr>
            <a:picLocks noChangeAspect="1"/>
          </p:cNvPicPr>
          <p:nvPr/>
        </p:nvPicPr>
        <p:blipFill>
          <a:blip r:embed="rId16">
            <a:extLst/>
          </a:blip>
          <a:stretch>
            <a:fillRect/>
          </a:stretch>
        </p:blipFill>
        <p:spPr>
          <a:xfrm>
            <a:off x="7800506" y="3942150"/>
            <a:ext cx="720002" cy="720002"/>
          </a:xfrm>
          <a:prstGeom prst="rect">
            <a:avLst/>
          </a:prstGeom>
          <a:ln w="12700">
            <a:miter lim="400000"/>
          </a:ln>
        </p:spPr>
      </p:pic>
      <p:pic>
        <p:nvPicPr>
          <p:cNvPr id="379" name="Picture 162" descr="Picture 162"/>
          <p:cNvPicPr>
            <a:picLocks noChangeAspect="1"/>
          </p:cNvPicPr>
          <p:nvPr/>
        </p:nvPicPr>
        <p:blipFill>
          <a:blip r:embed="rId17">
            <a:extLst/>
          </a:blip>
          <a:stretch>
            <a:fillRect/>
          </a:stretch>
        </p:blipFill>
        <p:spPr>
          <a:xfrm>
            <a:off x="6909737" y="3942150"/>
            <a:ext cx="720002" cy="720002"/>
          </a:xfrm>
          <a:prstGeom prst="rect">
            <a:avLst/>
          </a:prstGeom>
          <a:ln w="12700">
            <a:miter lim="400000"/>
          </a:ln>
        </p:spPr>
      </p:pic>
      <p:pic>
        <p:nvPicPr>
          <p:cNvPr id="380" name="Picture 164" descr="Picture 164"/>
          <p:cNvPicPr>
            <a:picLocks noChangeAspect="1"/>
          </p:cNvPicPr>
          <p:nvPr/>
        </p:nvPicPr>
        <p:blipFill>
          <a:blip r:embed="rId18">
            <a:extLst/>
          </a:blip>
          <a:stretch>
            <a:fillRect/>
          </a:stretch>
        </p:blipFill>
        <p:spPr>
          <a:xfrm>
            <a:off x="5128202" y="3942150"/>
            <a:ext cx="720002" cy="720002"/>
          </a:xfrm>
          <a:prstGeom prst="rect">
            <a:avLst/>
          </a:prstGeom>
          <a:ln w="12700">
            <a:miter lim="400000"/>
          </a:ln>
        </p:spPr>
      </p:pic>
      <p:pic>
        <p:nvPicPr>
          <p:cNvPr id="381" name="Picture 166" descr="Picture 166"/>
          <p:cNvPicPr>
            <a:picLocks noChangeAspect="1"/>
          </p:cNvPicPr>
          <p:nvPr/>
        </p:nvPicPr>
        <p:blipFill>
          <a:blip r:embed="rId19">
            <a:extLst/>
          </a:blip>
          <a:stretch>
            <a:fillRect/>
          </a:stretch>
        </p:blipFill>
        <p:spPr>
          <a:xfrm>
            <a:off x="4237435" y="3942150"/>
            <a:ext cx="720002" cy="720002"/>
          </a:xfrm>
          <a:prstGeom prst="rect">
            <a:avLst/>
          </a:prstGeom>
          <a:ln w="12700">
            <a:miter lim="400000"/>
          </a:ln>
        </p:spPr>
      </p:pic>
      <p:pic>
        <p:nvPicPr>
          <p:cNvPr id="382" name="Picture 168" descr="Picture 168"/>
          <p:cNvPicPr>
            <a:picLocks noChangeAspect="1"/>
          </p:cNvPicPr>
          <p:nvPr/>
        </p:nvPicPr>
        <p:blipFill>
          <a:blip r:embed="rId20">
            <a:extLst/>
          </a:blip>
          <a:stretch>
            <a:fillRect/>
          </a:stretch>
        </p:blipFill>
        <p:spPr>
          <a:xfrm>
            <a:off x="3346667" y="3942150"/>
            <a:ext cx="720002" cy="720002"/>
          </a:xfrm>
          <a:prstGeom prst="rect">
            <a:avLst/>
          </a:prstGeom>
          <a:ln w="12700">
            <a:miter lim="400000"/>
          </a:ln>
        </p:spPr>
      </p:pic>
      <p:pic>
        <p:nvPicPr>
          <p:cNvPr id="383" name="Picture 172" descr="Picture 172"/>
          <p:cNvPicPr>
            <a:picLocks noChangeAspect="1"/>
          </p:cNvPicPr>
          <p:nvPr/>
        </p:nvPicPr>
        <p:blipFill>
          <a:blip r:embed="rId21">
            <a:extLst/>
          </a:blip>
          <a:stretch>
            <a:fillRect/>
          </a:stretch>
        </p:blipFill>
        <p:spPr>
          <a:xfrm>
            <a:off x="2455897" y="3942150"/>
            <a:ext cx="720002" cy="720002"/>
          </a:xfrm>
          <a:prstGeom prst="rect">
            <a:avLst/>
          </a:prstGeom>
          <a:ln w="12700">
            <a:miter lim="400000"/>
          </a:ln>
        </p:spPr>
      </p:pic>
      <p:pic>
        <p:nvPicPr>
          <p:cNvPr id="384" name="Picture 174" descr="Picture 174"/>
          <p:cNvPicPr>
            <a:picLocks noChangeAspect="1"/>
          </p:cNvPicPr>
          <p:nvPr/>
        </p:nvPicPr>
        <p:blipFill>
          <a:blip r:embed="rId22">
            <a:extLst/>
          </a:blip>
          <a:stretch>
            <a:fillRect/>
          </a:stretch>
        </p:blipFill>
        <p:spPr>
          <a:xfrm>
            <a:off x="1565131" y="3942150"/>
            <a:ext cx="720002" cy="720002"/>
          </a:xfrm>
          <a:prstGeom prst="rect">
            <a:avLst/>
          </a:prstGeom>
          <a:ln w="12700">
            <a:miter lim="400000"/>
          </a:ln>
        </p:spPr>
      </p:pic>
      <p:pic>
        <p:nvPicPr>
          <p:cNvPr id="385" name="Picture 178" descr="Picture 178"/>
          <p:cNvPicPr>
            <a:picLocks noChangeAspect="1"/>
          </p:cNvPicPr>
          <p:nvPr/>
        </p:nvPicPr>
        <p:blipFill>
          <a:blip r:embed="rId23">
            <a:extLst/>
          </a:blip>
          <a:stretch>
            <a:fillRect/>
          </a:stretch>
        </p:blipFill>
        <p:spPr>
          <a:xfrm>
            <a:off x="9582836" y="5040569"/>
            <a:ext cx="720002" cy="720002"/>
          </a:xfrm>
          <a:prstGeom prst="rect">
            <a:avLst/>
          </a:prstGeom>
          <a:ln w="12700">
            <a:miter lim="400000"/>
          </a:ln>
        </p:spPr>
      </p:pic>
      <p:pic>
        <p:nvPicPr>
          <p:cNvPr id="386" name="Picture 180" descr="Picture 180"/>
          <p:cNvPicPr>
            <a:picLocks noChangeAspect="1"/>
          </p:cNvPicPr>
          <p:nvPr/>
        </p:nvPicPr>
        <p:blipFill>
          <a:blip r:embed="rId24">
            <a:extLst/>
          </a:blip>
          <a:stretch>
            <a:fillRect/>
          </a:stretch>
        </p:blipFill>
        <p:spPr>
          <a:xfrm>
            <a:off x="8691671" y="5040569"/>
            <a:ext cx="720002" cy="720002"/>
          </a:xfrm>
          <a:prstGeom prst="rect">
            <a:avLst/>
          </a:prstGeom>
          <a:ln w="12700">
            <a:miter lim="400000"/>
          </a:ln>
        </p:spPr>
      </p:pic>
      <p:pic>
        <p:nvPicPr>
          <p:cNvPr id="387" name="Picture 182" descr="Picture 182"/>
          <p:cNvPicPr>
            <a:picLocks noChangeAspect="1"/>
          </p:cNvPicPr>
          <p:nvPr/>
        </p:nvPicPr>
        <p:blipFill>
          <a:blip r:embed="rId25">
            <a:extLst/>
          </a:blip>
          <a:stretch>
            <a:fillRect/>
          </a:stretch>
        </p:blipFill>
        <p:spPr>
          <a:xfrm>
            <a:off x="7800506" y="5040569"/>
            <a:ext cx="720002" cy="720002"/>
          </a:xfrm>
          <a:prstGeom prst="rect">
            <a:avLst/>
          </a:prstGeom>
          <a:ln w="12700">
            <a:miter lim="400000"/>
          </a:ln>
        </p:spPr>
      </p:pic>
      <p:pic>
        <p:nvPicPr>
          <p:cNvPr id="388" name="Picture 184" descr="Picture 184"/>
          <p:cNvPicPr>
            <a:picLocks noChangeAspect="1"/>
          </p:cNvPicPr>
          <p:nvPr/>
        </p:nvPicPr>
        <p:blipFill>
          <a:blip r:embed="rId26">
            <a:extLst/>
          </a:blip>
          <a:stretch>
            <a:fillRect/>
          </a:stretch>
        </p:blipFill>
        <p:spPr>
          <a:xfrm>
            <a:off x="6909341" y="5040569"/>
            <a:ext cx="720002" cy="720002"/>
          </a:xfrm>
          <a:prstGeom prst="rect">
            <a:avLst/>
          </a:prstGeom>
          <a:ln w="12700">
            <a:miter lim="400000"/>
          </a:ln>
        </p:spPr>
      </p:pic>
      <p:pic>
        <p:nvPicPr>
          <p:cNvPr id="389" name="Picture 186" descr="Picture 186"/>
          <p:cNvPicPr>
            <a:picLocks noChangeAspect="1"/>
          </p:cNvPicPr>
          <p:nvPr/>
        </p:nvPicPr>
        <p:blipFill>
          <a:blip r:embed="rId27">
            <a:extLst/>
          </a:blip>
          <a:stretch>
            <a:fillRect/>
          </a:stretch>
        </p:blipFill>
        <p:spPr>
          <a:xfrm>
            <a:off x="6018176" y="5040569"/>
            <a:ext cx="720002" cy="720002"/>
          </a:xfrm>
          <a:prstGeom prst="rect">
            <a:avLst/>
          </a:prstGeom>
          <a:ln w="12700">
            <a:miter lim="400000"/>
          </a:ln>
        </p:spPr>
      </p:pic>
      <p:pic>
        <p:nvPicPr>
          <p:cNvPr id="390" name="Picture 188" descr="Picture 188"/>
          <p:cNvPicPr>
            <a:picLocks noChangeAspect="1"/>
          </p:cNvPicPr>
          <p:nvPr/>
        </p:nvPicPr>
        <p:blipFill>
          <a:blip r:embed="rId28">
            <a:extLst/>
          </a:blip>
          <a:stretch>
            <a:fillRect/>
          </a:stretch>
        </p:blipFill>
        <p:spPr>
          <a:xfrm>
            <a:off x="5127011" y="5040569"/>
            <a:ext cx="720002" cy="720002"/>
          </a:xfrm>
          <a:prstGeom prst="rect">
            <a:avLst/>
          </a:prstGeom>
          <a:ln w="12700">
            <a:miter lim="400000"/>
          </a:ln>
        </p:spPr>
      </p:pic>
      <p:pic>
        <p:nvPicPr>
          <p:cNvPr id="391" name="Picture 192" descr="Picture 192"/>
          <p:cNvPicPr>
            <a:picLocks noChangeAspect="1"/>
          </p:cNvPicPr>
          <p:nvPr/>
        </p:nvPicPr>
        <p:blipFill>
          <a:blip r:embed="rId29">
            <a:extLst/>
          </a:blip>
          <a:stretch>
            <a:fillRect/>
          </a:stretch>
        </p:blipFill>
        <p:spPr>
          <a:xfrm>
            <a:off x="4235846" y="5040569"/>
            <a:ext cx="720002" cy="720002"/>
          </a:xfrm>
          <a:prstGeom prst="rect">
            <a:avLst/>
          </a:prstGeom>
          <a:ln w="12700">
            <a:miter lim="400000"/>
          </a:ln>
        </p:spPr>
      </p:pic>
      <p:pic>
        <p:nvPicPr>
          <p:cNvPr id="392" name="Picture 194" descr="Picture 194"/>
          <p:cNvPicPr>
            <a:picLocks noChangeAspect="1"/>
          </p:cNvPicPr>
          <p:nvPr/>
        </p:nvPicPr>
        <p:blipFill>
          <a:blip r:embed="rId30">
            <a:extLst/>
          </a:blip>
          <a:stretch>
            <a:fillRect/>
          </a:stretch>
        </p:blipFill>
        <p:spPr>
          <a:xfrm>
            <a:off x="3344681" y="5040569"/>
            <a:ext cx="720002" cy="720002"/>
          </a:xfrm>
          <a:prstGeom prst="rect">
            <a:avLst/>
          </a:prstGeom>
          <a:ln w="12700">
            <a:miter lim="400000"/>
          </a:ln>
        </p:spPr>
      </p:pic>
      <p:pic>
        <p:nvPicPr>
          <p:cNvPr id="393" name="Picture 196" descr="Picture 196"/>
          <p:cNvPicPr>
            <a:picLocks noChangeAspect="1"/>
          </p:cNvPicPr>
          <p:nvPr/>
        </p:nvPicPr>
        <p:blipFill>
          <a:blip r:embed="rId31">
            <a:extLst/>
          </a:blip>
          <a:stretch>
            <a:fillRect/>
          </a:stretch>
        </p:blipFill>
        <p:spPr>
          <a:xfrm>
            <a:off x="2453515" y="5040569"/>
            <a:ext cx="720002" cy="720002"/>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Grace Lindsay[47], Guest 2021 [52]"/>
          <p:cNvSpPr txBox="1"/>
          <p:nvPr/>
        </p:nvSpPr>
        <p:spPr>
          <a:xfrm>
            <a:off x="8833367" y="6104479"/>
            <a:ext cx="3017839" cy="558801"/>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nchor="ctr">
            <a:spAutoFit/>
          </a:bodyPr>
          <a:lstStyle/>
          <a:p>
            <a:pPr algn="ctr" defTabSz="412750">
              <a:defRPr sz="1600">
                <a:solidFill>
                  <a:srgbClr val="414141"/>
                </a:solidFill>
                <a:latin typeface="Palatino"/>
                <a:ea typeface="Palatino"/>
                <a:cs typeface="Palatino"/>
                <a:sym typeface="Palatino"/>
              </a:defRPr>
            </a:pPr>
            <a:br/>
            <a:r>
              <a:t> Caplan 2022 [1], Donato 2016 [2]</a:t>
            </a:r>
          </a:p>
        </p:txBody>
      </p:sp>
      <p:sp>
        <p:nvSpPr>
          <p:cNvPr id="132" name="Dynamic Balance in Post-ACV Patients"/>
          <p:cNvSpPr txBox="1"/>
          <p:nvPr/>
        </p:nvSpPr>
        <p:spPr>
          <a:xfrm>
            <a:off x="353066" y="1306524"/>
            <a:ext cx="3776360" cy="350658"/>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u="sng">
                <a:latin typeface="+mn-lt"/>
                <a:ea typeface="+mn-ea"/>
                <a:cs typeface="+mn-cs"/>
                <a:sym typeface="Arial"/>
              </a:defRPr>
            </a:lvl1pPr>
          </a:lstStyle>
          <a:p>
            <a:pPr/>
            <a:r>
              <a:t>Cerebrovascular disease  / Stroke</a:t>
            </a:r>
          </a:p>
        </p:txBody>
      </p:sp>
      <p:sp>
        <p:nvSpPr>
          <p:cNvPr id="133" name="Rectangle"/>
          <p:cNvSpPr/>
          <p:nvPr/>
        </p:nvSpPr>
        <p:spPr>
          <a:xfrm>
            <a:off x="14020" y="2453"/>
            <a:ext cx="10258019" cy="1270003"/>
          </a:xfrm>
          <a:prstGeom prst="rect">
            <a:avLst/>
          </a:prstGeom>
          <a:solidFill>
            <a:srgbClr val="5F3E5A"/>
          </a:solidFill>
          <a:ln w="25400">
            <a:solidFill>
              <a:srgbClr val="5F3E5A"/>
            </a:solidFill>
          </a:ln>
        </p:spPr>
        <p:txBody>
          <a:bodyPr lIns="45719" rIns="45719" anchor="ctr"/>
          <a:lstStyle/>
          <a:p>
            <a:pPr>
              <a:defRPr>
                <a:latin typeface="+mn-lt"/>
                <a:ea typeface="+mn-ea"/>
                <a:cs typeface="+mn-cs"/>
                <a:sym typeface="Arial"/>
              </a:defRPr>
            </a:pPr>
          </a:p>
        </p:txBody>
      </p:sp>
      <p:sp>
        <p:nvSpPr>
          <p:cNvPr id="134" name="Stroke…"/>
          <p:cNvSpPr txBox="1"/>
          <p:nvPr/>
        </p:nvSpPr>
        <p:spPr>
          <a:xfrm>
            <a:off x="156721" y="1852021"/>
            <a:ext cx="7137805" cy="114327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228600" indent="-228600">
              <a:lnSpc>
                <a:spcPct val="150000"/>
              </a:lnSpc>
              <a:buSzPct val="100000"/>
              <a:buChar char="•"/>
              <a:defRPr>
                <a:latin typeface="+mn-lt"/>
                <a:ea typeface="+mn-ea"/>
                <a:cs typeface="+mn-cs"/>
                <a:sym typeface="Arial"/>
              </a:defRPr>
            </a:pPr>
            <a:r>
              <a:t>Main cause of disabilities worldwide [1]</a:t>
            </a:r>
          </a:p>
          <a:p>
            <a:pPr marL="228600" indent="-228600">
              <a:lnSpc>
                <a:spcPct val="150000"/>
              </a:lnSpc>
              <a:buSzPct val="100000"/>
              <a:buChar char="•"/>
              <a:defRPr>
                <a:latin typeface="+mn-lt"/>
                <a:ea typeface="+mn-ea"/>
                <a:cs typeface="+mn-cs"/>
                <a:sym typeface="Arial"/>
              </a:defRPr>
            </a:pPr>
            <a:r>
              <a:t>After first six months of treatment most patients reach a steady state with slow improvements. </a:t>
            </a:r>
          </a:p>
        </p:txBody>
      </p:sp>
      <p:pic>
        <p:nvPicPr>
          <p:cNvPr id="135" name="Picture 36" descr="Picture 36"/>
          <p:cNvPicPr>
            <a:picLocks noChangeAspect="1"/>
          </p:cNvPicPr>
          <p:nvPr/>
        </p:nvPicPr>
        <p:blipFill>
          <a:blip r:embed="rId2">
            <a:extLst/>
          </a:blip>
          <a:stretch>
            <a:fillRect/>
          </a:stretch>
        </p:blipFill>
        <p:spPr>
          <a:xfrm>
            <a:off x="11254498" y="320398"/>
            <a:ext cx="299892" cy="634113"/>
          </a:xfrm>
          <a:prstGeom prst="rect">
            <a:avLst/>
          </a:prstGeom>
          <a:ln w="12700">
            <a:miter lim="400000"/>
          </a:ln>
        </p:spPr>
      </p:pic>
      <p:pic>
        <p:nvPicPr>
          <p:cNvPr id="136" name="Image" descr="Image"/>
          <p:cNvPicPr>
            <a:picLocks noChangeAspect="1"/>
          </p:cNvPicPr>
          <p:nvPr/>
        </p:nvPicPr>
        <p:blipFill>
          <a:blip r:embed="rId3">
            <a:extLst/>
          </a:blip>
          <a:stretch>
            <a:fillRect/>
          </a:stretch>
        </p:blipFill>
        <p:spPr>
          <a:xfrm>
            <a:off x="10372206" y="428662"/>
            <a:ext cx="794824" cy="350659"/>
          </a:xfrm>
          <a:prstGeom prst="rect">
            <a:avLst/>
          </a:prstGeom>
          <a:ln w="12700">
            <a:miter lim="400000"/>
          </a:ln>
        </p:spPr>
      </p:pic>
      <p:sp>
        <p:nvSpPr>
          <p:cNvPr id="137" name="1/8"/>
          <p:cNvSpPr txBox="1"/>
          <p:nvPr/>
        </p:nvSpPr>
        <p:spPr>
          <a:xfrm>
            <a:off x="11641858" y="418571"/>
            <a:ext cx="468360"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Charter Roman"/>
                <a:ea typeface="Charter Roman"/>
                <a:cs typeface="Charter Roman"/>
                <a:sym typeface="Charter Roman"/>
              </a:defRPr>
            </a:lvl1pPr>
          </a:lstStyle>
          <a:p>
            <a:pPr/>
            <a:r>
              <a:t>1/8</a:t>
            </a:r>
          </a:p>
        </p:txBody>
      </p:sp>
      <p:sp>
        <p:nvSpPr>
          <p:cNvPr id="138" name="Stroke…"/>
          <p:cNvSpPr txBox="1"/>
          <p:nvPr/>
        </p:nvSpPr>
        <p:spPr>
          <a:xfrm>
            <a:off x="156721" y="3832926"/>
            <a:ext cx="7137805" cy="272852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nSpc>
                <a:spcPct val="150000"/>
              </a:lnSpc>
              <a:defRPr b="1">
                <a:latin typeface="+mn-lt"/>
                <a:ea typeface="+mn-ea"/>
                <a:cs typeface="+mn-cs"/>
                <a:sym typeface="Arial"/>
              </a:defRPr>
            </a:pPr>
            <a:r>
              <a:t>Patients who recover ability to walk</a:t>
            </a:r>
          </a:p>
          <a:p>
            <a:pPr marL="228600" indent="-228600">
              <a:lnSpc>
                <a:spcPct val="150000"/>
              </a:lnSpc>
              <a:buSzPct val="100000"/>
              <a:buChar char="•"/>
              <a:defRPr>
                <a:latin typeface="+mn-lt"/>
                <a:ea typeface="+mn-ea"/>
                <a:cs typeface="+mn-cs"/>
                <a:sym typeface="Arial"/>
              </a:defRPr>
            </a:pPr>
            <a:r>
              <a:t>Falling or sudden balance lost is one of stroke’s most common secondary effects, impairing autonomy, independence, Activities of Daily Living (ADL).</a:t>
            </a:r>
          </a:p>
          <a:p>
            <a:pPr marL="228600" indent="-228600">
              <a:lnSpc>
                <a:spcPct val="150000"/>
              </a:lnSpc>
              <a:buSzPct val="100000"/>
              <a:buChar char="•"/>
              <a:defRPr>
                <a:latin typeface="+mn-lt"/>
                <a:ea typeface="+mn-ea"/>
                <a:cs typeface="+mn-cs"/>
                <a:sym typeface="Arial"/>
              </a:defRPr>
            </a:pPr>
            <a:r>
              <a:t>Causes:</a:t>
            </a:r>
            <a:r>
              <a:t> </a:t>
            </a:r>
            <a:r>
              <a:rPr b="1"/>
              <a:t>dysmetria</a:t>
            </a:r>
            <a:r>
              <a:t>, </a:t>
            </a:r>
            <a:r>
              <a:rPr b="1"/>
              <a:t>feet sensation loss</a:t>
            </a:r>
            <a:r>
              <a:t>, </a:t>
            </a:r>
            <a:r>
              <a:rPr b="1"/>
              <a:t>proprioception issues</a:t>
            </a:r>
            <a:r>
              <a:t>, </a:t>
            </a:r>
            <a:r>
              <a:rPr b="1"/>
              <a:t>ataxic gait</a:t>
            </a:r>
            <a:r>
              <a:t>, </a:t>
            </a:r>
            <a:r>
              <a:rPr b="1"/>
              <a:t>bradykinesia</a:t>
            </a:r>
            <a:r>
              <a:t>, </a:t>
            </a:r>
            <a:r>
              <a:rPr b="1"/>
              <a:t>affected vestibular</a:t>
            </a:r>
            <a:r>
              <a:t> processing among many other reasons, every case being a unique situation.</a:t>
            </a:r>
          </a:p>
        </p:txBody>
      </p:sp>
      <p:sp>
        <p:nvSpPr>
          <p:cNvPr id="139" name="Introduction"/>
          <p:cNvSpPr txBox="1"/>
          <p:nvPr/>
        </p:nvSpPr>
        <p:spPr>
          <a:xfrm>
            <a:off x="182470" y="286935"/>
            <a:ext cx="2891465" cy="683586"/>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4200">
                <a:latin typeface="+mn-lt"/>
                <a:ea typeface="+mn-ea"/>
                <a:cs typeface="+mn-cs"/>
                <a:sym typeface="Arial"/>
              </a:defRPr>
            </a:lvl1pPr>
          </a:lstStyle>
          <a:p>
            <a:pPr/>
            <a:r>
              <a:t>Introduction</a:t>
            </a:r>
          </a:p>
        </p:txBody>
      </p:sp>
      <p:pic>
        <p:nvPicPr>
          <p:cNvPr id="140" name="Image" descr="Image"/>
          <p:cNvPicPr>
            <a:picLocks noChangeAspect="1"/>
          </p:cNvPicPr>
          <p:nvPr/>
        </p:nvPicPr>
        <p:blipFill>
          <a:blip r:embed="rId4">
            <a:extLst/>
          </a:blip>
          <a:stretch>
            <a:fillRect/>
          </a:stretch>
        </p:blipFill>
        <p:spPr>
          <a:xfrm>
            <a:off x="8122314" y="1890355"/>
            <a:ext cx="3600310" cy="2012901"/>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Clinical Case"/>
          <p:cNvSpPr txBox="1"/>
          <p:nvPr/>
        </p:nvSpPr>
        <p:spPr>
          <a:xfrm>
            <a:off x="87761" y="1390787"/>
            <a:ext cx="9468622" cy="300304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285750" indent="-285750">
              <a:lnSpc>
                <a:spcPct val="150000"/>
              </a:lnSpc>
              <a:buSzPct val="100000"/>
              <a:buFont typeface="Arial"/>
              <a:buChar char="•"/>
              <a:defRPr>
                <a:latin typeface="+mn-lt"/>
                <a:ea typeface="+mn-ea"/>
                <a:cs typeface="+mn-cs"/>
                <a:sym typeface="Arial"/>
              </a:defRPr>
            </a:pPr>
            <a:r>
              <a:t>36 years-old,  healthy, female patient.</a:t>
            </a:r>
          </a:p>
          <a:p>
            <a:pPr marL="285750" indent="-285750">
              <a:lnSpc>
                <a:spcPct val="150000"/>
              </a:lnSpc>
              <a:buSzPct val="100000"/>
              <a:buFont typeface="Arial"/>
              <a:buChar char="•"/>
              <a:defRPr>
                <a:latin typeface="+mn-lt"/>
                <a:ea typeface="+mn-ea"/>
                <a:cs typeface="+mn-cs"/>
                <a:sym typeface="Arial"/>
              </a:defRPr>
            </a:pPr>
            <a:r>
              <a:t>Acute brainstem stroke on posterior fossa subarachnoid after giving birth due to a brain artereovenous malformation (AVM) [3]</a:t>
            </a:r>
          </a:p>
          <a:p>
            <a:pPr marL="285750" indent="-285750">
              <a:lnSpc>
                <a:spcPct val="150000"/>
              </a:lnSpc>
              <a:buSzPct val="100000"/>
              <a:buFont typeface="Arial"/>
              <a:buChar char="•"/>
              <a:defRPr>
                <a:latin typeface="+mn-lt"/>
                <a:ea typeface="+mn-ea"/>
                <a:cs typeface="+mn-cs"/>
                <a:sym typeface="Arial"/>
              </a:defRPr>
            </a:pPr>
            <a:r>
              <a:t>After 1-Month in induced coma, unable to walk, move, talk or swallow.</a:t>
            </a:r>
          </a:p>
          <a:p>
            <a:pPr marL="285750" indent="-285750">
              <a:lnSpc>
                <a:spcPct val="150000"/>
              </a:lnSpc>
              <a:buSzPct val="100000"/>
              <a:buFont typeface="Arial"/>
              <a:buChar char="•"/>
              <a:defRPr>
                <a:latin typeface="+mn-lt"/>
                <a:ea typeface="+mn-ea"/>
                <a:cs typeface="+mn-cs"/>
                <a:sym typeface="Arial"/>
              </a:defRPr>
            </a:pPr>
            <a:r>
              <a:t>Throughout a first period of </a:t>
            </a:r>
            <a:r>
              <a:rPr i="1"/>
              <a:t>intensive rehabilitation</a:t>
            </a:r>
            <a:r>
              <a:t>, managed to recover significantly.</a:t>
            </a:r>
          </a:p>
          <a:p>
            <a:pPr marL="285750" indent="-285750">
              <a:lnSpc>
                <a:spcPct val="150000"/>
              </a:lnSpc>
              <a:buSzPct val="100000"/>
              <a:buFont typeface="Arial"/>
              <a:buChar char="•"/>
              <a:defRPr>
                <a:latin typeface="+mn-lt"/>
                <a:ea typeface="+mn-ea"/>
                <a:cs typeface="+mn-cs"/>
                <a:sym typeface="Arial"/>
              </a:defRPr>
            </a:pPr>
            <a:r>
              <a:t>Discharged from hospital, 7 months after event.</a:t>
            </a:r>
          </a:p>
          <a:p>
            <a:pPr/>
          </a:p>
        </p:txBody>
      </p:sp>
      <p:sp>
        <p:nvSpPr>
          <p:cNvPr id="143" name="Rectangle"/>
          <p:cNvSpPr/>
          <p:nvPr/>
        </p:nvSpPr>
        <p:spPr>
          <a:xfrm>
            <a:off x="14020" y="2453"/>
            <a:ext cx="10258019" cy="1270003"/>
          </a:xfrm>
          <a:prstGeom prst="rect">
            <a:avLst/>
          </a:prstGeom>
          <a:solidFill>
            <a:srgbClr val="5F3E5A"/>
          </a:solidFill>
          <a:ln w="25400">
            <a:solidFill>
              <a:srgbClr val="5F3E5A"/>
            </a:solidFill>
          </a:ln>
        </p:spPr>
        <p:txBody>
          <a:bodyPr lIns="45719" rIns="45719" anchor="ctr"/>
          <a:lstStyle/>
          <a:p>
            <a:pPr/>
          </a:p>
        </p:txBody>
      </p:sp>
      <p:sp>
        <p:nvSpPr>
          <p:cNvPr id="144" name="Introduction"/>
          <p:cNvSpPr txBox="1"/>
          <p:nvPr/>
        </p:nvSpPr>
        <p:spPr>
          <a:xfrm>
            <a:off x="182470" y="286935"/>
            <a:ext cx="4670333" cy="683586"/>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4200">
                <a:latin typeface="+mn-lt"/>
                <a:ea typeface="+mn-ea"/>
                <a:cs typeface="+mn-cs"/>
                <a:sym typeface="Arial"/>
              </a:defRPr>
            </a:lvl1pPr>
          </a:lstStyle>
          <a:p>
            <a:pPr/>
            <a:r>
              <a:t>Patient Case Study</a:t>
            </a:r>
          </a:p>
        </p:txBody>
      </p:sp>
      <p:pic>
        <p:nvPicPr>
          <p:cNvPr id="145" name="Picture 36" descr="Picture 36"/>
          <p:cNvPicPr>
            <a:picLocks noChangeAspect="1"/>
          </p:cNvPicPr>
          <p:nvPr/>
        </p:nvPicPr>
        <p:blipFill>
          <a:blip r:embed="rId2">
            <a:extLst/>
          </a:blip>
          <a:stretch>
            <a:fillRect/>
          </a:stretch>
        </p:blipFill>
        <p:spPr>
          <a:xfrm>
            <a:off x="11254498" y="320398"/>
            <a:ext cx="299892" cy="634113"/>
          </a:xfrm>
          <a:prstGeom prst="rect">
            <a:avLst/>
          </a:prstGeom>
          <a:ln w="12700">
            <a:miter lim="400000"/>
          </a:ln>
        </p:spPr>
      </p:pic>
      <p:pic>
        <p:nvPicPr>
          <p:cNvPr id="146" name="Image" descr="Image"/>
          <p:cNvPicPr>
            <a:picLocks noChangeAspect="1"/>
          </p:cNvPicPr>
          <p:nvPr/>
        </p:nvPicPr>
        <p:blipFill>
          <a:blip r:embed="rId3">
            <a:extLst/>
          </a:blip>
          <a:stretch>
            <a:fillRect/>
          </a:stretch>
        </p:blipFill>
        <p:spPr>
          <a:xfrm>
            <a:off x="10372207" y="428662"/>
            <a:ext cx="794823" cy="350659"/>
          </a:xfrm>
          <a:prstGeom prst="rect">
            <a:avLst/>
          </a:prstGeom>
          <a:ln w="12700">
            <a:miter lim="400000"/>
          </a:ln>
        </p:spPr>
      </p:pic>
      <p:sp>
        <p:nvSpPr>
          <p:cNvPr id="147" name="1/8"/>
          <p:cNvSpPr txBox="1"/>
          <p:nvPr/>
        </p:nvSpPr>
        <p:spPr>
          <a:xfrm>
            <a:off x="11641858" y="418571"/>
            <a:ext cx="46836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Charter Roman"/>
                <a:ea typeface="Charter Roman"/>
                <a:cs typeface="Charter Roman"/>
                <a:sym typeface="Charter Roman"/>
              </a:defRPr>
            </a:lvl1pPr>
          </a:lstStyle>
          <a:p>
            <a:pPr/>
            <a:r>
              <a:t>1/8</a:t>
            </a:r>
          </a:p>
        </p:txBody>
      </p:sp>
      <p:pic>
        <p:nvPicPr>
          <p:cNvPr id="148" name="Image" descr="Image"/>
          <p:cNvPicPr>
            <a:picLocks noChangeAspect="1"/>
          </p:cNvPicPr>
          <p:nvPr/>
        </p:nvPicPr>
        <p:blipFill>
          <a:blip r:embed="rId4">
            <a:extLst/>
          </a:blip>
          <a:stretch>
            <a:fillRect/>
          </a:stretch>
        </p:blipFill>
        <p:spPr>
          <a:xfrm>
            <a:off x="9654279" y="1483680"/>
            <a:ext cx="2641140" cy="2530211"/>
          </a:xfrm>
          <a:prstGeom prst="rect">
            <a:avLst/>
          </a:prstGeom>
          <a:ln w="12700">
            <a:miter lim="400000"/>
          </a:ln>
        </p:spPr>
      </p:pic>
      <p:sp>
        <p:nvSpPr>
          <p:cNvPr id="149" name="Grace Lindsay[47], Guest 2021 [52]"/>
          <p:cNvSpPr txBox="1"/>
          <p:nvPr/>
        </p:nvSpPr>
        <p:spPr>
          <a:xfrm>
            <a:off x="10443267" y="6168851"/>
            <a:ext cx="1626196" cy="558801"/>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nchor="ctr">
            <a:spAutoFit/>
          </a:bodyPr>
          <a:lstStyle/>
          <a:p>
            <a:pPr algn="ctr" defTabSz="412750">
              <a:defRPr sz="1600">
                <a:solidFill>
                  <a:srgbClr val="414141"/>
                </a:solidFill>
                <a:latin typeface="Palatino"/>
                <a:ea typeface="Palatino"/>
                <a:cs typeface="Palatino"/>
                <a:sym typeface="Palatino"/>
              </a:defRPr>
            </a:pPr>
            <a:br/>
            <a:r>
              <a:t>Boseman 2015 [3]</a:t>
            </a:r>
          </a:p>
        </p:txBody>
      </p:sp>
      <p:sp>
        <p:nvSpPr>
          <p:cNvPr id="150" name="Clinical Case"/>
          <p:cNvSpPr txBox="1"/>
          <p:nvPr/>
        </p:nvSpPr>
        <p:spPr>
          <a:xfrm>
            <a:off x="37978" y="4212416"/>
            <a:ext cx="11823337" cy="300304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285750" indent="-285750">
              <a:lnSpc>
                <a:spcPct val="150000"/>
              </a:lnSpc>
              <a:buSzPct val="100000"/>
              <a:buFont typeface="Arial"/>
              <a:buChar char="•"/>
              <a:defRPr>
                <a:latin typeface="+mn-lt"/>
                <a:ea typeface="+mn-ea"/>
                <a:cs typeface="+mn-cs"/>
                <a:sym typeface="Arial"/>
              </a:defRPr>
            </a:pPr>
            <a:r>
              <a:t>Remaining affection is related to </a:t>
            </a:r>
            <a:r>
              <a:rPr b="1"/>
              <a:t>dynamic balance problems</a:t>
            </a:r>
            <a:r>
              <a:t> while walking.</a:t>
            </a:r>
          </a:p>
          <a:p>
            <a:pPr lvl="1" marL="742950" indent="-285750">
              <a:lnSpc>
                <a:spcPct val="150000"/>
              </a:lnSpc>
              <a:buSzPct val="100000"/>
              <a:buFont typeface="Arial"/>
              <a:buChar char="•"/>
              <a:defRPr>
                <a:latin typeface="+mn-lt"/>
                <a:ea typeface="+mn-ea"/>
                <a:cs typeface="+mn-cs"/>
                <a:sym typeface="Arial"/>
              </a:defRPr>
            </a:pPr>
            <a:r>
              <a:t>Satisfactory index scores in static balance tests.  Successful hip-balance, ankle-balance tests.</a:t>
            </a:r>
          </a:p>
          <a:p>
            <a:pPr lvl="1" marL="742950" indent="-285750">
              <a:lnSpc>
                <a:spcPct val="150000"/>
              </a:lnSpc>
              <a:buSzPct val="100000"/>
              <a:buFont typeface="Arial"/>
              <a:buChar char="•"/>
              <a:defRPr>
                <a:latin typeface="+mn-lt"/>
                <a:ea typeface="+mn-ea"/>
                <a:cs typeface="+mn-cs"/>
                <a:sym typeface="Arial"/>
              </a:defRPr>
            </a:pPr>
            <a:r>
              <a:t>Recovered lower limbs strength.</a:t>
            </a:r>
          </a:p>
          <a:p>
            <a:pPr lvl="1" marL="742950" indent="-285750">
              <a:lnSpc>
                <a:spcPct val="150000"/>
              </a:lnSpc>
              <a:buSzPct val="100000"/>
              <a:buFont typeface="Arial"/>
              <a:buChar char="•"/>
              <a:defRPr>
                <a:latin typeface="+mn-lt"/>
                <a:ea typeface="+mn-ea"/>
                <a:cs typeface="+mn-cs"/>
                <a:sym typeface="Arial"/>
              </a:defRPr>
            </a:pPr>
            <a:r>
              <a:t>Increase Risk of Falling: Walking on open spaces, confronting lights, concentration fades.  Non-lateralized.</a:t>
            </a:r>
          </a:p>
          <a:p>
            <a:pPr lvl="1" marL="742950" indent="-285750">
              <a:lnSpc>
                <a:spcPct val="150000"/>
              </a:lnSpc>
              <a:buSzPct val="100000"/>
              <a:buFont typeface="Arial"/>
              <a:buChar char="•"/>
              <a:defRPr>
                <a:latin typeface="+mn-lt"/>
                <a:ea typeface="+mn-ea"/>
                <a:cs typeface="+mn-cs"/>
                <a:sym typeface="Arial"/>
              </a:defRPr>
            </a:pPr>
            <a:r>
              <a:t>Able to walk with Canadian canes and under constant supervision</a:t>
            </a:r>
          </a:p>
          <a:p>
            <a:pPr lvl="1" marL="742950" indent="-285750">
              <a:lnSpc>
                <a:spcPct val="150000"/>
              </a:lnSpc>
              <a:buSzPct val="100000"/>
              <a:buFont typeface="Arial"/>
              <a:buChar char="•"/>
              <a:defRPr>
                <a:latin typeface="+mn-lt"/>
                <a:ea typeface="+mn-ea"/>
                <a:cs typeface="+mn-cs"/>
                <a:sym typeface="Arial"/>
              </a:defRPr>
            </a:pPr>
            <a:r>
              <a:rPr b="1"/>
              <a:t>Current Treatment</a:t>
            </a:r>
            <a:r>
              <a:t>: Rehabilitation to retrain Vestibulo-Ocular Reflex (VOR).</a:t>
            </a:r>
          </a:p>
          <a:p>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Rectangle"/>
          <p:cNvSpPr/>
          <p:nvPr/>
        </p:nvSpPr>
        <p:spPr>
          <a:xfrm>
            <a:off x="14020" y="2453"/>
            <a:ext cx="10258019" cy="1270003"/>
          </a:xfrm>
          <a:prstGeom prst="rect">
            <a:avLst/>
          </a:prstGeom>
          <a:solidFill>
            <a:srgbClr val="5F3E5A"/>
          </a:solidFill>
          <a:ln w="25400">
            <a:solidFill>
              <a:srgbClr val="5F3E5A"/>
            </a:solidFill>
          </a:ln>
        </p:spPr>
        <p:txBody>
          <a:bodyPr lIns="45719" rIns="45719" anchor="ctr"/>
          <a:lstStyle/>
          <a:p>
            <a:pPr/>
          </a:p>
        </p:txBody>
      </p:sp>
      <p:sp>
        <p:nvSpPr>
          <p:cNvPr id="153" name="Introduction"/>
          <p:cNvSpPr txBox="1"/>
          <p:nvPr/>
        </p:nvSpPr>
        <p:spPr>
          <a:xfrm>
            <a:off x="182470" y="286935"/>
            <a:ext cx="8048880" cy="683586"/>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4200">
                <a:latin typeface="+mn-lt"/>
                <a:ea typeface="+mn-ea"/>
                <a:cs typeface="+mn-cs"/>
                <a:sym typeface="Arial"/>
              </a:defRPr>
            </a:lvl1pPr>
          </a:lstStyle>
          <a:p>
            <a:pPr/>
            <a:r>
              <a:t>Human Dynamic Balance System</a:t>
            </a:r>
          </a:p>
        </p:txBody>
      </p:sp>
      <p:pic>
        <p:nvPicPr>
          <p:cNvPr id="154" name="Picture 36" descr="Picture 36"/>
          <p:cNvPicPr>
            <a:picLocks noChangeAspect="1"/>
          </p:cNvPicPr>
          <p:nvPr/>
        </p:nvPicPr>
        <p:blipFill>
          <a:blip r:embed="rId2">
            <a:extLst/>
          </a:blip>
          <a:stretch>
            <a:fillRect/>
          </a:stretch>
        </p:blipFill>
        <p:spPr>
          <a:xfrm>
            <a:off x="11254498" y="320398"/>
            <a:ext cx="299892" cy="634113"/>
          </a:xfrm>
          <a:prstGeom prst="rect">
            <a:avLst/>
          </a:prstGeom>
          <a:ln w="12700">
            <a:miter lim="400000"/>
          </a:ln>
        </p:spPr>
      </p:pic>
      <p:pic>
        <p:nvPicPr>
          <p:cNvPr id="155" name="Image" descr="Image"/>
          <p:cNvPicPr>
            <a:picLocks noChangeAspect="1"/>
          </p:cNvPicPr>
          <p:nvPr/>
        </p:nvPicPr>
        <p:blipFill>
          <a:blip r:embed="rId3">
            <a:extLst/>
          </a:blip>
          <a:stretch>
            <a:fillRect/>
          </a:stretch>
        </p:blipFill>
        <p:spPr>
          <a:xfrm>
            <a:off x="10372207" y="428662"/>
            <a:ext cx="794823" cy="350659"/>
          </a:xfrm>
          <a:prstGeom prst="rect">
            <a:avLst/>
          </a:prstGeom>
          <a:ln w="12700">
            <a:miter lim="400000"/>
          </a:ln>
        </p:spPr>
      </p:pic>
      <p:sp>
        <p:nvSpPr>
          <p:cNvPr id="156" name="1/8"/>
          <p:cNvSpPr txBox="1"/>
          <p:nvPr/>
        </p:nvSpPr>
        <p:spPr>
          <a:xfrm>
            <a:off x="11641858" y="418571"/>
            <a:ext cx="46836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Charter Roman"/>
                <a:ea typeface="Charter Roman"/>
                <a:cs typeface="Charter Roman"/>
                <a:sym typeface="Charter Roman"/>
              </a:defRPr>
            </a:lvl1pPr>
          </a:lstStyle>
          <a:p>
            <a:pPr/>
            <a:r>
              <a:t>1/8</a:t>
            </a:r>
          </a:p>
        </p:txBody>
      </p:sp>
      <p:sp>
        <p:nvSpPr>
          <p:cNvPr id="157" name="Grace Lindsay[47], Guest 2021 [52]"/>
          <p:cNvSpPr txBox="1"/>
          <p:nvPr/>
        </p:nvSpPr>
        <p:spPr>
          <a:xfrm>
            <a:off x="10519516" y="6168850"/>
            <a:ext cx="1473697" cy="558801"/>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nchor="ctr">
            <a:spAutoFit/>
          </a:bodyPr>
          <a:lstStyle/>
          <a:p>
            <a:pPr algn="ctr" defTabSz="412750">
              <a:defRPr sz="1600">
                <a:solidFill>
                  <a:srgbClr val="414141"/>
                </a:solidFill>
                <a:latin typeface="Palatino"/>
                <a:ea typeface="Palatino"/>
                <a:cs typeface="Palatino"/>
                <a:sym typeface="Palatino"/>
              </a:defRPr>
            </a:pPr>
            <a:br/>
            <a:r>
              <a:t>Donato 2016 [2]</a:t>
            </a:r>
          </a:p>
        </p:txBody>
      </p:sp>
      <p:pic>
        <p:nvPicPr>
          <p:cNvPr id="158" name="Image" descr="Image"/>
          <p:cNvPicPr>
            <a:picLocks noChangeAspect="1"/>
          </p:cNvPicPr>
          <p:nvPr/>
        </p:nvPicPr>
        <p:blipFill>
          <a:blip r:embed="rId4">
            <a:extLst/>
          </a:blip>
          <a:stretch>
            <a:fillRect/>
          </a:stretch>
        </p:blipFill>
        <p:spPr>
          <a:xfrm>
            <a:off x="1673959" y="1594393"/>
            <a:ext cx="8483601" cy="4394201"/>
          </a:xfrm>
          <a:prstGeom prst="rect">
            <a:avLst/>
          </a:prstGeom>
          <a:ln w="12700">
            <a:miter lim="400000"/>
          </a:ln>
        </p:spPr>
      </p:pic>
      <p:sp>
        <p:nvSpPr>
          <p:cNvPr id="159" name="Fixate si podes armar este gráfico vos.  Sería el mismo pero con dibujos y otras cosas que armes vos."/>
          <p:cNvSpPr/>
          <p:nvPr/>
        </p:nvSpPr>
        <p:spPr>
          <a:xfrm>
            <a:off x="9597830" y="2950503"/>
            <a:ext cx="2343577" cy="2263088"/>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val="1"/>
            </a:ext>
          </a:extLst>
        </p:spPr>
        <p:txBody>
          <a:bodyPr lIns="45719" rIns="45719" anchor="ctr"/>
          <a:lstStyle/>
          <a:p>
            <a:pPr/>
            <a:r>
              <a:t>Fixate si podes armar este gráfico vos.  Sería el mismo pero con dibujos y otras cosas que armes vos.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Rectangle"/>
          <p:cNvSpPr/>
          <p:nvPr/>
        </p:nvSpPr>
        <p:spPr>
          <a:xfrm>
            <a:off x="14020" y="2453"/>
            <a:ext cx="10258019" cy="1270003"/>
          </a:xfrm>
          <a:prstGeom prst="rect">
            <a:avLst/>
          </a:prstGeom>
          <a:solidFill>
            <a:srgbClr val="5F3E5A"/>
          </a:solidFill>
          <a:ln w="25400">
            <a:solidFill>
              <a:srgbClr val="5F3E5A"/>
            </a:solidFill>
          </a:ln>
        </p:spPr>
        <p:txBody>
          <a:bodyPr lIns="45719" rIns="45719" anchor="ctr"/>
          <a:lstStyle/>
          <a:p>
            <a:pPr/>
          </a:p>
        </p:txBody>
      </p:sp>
      <p:sp>
        <p:nvSpPr>
          <p:cNvPr id="162" name="Introduction"/>
          <p:cNvSpPr txBox="1"/>
          <p:nvPr/>
        </p:nvSpPr>
        <p:spPr>
          <a:xfrm>
            <a:off x="182470" y="286935"/>
            <a:ext cx="9384204" cy="683586"/>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4200">
                <a:latin typeface="+mn-lt"/>
                <a:ea typeface="+mn-ea"/>
                <a:cs typeface="+mn-cs"/>
                <a:sym typeface="Arial"/>
              </a:defRPr>
            </a:lvl1pPr>
          </a:lstStyle>
          <a:p>
            <a:pPr/>
            <a:r>
              <a:t>Hypothetical Causes and Project Goals</a:t>
            </a:r>
          </a:p>
        </p:txBody>
      </p:sp>
      <p:sp>
        <p:nvSpPr>
          <p:cNvPr id="163" name="Dynamic Balance in Post-ACV Patients"/>
          <p:cNvSpPr txBox="1"/>
          <p:nvPr/>
        </p:nvSpPr>
        <p:spPr>
          <a:xfrm>
            <a:off x="4691718" y="3060062"/>
            <a:ext cx="1577870" cy="350658"/>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u="sng">
                <a:latin typeface="+mn-lt"/>
                <a:ea typeface="+mn-ea"/>
                <a:cs typeface="+mn-cs"/>
                <a:sym typeface="Arial"/>
              </a:defRPr>
            </a:lvl1pPr>
          </a:lstStyle>
          <a:p>
            <a:pPr/>
            <a:r>
              <a:t>Project Goals</a:t>
            </a:r>
          </a:p>
        </p:txBody>
      </p:sp>
      <p:pic>
        <p:nvPicPr>
          <p:cNvPr id="164" name="Picture 36" descr="Picture 36"/>
          <p:cNvPicPr>
            <a:picLocks noChangeAspect="1"/>
          </p:cNvPicPr>
          <p:nvPr/>
        </p:nvPicPr>
        <p:blipFill>
          <a:blip r:embed="rId2">
            <a:extLst/>
          </a:blip>
          <a:stretch>
            <a:fillRect/>
          </a:stretch>
        </p:blipFill>
        <p:spPr>
          <a:xfrm>
            <a:off x="11254498" y="320398"/>
            <a:ext cx="299892" cy="634113"/>
          </a:xfrm>
          <a:prstGeom prst="rect">
            <a:avLst/>
          </a:prstGeom>
          <a:ln w="12700">
            <a:miter lim="400000"/>
          </a:ln>
        </p:spPr>
      </p:pic>
      <p:pic>
        <p:nvPicPr>
          <p:cNvPr id="165" name="Image" descr="Image"/>
          <p:cNvPicPr>
            <a:picLocks noChangeAspect="1"/>
          </p:cNvPicPr>
          <p:nvPr/>
        </p:nvPicPr>
        <p:blipFill>
          <a:blip r:embed="rId3">
            <a:extLst/>
          </a:blip>
          <a:stretch>
            <a:fillRect/>
          </a:stretch>
        </p:blipFill>
        <p:spPr>
          <a:xfrm>
            <a:off x="10372207" y="428662"/>
            <a:ext cx="794823" cy="350659"/>
          </a:xfrm>
          <a:prstGeom prst="rect">
            <a:avLst/>
          </a:prstGeom>
          <a:ln w="12700">
            <a:miter lim="400000"/>
          </a:ln>
        </p:spPr>
      </p:pic>
      <p:sp>
        <p:nvSpPr>
          <p:cNvPr id="166" name="1/8"/>
          <p:cNvSpPr txBox="1"/>
          <p:nvPr/>
        </p:nvSpPr>
        <p:spPr>
          <a:xfrm>
            <a:off x="11641858" y="418571"/>
            <a:ext cx="46836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Charter Roman"/>
                <a:ea typeface="Charter Roman"/>
                <a:cs typeface="Charter Roman"/>
                <a:sym typeface="Charter Roman"/>
              </a:defRPr>
            </a:lvl1pPr>
          </a:lstStyle>
          <a:p>
            <a:pPr/>
            <a:r>
              <a:t>1/8</a:t>
            </a:r>
          </a:p>
        </p:txBody>
      </p:sp>
      <p:sp>
        <p:nvSpPr>
          <p:cNvPr id="167" name="Vestibular"/>
          <p:cNvSpPr/>
          <p:nvPr/>
        </p:nvSpPr>
        <p:spPr>
          <a:xfrm>
            <a:off x="1223598" y="2020341"/>
            <a:ext cx="1682640" cy="670887"/>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val="1"/>
            </a:ext>
          </a:extLst>
        </p:spPr>
        <p:txBody>
          <a:bodyPr lIns="45719" rIns="45719" anchor="ctr"/>
          <a:lstStyle>
            <a:lvl1pPr algn="ctr"/>
          </a:lstStyle>
          <a:p>
            <a:pPr/>
            <a:r>
              <a:t>Vestibular</a:t>
            </a:r>
          </a:p>
        </p:txBody>
      </p:sp>
      <p:sp>
        <p:nvSpPr>
          <p:cNvPr id="168" name="Bradykinesia"/>
          <p:cNvSpPr/>
          <p:nvPr/>
        </p:nvSpPr>
        <p:spPr>
          <a:xfrm>
            <a:off x="4639333" y="2020341"/>
            <a:ext cx="1682640" cy="670887"/>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val="1"/>
            </a:ext>
          </a:extLst>
        </p:spPr>
        <p:txBody>
          <a:bodyPr lIns="45719" rIns="45719" anchor="ctr"/>
          <a:lstStyle>
            <a:lvl1pPr algn="ctr"/>
          </a:lstStyle>
          <a:p>
            <a:pPr/>
            <a:r>
              <a:t>Bradykinesia</a:t>
            </a:r>
          </a:p>
        </p:txBody>
      </p:sp>
      <p:sp>
        <p:nvSpPr>
          <p:cNvPr id="169" name="Ataxic Gait"/>
          <p:cNvSpPr/>
          <p:nvPr/>
        </p:nvSpPr>
        <p:spPr>
          <a:xfrm>
            <a:off x="8055068" y="2020341"/>
            <a:ext cx="1682640" cy="670887"/>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val="1"/>
            </a:ext>
          </a:extLst>
        </p:spPr>
        <p:txBody>
          <a:bodyPr lIns="45719" rIns="45719" anchor="ctr"/>
          <a:lstStyle>
            <a:lvl1pPr algn="ctr"/>
          </a:lstStyle>
          <a:p>
            <a:pPr/>
            <a:r>
              <a:t>Ataxic Gait</a:t>
            </a:r>
          </a:p>
        </p:txBody>
      </p:sp>
      <p:pic>
        <p:nvPicPr>
          <p:cNvPr id="170" name="Image" descr="Image"/>
          <p:cNvPicPr>
            <a:picLocks noChangeAspect="1"/>
          </p:cNvPicPr>
          <p:nvPr/>
        </p:nvPicPr>
        <p:blipFill>
          <a:blip r:embed="rId4">
            <a:extLst/>
          </a:blip>
          <a:stretch>
            <a:fillRect/>
          </a:stretch>
        </p:blipFill>
        <p:spPr>
          <a:xfrm>
            <a:off x="8456765" y="2794608"/>
            <a:ext cx="3665844" cy="2398511"/>
          </a:xfrm>
          <a:prstGeom prst="rect">
            <a:avLst/>
          </a:prstGeom>
          <a:ln w="12700">
            <a:miter lim="400000"/>
          </a:ln>
        </p:spPr>
      </p:pic>
      <p:sp>
        <p:nvSpPr>
          <p:cNvPr id="171" name="Artificial…"/>
          <p:cNvSpPr/>
          <p:nvPr/>
        </p:nvSpPr>
        <p:spPr>
          <a:xfrm>
            <a:off x="1223598" y="5296499"/>
            <a:ext cx="1682640" cy="1008365"/>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val="1"/>
            </a:ext>
          </a:extLst>
        </p:spPr>
        <p:txBody>
          <a:bodyPr lIns="45719" rIns="45719" anchor="ctr"/>
          <a:lstStyle/>
          <a:p>
            <a:pPr algn="ctr"/>
            <a:r>
              <a:t>Artificial</a:t>
            </a:r>
          </a:p>
          <a:p>
            <a:pPr algn="ctr"/>
            <a:r>
              <a:t>Vestibular</a:t>
            </a:r>
          </a:p>
          <a:p>
            <a:pPr algn="ctr"/>
            <a:r>
              <a:t>Feedback</a:t>
            </a:r>
          </a:p>
        </p:txBody>
      </p:sp>
      <p:sp>
        <p:nvSpPr>
          <p:cNvPr id="172" name="Falling Risk…"/>
          <p:cNvSpPr/>
          <p:nvPr/>
        </p:nvSpPr>
        <p:spPr>
          <a:xfrm>
            <a:off x="4639333" y="5296499"/>
            <a:ext cx="1682640" cy="1008365"/>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val="1"/>
            </a:ext>
          </a:extLst>
        </p:spPr>
        <p:txBody>
          <a:bodyPr lIns="45719" rIns="45719" anchor="ctr"/>
          <a:lstStyle/>
          <a:p>
            <a:pPr algn="ctr"/>
            <a:r>
              <a:t>Falling Risk</a:t>
            </a:r>
          </a:p>
          <a:p>
            <a:pPr algn="ctr"/>
            <a:r>
              <a:t>Awareness</a:t>
            </a:r>
          </a:p>
          <a:p>
            <a:pPr algn="ctr"/>
            <a:r>
              <a:t>System</a:t>
            </a:r>
          </a:p>
        </p:txBody>
      </p:sp>
      <p:sp>
        <p:nvSpPr>
          <p:cNvPr id="173" name="Gait…"/>
          <p:cNvSpPr/>
          <p:nvPr/>
        </p:nvSpPr>
        <p:spPr>
          <a:xfrm>
            <a:off x="8055068" y="5296499"/>
            <a:ext cx="1682640" cy="1008365"/>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val="1"/>
            </a:ext>
          </a:extLst>
        </p:spPr>
        <p:txBody>
          <a:bodyPr lIns="45719" rIns="45719" anchor="ctr"/>
          <a:lstStyle/>
          <a:p>
            <a:pPr algn="ctr"/>
            <a:r>
              <a:t>Gait</a:t>
            </a:r>
          </a:p>
          <a:p>
            <a:pPr algn="ctr"/>
            <a:r>
              <a:t>Pacemaker</a:t>
            </a:r>
          </a:p>
        </p:txBody>
      </p:sp>
      <p:sp>
        <p:nvSpPr>
          <p:cNvPr id="174" name="Clinical Case"/>
          <p:cNvSpPr txBox="1"/>
          <p:nvPr/>
        </p:nvSpPr>
        <p:spPr>
          <a:xfrm>
            <a:off x="707444" y="3468776"/>
            <a:ext cx="11823336" cy="191832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1" marL="742950" indent="-285750">
              <a:lnSpc>
                <a:spcPct val="150000"/>
              </a:lnSpc>
              <a:buSzPct val="100000"/>
              <a:buFont typeface="Arial"/>
              <a:buChar char="•"/>
              <a:defRPr b="1">
                <a:latin typeface="+mn-lt"/>
                <a:ea typeface="+mn-ea"/>
                <a:cs typeface="+mn-cs"/>
                <a:sym typeface="Arial"/>
              </a:defRPr>
            </a:pPr>
            <a:r>
              <a:t>Wearable Actuated Vest</a:t>
            </a:r>
            <a:r>
              <a:rPr b="0"/>
              <a:t>: WDBR [3]</a:t>
            </a:r>
          </a:p>
          <a:p>
            <a:pPr lvl="1" marL="742950" indent="-285750">
              <a:lnSpc>
                <a:spcPct val="150000"/>
              </a:lnSpc>
              <a:buSzPct val="100000"/>
              <a:buFont typeface="Arial"/>
              <a:buChar char="•"/>
              <a:defRPr>
                <a:latin typeface="+mn-lt"/>
                <a:ea typeface="+mn-ea"/>
                <a:cs typeface="+mn-cs"/>
                <a:sym typeface="Arial"/>
              </a:defRPr>
            </a:pPr>
            <a:r>
              <a:rPr b="1"/>
              <a:t>Testbed</a:t>
            </a:r>
            <a:r>
              <a:t>: iteratively improvements and testing.</a:t>
            </a:r>
          </a:p>
          <a:p>
            <a:pPr lvl="1" marL="742950" indent="-285750">
              <a:lnSpc>
                <a:spcPct val="150000"/>
              </a:lnSpc>
              <a:buSzPct val="100000"/>
              <a:buFont typeface="Arial"/>
              <a:buChar char="•"/>
              <a:defRPr>
                <a:latin typeface="+mn-lt"/>
                <a:ea typeface="+mn-ea"/>
                <a:cs typeface="+mn-cs"/>
                <a:sym typeface="Arial"/>
              </a:defRPr>
            </a:pPr>
            <a:r>
              <a:rPr b="1"/>
              <a:t>VF</a:t>
            </a:r>
            <a:r>
              <a:t>: vibro-tactile feedback stimulation</a:t>
            </a:r>
          </a:p>
          <a:p>
            <a:pPr lvl="1" marL="742950" indent="-285750">
              <a:lnSpc>
                <a:spcPct val="150000"/>
              </a:lnSpc>
              <a:buSzPct val="100000"/>
              <a:buFont typeface="Arial"/>
              <a:buChar char="•"/>
              <a:defRPr>
                <a:latin typeface="+mn-lt"/>
                <a:ea typeface="+mn-ea"/>
                <a:cs typeface="+mn-cs"/>
                <a:sym typeface="Arial"/>
              </a:defRPr>
            </a:pPr>
            <a:r>
              <a:rPr b="1"/>
              <a:t>Motor Control Learning</a:t>
            </a:r>
            <a:r>
              <a:t>: Assist-as-needed and adaptive VF signal [5]</a:t>
            </a:r>
          </a:p>
        </p:txBody>
      </p:sp>
      <p:sp>
        <p:nvSpPr>
          <p:cNvPr id="175" name="Grace Lindsay[47], Guest 2021 [52]"/>
          <p:cNvSpPr txBox="1"/>
          <p:nvPr/>
        </p:nvSpPr>
        <p:spPr>
          <a:xfrm>
            <a:off x="8412368" y="6158302"/>
            <a:ext cx="3754637" cy="558801"/>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nchor="ctr">
            <a:spAutoFit/>
          </a:bodyPr>
          <a:lstStyle/>
          <a:p>
            <a:pPr algn="ctr" defTabSz="412750">
              <a:defRPr sz="1600">
                <a:solidFill>
                  <a:srgbClr val="414141"/>
                </a:solidFill>
                <a:latin typeface="Palatino"/>
                <a:ea typeface="Palatino"/>
                <a:cs typeface="Palatino"/>
                <a:sym typeface="Palatino"/>
              </a:defRPr>
            </a:pPr>
            <a:br/>
            <a:r>
              <a:t>Peake 2018 [4], Balasubramanian 2010 [5]</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7" name="equilivest.png" descr="equilivest.png"/>
          <p:cNvPicPr>
            <a:picLocks noChangeAspect="1"/>
          </p:cNvPicPr>
          <p:nvPr/>
        </p:nvPicPr>
        <p:blipFill>
          <a:blip r:embed="rId2">
            <a:extLst/>
          </a:blip>
          <a:stretch>
            <a:fillRect/>
          </a:stretch>
        </p:blipFill>
        <p:spPr>
          <a:xfrm>
            <a:off x="182470" y="1556935"/>
            <a:ext cx="6550229" cy="4386314"/>
          </a:xfrm>
          <a:prstGeom prst="rect">
            <a:avLst/>
          </a:prstGeom>
          <a:ln w="12700">
            <a:miter lim="400000"/>
          </a:ln>
        </p:spPr>
      </p:pic>
      <p:sp>
        <p:nvSpPr>
          <p:cNvPr id="178" name="Rectangle"/>
          <p:cNvSpPr/>
          <p:nvPr/>
        </p:nvSpPr>
        <p:spPr>
          <a:xfrm>
            <a:off x="14020" y="2453"/>
            <a:ext cx="10258019" cy="1270003"/>
          </a:xfrm>
          <a:prstGeom prst="rect">
            <a:avLst/>
          </a:prstGeom>
          <a:solidFill>
            <a:srgbClr val="5F3E5A"/>
          </a:solidFill>
          <a:ln w="25400">
            <a:solidFill>
              <a:srgbClr val="5F3E5A"/>
            </a:solidFill>
          </a:ln>
        </p:spPr>
        <p:txBody>
          <a:bodyPr lIns="45719" rIns="45719" anchor="ctr"/>
          <a:lstStyle/>
          <a:p>
            <a:pPr/>
          </a:p>
        </p:txBody>
      </p:sp>
      <p:grpSp>
        <p:nvGrpSpPr>
          <p:cNvPr id="181" name="Rectangle 1"/>
          <p:cNvGrpSpPr/>
          <p:nvPr/>
        </p:nvGrpSpPr>
        <p:grpSpPr>
          <a:xfrm>
            <a:off x="7479586" y="2486345"/>
            <a:ext cx="4397340" cy="2804846"/>
            <a:chOff x="0" y="0"/>
            <a:chExt cx="4397338" cy="2804845"/>
          </a:xfrm>
        </p:grpSpPr>
        <p:sp>
          <p:nvSpPr>
            <p:cNvPr id="179" name="Rectangle"/>
            <p:cNvSpPr/>
            <p:nvPr/>
          </p:nvSpPr>
          <p:spPr>
            <a:xfrm>
              <a:off x="0" y="-1"/>
              <a:ext cx="4397339" cy="2804847"/>
            </a:xfrm>
            <a:prstGeom prst="rect">
              <a:avLst/>
            </a:prstGeom>
            <a:solidFill>
              <a:schemeClr val="accent1"/>
            </a:solidFill>
            <a:ln w="12700" cap="flat">
              <a:solidFill>
                <a:srgbClr val="32538F"/>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180" name="Agregar esquematico"/>
            <p:cNvSpPr txBox="1"/>
            <p:nvPr/>
          </p:nvSpPr>
          <p:spPr>
            <a:xfrm>
              <a:off x="52070" y="1235878"/>
              <a:ext cx="4293199" cy="3330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Agregar esquematico</a:t>
              </a:r>
            </a:p>
          </p:txBody>
        </p:sp>
      </p:grpSp>
      <p:pic>
        <p:nvPicPr>
          <p:cNvPr id="182" name="Picture 36" descr="Picture 36"/>
          <p:cNvPicPr>
            <a:picLocks noChangeAspect="1"/>
          </p:cNvPicPr>
          <p:nvPr/>
        </p:nvPicPr>
        <p:blipFill>
          <a:blip r:embed="rId3">
            <a:extLst/>
          </a:blip>
          <a:stretch>
            <a:fillRect/>
          </a:stretch>
        </p:blipFill>
        <p:spPr>
          <a:xfrm>
            <a:off x="11254498" y="320398"/>
            <a:ext cx="299892" cy="634113"/>
          </a:xfrm>
          <a:prstGeom prst="rect">
            <a:avLst/>
          </a:prstGeom>
          <a:ln w="12700">
            <a:miter lim="400000"/>
          </a:ln>
        </p:spPr>
      </p:pic>
      <p:pic>
        <p:nvPicPr>
          <p:cNvPr id="183" name="Image" descr="Image"/>
          <p:cNvPicPr>
            <a:picLocks noChangeAspect="1"/>
          </p:cNvPicPr>
          <p:nvPr/>
        </p:nvPicPr>
        <p:blipFill>
          <a:blip r:embed="rId4">
            <a:extLst/>
          </a:blip>
          <a:stretch>
            <a:fillRect/>
          </a:stretch>
        </p:blipFill>
        <p:spPr>
          <a:xfrm>
            <a:off x="10372207" y="428662"/>
            <a:ext cx="794823" cy="350659"/>
          </a:xfrm>
          <a:prstGeom prst="rect">
            <a:avLst/>
          </a:prstGeom>
          <a:ln w="12700">
            <a:miter lim="400000"/>
          </a:ln>
        </p:spPr>
      </p:pic>
      <p:sp>
        <p:nvSpPr>
          <p:cNvPr id="184" name="1/8"/>
          <p:cNvSpPr txBox="1"/>
          <p:nvPr/>
        </p:nvSpPr>
        <p:spPr>
          <a:xfrm>
            <a:off x="11641858" y="418571"/>
            <a:ext cx="46836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Charter Roman"/>
                <a:ea typeface="Charter Roman"/>
                <a:cs typeface="Charter Roman"/>
                <a:sym typeface="Charter Roman"/>
              </a:defRPr>
            </a:lvl1pPr>
          </a:lstStyle>
          <a:p>
            <a:pPr/>
            <a:r>
              <a:t>1/8</a:t>
            </a:r>
          </a:p>
        </p:txBody>
      </p:sp>
      <p:sp>
        <p:nvSpPr>
          <p:cNvPr id="185" name="Introduction"/>
          <p:cNvSpPr txBox="1"/>
          <p:nvPr/>
        </p:nvSpPr>
        <p:spPr>
          <a:xfrm>
            <a:off x="182470" y="286935"/>
            <a:ext cx="2386975" cy="683586"/>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4200">
                <a:latin typeface="+mn-lt"/>
                <a:ea typeface="+mn-ea"/>
                <a:cs typeface="+mn-cs"/>
                <a:sym typeface="Arial"/>
              </a:defRPr>
            </a:lvl1pPr>
          </a:lstStyle>
          <a:p>
            <a:pPr/>
            <a:r>
              <a:t>Equilivest</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89" name="Video"/>
          <p:cNvGrpSpPr/>
          <p:nvPr/>
        </p:nvGrpSpPr>
        <p:grpSpPr>
          <a:xfrm>
            <a:off x="8333399" y="1585818"/>
            <a:ext cx="1270002" cy="1270003"/>
            <a:chOff x="0" y="0"/>
            <a:chExt cx="1270001" cy="1270001"/>
          </a:xfrm>
        </p:grpSpPr>
        <p:sp>
          <p:nvSpPr>
            <p:cNvPr id="187" name="Square"/>
            <p:cNvSpPr/>
            <p:nvPr/>
          </p:nvSpPr>
          <p:spPr>
            <a:xfrm>
              <a:off x="-1" y="-1"/>
              <a:ext cx="1270003" cy="1270003"/>
            </a:xfrm>
            <a:prstGeom prst="rect">
              <a:avLst/>
            </a:prstGeom>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p>
          </p:txBody>
        </p:sp>
        <p:sp>
          <p:nvSpPr>
            <p:cNvPr id="188" name="Video con graficos"/>
            <p:cNvSpPr txBox="1"/>
            <p:nvPr/>
          </p:nvSpPr>
          <p:spPr>
            <a:xfrm>
              <a:off x="12699" y="322408"/>
              <a:ext cx="1244603" cy="62518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r>
                <a:t>Video</a:t>
              </a:r>
              <a:r>
                <a:t> con graficos</a:t>
              </a:r>
            </a:p>
          </p:txBody>
        </p:sp>
      </p:grpSp>
      <p:sp>
        <p:nvSpPr>
          <p:cNvPr id="190" name="Rectangle"/>
          <p:cNvSpPr/>
          <p:nvPr/>
        </p:nvSpPr>
        <p:spPr>
          <a:xfrm>
            <a:off x="14020" y="2453"/>
            <a:ext cx="10258019" cy="1270003"/>
          </a:xfrm>
          <a:prstGeom prst="rect">
            <a:avLst/>
          </a:prstGeom>
          <a:solidFill>
            <a:srgbClr val="5F3E5A"/>
          </a:solidFill>
          <a:ln w="25400">
            <a:solidFill>
              <a:srgbClr val="5F3E5A"/>
            </a:solidFill>
          </a:ln>
        </p:spPr>
        <p:txBody>
          <a:bodyPr lIns="45719" rIns="45719" anchor="ctr"/>
          <a:lstStyle/>
          <a:p>
            <a:pPr/>
          </a:p>
        </p:txBody>
      </p:sp>
      <p:sp>
        <p:nvSpPr>
          <p:cNvPr id="191" name="Introduction"/>
          <p:cNvSpPr txBox="1"/>
          <p:nvPr/>
        </p:nvSpPr>
        <p:spPr>
          <a:xfrm>
            <a:off x="182470" y="286935"/>
            <a:ext cx="3068570" cy="683586"/>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4200">
                <a:latin typeface="+mn-lt"/>
                <a:ea typeface="+mn-ea"/>
                <a:cs typeface="+mn-cs"/>
                <a:sym typeface="Arial"/>
              </a:defRPr>
            </a:lvl1pPr>
          </a:lstStyle>
          <a:p>
            <a:pPr/>
            <a:r>
              <a:t>Experiments</a:t>
            </a:r>
          </a:p>
        </p:txBody>
      </p:sp>
      <p:sp>
        <p:nvSpPr>
          <p:cNvPr id="192" name="Experiments"/>
          <p:cNvSpPr txBox="1"/>
          <p:nvPr/>
        </p:nvSpPr>
        <p:spPr>
          <a:xfrm>
            <a:off x="110552" y="1851241"/>
            <a:ext cx="5941304" cy="300008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342900" indent="-342900">
              <a:buSzPct val="100000"/>
              <a:buAutoNum type="arabicPeriod" startAt="1"/>
              <a:defRPr>
                <a:latin typeface="+mn-lt"/>
                <a:ea typeface="+mn-ea"/>
                <a:cs typeface="+mn-cs"/>
                <a:sym typeface="Arial"/>
              </a:defRPr>
            </a:pPr>
            <a:r>
              <a:t>Vestibular Information Integration: Participants are told to lean forward performing ankle forward until they can’t maintain balance anymore</a:t>
            </a:r>
            <a:br/>
            <a:r>
              <a:t>Goal: Determine breaking point before falling</a:t>
            </a:r>
          </a:p>
          <a:p>
            <a:pPr marL="342900" indent="-342900">
              <a:buSzPct val="100000"/>
              <a:buAutoNum type="arabicPeriod" startAt="1"/>
              <a:defRPr>
                <a:latin typeface="+mn-lt"/>
                <a:ea typeface="+mn-ea"/>
                <a:cs typeface="+mn-cs"/>
                <a:sym typeface="Arial"/>
              </a:defRPr>
            </a:pPr>
            <a:r>
              <a:t>Ataxic Gait: Ten-Meter Walking (10MWT) assessment</a:t>
            </a:r>
            <a:br/>
            <a:r>
              <a:t>Goal: Identify gait abnormalities, steps occurring and falls</a:t>
            </a:r>
          </a:p>
          <a:p>
            <a:pPr marL="342900" indent="-342900">
              <a:buSzPct val="100000"/>
              <a:buAutoNum type="arabicPeriod" startAt="1"/>
              <a:defRPr>
                <a:latin typeface="+mn-lt"/>
                <a:ea typeface="+mn-ea"/>
                <a:cs typeface="+mn-cs"/>
                <a:sym typeface="Arial"/>
              </a:defRPr>
            </a:pPr>
            <a:r>
              <a:t>Bradykinesia: Combination of previous two experiments</a:t>
            </a:r>
            <a:br/>
            <a:r>
              <a:t>Goal: Analyze whole process and phenomenon </a:t>
            </a:r>
          </a:p>
        </p:txBody>
      </p:sp>
      <p:sp>
        <p:nvSpPr>
          <p:cNvPr id="193" name="Dynamic Balance in Post-ACV Patients"/>
          <p:cNvSpPr txBox="1"/>
          <p:nvPr/>
        </p:nvSpPr>
        <p:spPr>
          <a:xfrm>
            <a:off x="353065" y="1366161"/>
            <a:ext cx="1476296" cy="35065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u="sng">
                <a:latin typeface="+mn-lt"/>
                <a:ea typeface="+mn-ea"/>
                <a:cs typeface="+mn-cs"/>
                <a:sym typeface="Arial"/>
              </a:defRPr>
            </a:lvl1pPr>
          </a:lstStyle>
          <a:p>
            <a:pPr/>
            <a:r>
              <a:t>Experiments</a:t>
            </a:r>
          </a:p>
        </p:txBody>
      </p:sp>
      <p:pic>
        <p:nvPicPr>
          <p:cNvPr id="194" name="Picture 36" descr="Picture 36"/>
          <p:cNvPicPr>
            <a:picLocks noChangeAspect="1"/>
          </p:cNvPicPr>
          <p:nvPr/>
        </p:nvPicPr>
        <p:blipFill>
          <a:blip r:embed="rId2">
            <a:extLst/>
          </a:blip>
          <a:stretch>
            <a:fillRect/>
          </a:stretch>
        </p:blipFill>
        <p:spPr>
          <a:xfrm>
            <a:off x="11254498" y="320398"/>
            <a:ext cx="299892" cy="634113"/>
          </a:xfrm>
          <a:prstGeom prst="rect">
            <a:avLst/>
          </a:prstGeom>
          <a:ln w="12700">
            <a:miter lim="400000"/>
          </a:ln>
        </p:spPr>
      </p:pic>
      <p:pic>
        <p:nvPicPr>
          <p:cNvPr id="195" name="Image" descr="Image"/>
          <p:cNvPicPr>
            <a:picLocks noChangeAspect="1"/>
          </p:cNvPicPr>
          <p:nvPr/>
        </p:nvPicPr>
        <p:blipFill>
          <a:blip r:embed="rId3">
            <a:extLst/>
          </a:blip>
          <a:stretch>
            <a:fillRect/>
          </a:stretch>
        </p:blipFill>
        <p:spPr>
          <a:xfrm>
            <a:off x="10372207" y="428662"/>
            <a:ext cx="794823" cy="350659"/>
          </a:xfrm>
          <a:prstGeom prst="rect">
            <a:avLst/>
          </a:prstGeom>
          <a:ln w="12700">
            <a:miter lim="400000"/>
          </a:ln>
        </p:spPr>
      </p:pic>
      <p:sp>
        <p:nvSpPr>
          <p:cNvPr id="196" name="1/8"/>
          <p:cNvSpPr txBox="1"/>
          <p:nvPr/>
        </p:nvSpPr>
        <p:spPr>
          <a:xfrm>
            <a:off x="11641858" y="418571"/>
            <a:ext cx="46836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Charter Roman"/>
                <a:ea typeface="Charter Roman"/>
                <a:cs typeface="Charter Roman"/>
                <a:sym typeface="Charter Roman"/>
              </a:defRPr>
            </a:lvl1pPr>
          </a:lstStyle>
          <a:p>
            <a:pPr/>
            <a:r>
              <a:t>1/8</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Rectangle"/>
          <p:cNvSpPr/>
          <p:nvPr/>
        </p:nvSpPr>
        <p:spPr>
          <a:xfrm>
            <a:off x="14020" y="2453"/>
            <a:ext cx="10258019" cy="1270003"/>
          </a:xfrm>
          <a:prstGeom prst="rect">
            <a:avLst/>
          </a:prstGeom>
          <a:solidFill>
            <a:srgbClr val="5F3E5A"/>
          </a:solidFill>
          <a:ln w="25400">
            <a:solidFill>
              <a:srgbClr val="5F3E5A"/>
            </a:solidFill>
          </a:ln>
        </p:spPr>
        <p:txBody>
          <a:bodyPr lIns="45719" rIns="45719" anchor="ctr"/>
          <a:lstStyle/>
          <a:p>
            <a:pPr/>
          </a:p>
        </p:txBody>
      </p:sp>
      <p:grpSp>
        <p:nvGrpSpPr>
          <p:cNvPr id="201" name="Rectangle 3"/>
          <p:cNvGrpSpPr/>
          <p:nvPr/>
        </p:nvGrpSpPr>
        <p:grpSpPr>
          <a:xfrm>
            <a:off x="2944359" y="2026577"/>
            <a:ext cx="4397340" cy="2804846"/>
            <a:chOff x="0" y="0"/>
            <a:chExt cx="4397338" cy="2804845"/>
          </a:xfrm>
        </p:grpSpPr>
        <p:sp>
          <p:nvSpPr>
            <p:cNvPr id="199" name="Rectangle"/>
            <p:cNvSpPr/>
            <p:nvPr/>
          </p:nvSpPr>
          <p:spPr>
            <a:xfrm>
              <a:off x="0" y="-1"/>
              <a:ext cx="4397339" cy="2804847"/>
            </a:xfrm>
            <a:prstGeom prst="rect">
              <a:avLst/>
            </a:prstGeom>
            <a:solidFill>
              <a:schemeClr val="accent1"/>
            </a:solidFill>
            <a:ln w="12700" cap="flat">
              <a:solidFill>
                <a:srgbClr val="32538F"/>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200" name="Presentar mas resultados"/>
            <p:cNvSpPr txBox="1"/>
            <p:nvPr/>
          </p:nvSpPr>
          <p:spPr>
            <a:xfrm>
              <a:off x="52070" y="1235878"/>
              <a:ext cx="4293199" cy="3330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Presentar mas resultados</a:t>
              </a:r>
            </a:p>
          </p:txBody>
        </p:sp>
      </p:grpSp>
      <p:pic>
        <p:nvPicPr>
          <p:cNvPr id="202" name="Picture 36" descr="Picture 36"/>
          <p:cNvPicPr>
            <a:picLocks noChangeAspect="1"/>
          </p:cNvPicPr>
          <p:nvPr/>
        </p:nvPicPr>
        <p:blipFill>
          <a:blip r:embed="rId2">
            <a:extLst/>
          </a:blip>
          <a:stretch>
            <a:fillRect/>
          </a:stretch>
        </p:blipFill>
        <p:spPr>
          <a:xfrm>
            <a:off x="11254498" y="320398"/>
            <a:ext cx="299892" cy="634113"/>
          </a:xfrm>
          <a:prstGeom prst="rect">
            <a:avLst/>
          </a:prstGeom>
          <a:ln w="12700">
            <a:miter lim="400000"/>
          </a:ln>
        </p:spPr>
      </p:pic>
      <p:pic>
        <p:nvPicPr>
          <p:cNvPr id="203" name="Image" descr="Image"/>
          <p:cNvPicPr>
            <a:picLocks noChangeAspect="1"/>
          </p:cNvPicPr>
          <p:nvPr/>
        </p:nvPicPr>
        <p:blipFill>
          <a:blip r:embed="rId3">
            <a:extLst/>
          </a:blip>
          <a:stretch>
            <a:fillRect/>
          </a:stretch>
        </p:blipFill>
        <p:spPr>
          <a:xfrm>
            <a:off x="10372207" y="428662"/>
            <a:ext cx="794823" cy="350659"/>
          </a:xfrm>
          <a:prstGeom prst="rect">
            <a:avLst/>
          </a:prstGeom>
          <a:ln w="12700">
            <a:miter lim="400000"/>
          </a:ln>
        </p:spPr>
      </p:pic>
      <p:sp>
        <p:nvSpPr>
          <p:cNvPr id="204" name="1/8"/>
          <p:cNvSpPr txBox="1"/>
          <p:nvPr/>
        </p:nvSpPr>
        <p:spPr>
          <a:xfrm>
            <a:off x="11641858" y="418571"/>
            <a:ext cx="46836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Charter Roman"/>
                <a:ea typeface="Charter Roman"/>
                <a:cs typeface="Charter Roman"/>
                <a:sym typeface="Charter Roman"/>
              </a:defRPr>
            </a:lvl1pPr>
          </a:lstStyle>
          <a:p>
            <a:pPr/>
            <a:r>
              <a:t>1/8</a:t>
            </a:r>
          </a:p>
        </p:txBody>
      </p:sp>
      <p:sp>
        <p:nvSpPr>
          <p:cNvPr id="205" name="Introduction"/>
          <p:cNvSpPr txBox="1"/>
          <p:nvPr/>
        </p:nvSpPr>
        <p:spPr>
          <a:xfrm>
            <a:off x="182470" y="286935"/>
            <a:ext cx="1882745" cy="683586"/>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4200">
                <a:latin typeface="+mn-lt"/>
                <a:ea typeface="+mn-ea"/>
                <a:cs typeface="+mn-cs"/>
                <a:sym typeface="Arial"/>
              </a:defRPr>
            </a:lvl1pPr>
          </a:lstStyle>
          <a:p>
            <a:pPr/>
            <a:r>
              <a:t>Results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Rectangle"/>
          <p:cNvSpPr/>
          <p:nvPr/>
        </p:nvSpPr>
        <p:spPr>
          <a:xfrm>
            <a:off x="14020" y="2453"/>
            <a:ext cx="10258019" cy="1270003"/>
          </a:xfrm>
          <a:prstGeom prst="rect">
            <a:avLst/>
          </a:prstGeom>
          <a:solidFill>
            <a:srgbClr val="5F3E5A"/>
          </a:solidFill>
          <a:ln w="25400">
            <a:solidFill>
              <a:srgbClr val="5F3E5A"/>
            </a:solidFill>
          </a:ln>
        </p:spPr>
        <p:txBody>
          <a:bodyPr lIns="45719" rIns="45719" anchor="ctr"/>
          <a:lstStyle/>
          <a:p>
            <a:pPr/>
          </a:p>
        </p:txBody>
      </p:sp>
      <p:sp>
        <p:nvSpPr>
          <p:cNvPr id="208" name="Experiments"/>
          <p:cNvSpPr txBox="1"/>
          <p:nvPr/>
        </p:nvSpPr>
        <p:spPr>
          <a:xfrm>
            <a:off x="110552" y="1851241"/>
            <a:ext cx="8519158" cy="115075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342900" indent="-342900">
              <a:buSzPct val="100000"/>
              <a:buAutoNum type="arabicPeriod" startAt="1"/>
              <a:defRPr>
                <a:latin typeface="+mn-lt"/>
                <a:ea typeface="+mn-ea"/>
                <a:cs typeface="+mn-cs"/>
                <a:sym typeface="Arial"/>
              </a:defRPr>
            </a:pPr>
            <a:r>
              <a:t>Patient vest trials will begin next week concurrently on Motion Capture</a:t>
            </a:r>
          </a:p>
          <a:p>
            <a:pPr marL="342900" indent="-342900">
              <a:buSzPct val="100000"/>
              <a:buAutoNum type="arabicPeriod" startAt="1"/>
              <a:defRPr>
                <a:latin typeface="+mn-lt"/>
                <a:ea typeface="+mn-ea"/>
                <a:cs typeface="+mn-cs"/>
                <a:sym typeface="Arial"/>
              </a:defRPr>
            </a:pPr>
            <a:r>
              <a:t>IMU on headsets</a:t>
            </a:r>
          </a:p>
          <a:p>
            <a:pPr marL="342900" indent="-342900">
              <a:buSzPct val="100000"/>
              <a:buAutoNum type="arabicPeriod" startAt="1"/>
              <a:defRPr>
                <a:latin typeface="+mn-lt"/>
                <a:ea typeface="+mn-ea"/>
                <a:cs typeface="+mn-cs"/>
                <a:sym typeface="Arial"/>
              </a:defRPr>
            </a:pPr>
            <a:r>
              <a:t>Visual feedback</a:t>
            </a:r>
            <a:br/>
          </a:p>
        </p:txBody>
      </p:sp>
      <p:pic>
        <p:nvPicPr>
          <p:cNvPr id="209" name="Picture 36" descr="Picture 36"/>
          <p:cNvPicPr>
            <a:picLocks noChangeAspect="1"/>
          </p:cNvPicPr>
          <p:nvPr/>
        </p:nvPicPr>
        <p:blipFill>
          <a:blip r:embed="rId2">
            <a:extLst/>
          </a:blip>
          <a:stretch>
            <a:fillRect/>
          </a:stretch>
        </p:blipFill>
        <p:spPr>
          <a:xfrm>
            <a:off x="11254498" y="320398"/>
            <a:ext cx="299892" cy="634113"/>
          </a:xfrm>
          <a:prstGeom prst="rect">
            <a:avLst/>
          </a:prstGeom>
          <a:ln w="12700">
            <a:miter lim="400000"/>
          </a:ln>
        </p:spPr>
      </p:pic>
      <p:pic>
        <p:nvPicPr>
          <p:cNvPr id="210" name="Image" descr="Image"/>
          <p:cNvPicPr>
            <a:picLocks noChangeAspect="1"/>
          </p:cNvPicPr>
          <p:nvPr/>
        </p:nvPicPr>
        <p:blipFill>
          <a:blip r:embed="rId3">
            <a:extLst/>
          </a:blip>
          <a:stretch>
            <a:fillRect/>
          </a:stretch>
        </p:blipFill>
        <p:spPr>
          <a:xfrm>
            <a:off x="10372207" y="428662"/>
            <a:ext cx="794823" cy="350659"/>
          </a:xfrm>
          <a:prstGeom prst="rect">
            <a:avLst/>
          </a:prstGeom>
          <a:ln w="12700">
            <a:miter lim="400000"/>
          </a:ln>
        </p:spPr>
      </p:pic>
      <p:sp>
        <p:nvSpPr>
          <p:cNvPr id="211" name="1/8"/>
          <p:cNvSpPr txBox="1"/>
          <p:nvPr/>
        </p:nvSpPr>
        <p:spPr>
          <a:xfrm>
            <a:off x="11641858" y="418571"/>
            <a:ext cx="46836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Charter Roman"/>
                <a:ea typeface="Charter Roman"/>
                <a:cs typeface="Charter Roman"/>
                <a:sym typeface="Charter Roman"/>
              </a:defRPr>
            </a:lvl1pPr>
          </a:lstStyle>
          <a:p>
            <a:pPr/>
            <a:r>
              <a:t>1/8</a:t>
            </a:r>
          </a:p>
        </p:txBody>
      </p:sp>
      <p:sp>
        <p:nvSpPr>
          <p:cNvPr id="212" name="Introduction"/>
          <p:cNvSpPr txBox="1"/>
          <p:nvPr/>
        </p:nvSpPr>
        <p:spPr>
          <a:xfrm>
            <a:off x="182470" y="286935"/>
            <a:ext cx="4125734" cy="683586"/>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4200">
                <a:latin typeface="+mn-lt"/>
                <a:ea typeface="+mn-ea"/>
                <a:cs typeface="+mn-cs"/>
                <a:sym typeface="Arial"/>
              </a:defRPr>
            </a:lvl1pPr>
          </a:lstStyle>
          <a:p>
            <a:pPr/>
            <a:r>
              <a:t>Work in progress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Tema de Office">
  <a:themeElements>
    <a:clrScheme name="Tema de Offic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Tema de Office">
      <a:majorFont>
        <a:latin typeface="Helvetica"/>
        <a:ea typeface="Helvetica"/>
        <a:cs typeface="Helvetica"/>
      </a:majorFont>
      <a:minorFont>
        <a:latin typeface="Arial"/>
        <a:ea typeface="Arial"/>
        <a:cs typeface="Arial"/>
      </a:minorFont>
    </a:fontScheme>
    <a:fmtScheme name="Tema de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Tema de Office">
  <a:themeElements>
    <a:clrScheme name="Tema de Offic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Tema de Office">
      <a:majorFont>
        <a:latin typeface="Helvetica"/>
        <a:ea typeface="Helvetica"/>
        <a:cs typeface="Helvetica"/>
      </a:majorFont>
      <a:minorFont>
        <a:latin typeface="Arial"/>
        <a:ea typeface="Arial"/>
        <a:cs typeface="Arial"/>
      </a:minorFont>
    </a:fontScheme>
    <a:fmtScheme name="Tema de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