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3" r:id="rId2"/>
    <p:sldId id="264" r:id="rId3"/>
    <p:sldId id="258" r:id="rId4"/>
    <p:sldId id="259" r:id="rId5"/>
    <p:sldId id="260" r:id="rId6"/>
    <p:sldId id="262" r:id="rId7"/>
    <p:sldId id="265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E1C54-8B56-4BA9-85B9-69ED30543DE0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0E96C-1C5B-4F22-BFB4-1DCDD46C76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68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27BC-8482-4B58-9D7D-467666CB81C5}" type="datetime1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68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A958-FF45-4274-AD95-644C5D58E1E1}" type="datetime1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9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F8FA-1D3E-4095-8D98-809F2D796664}" type="datetime1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7915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7425-1063-4AEC-A37A-BD9EC2646676}" type="datetime1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60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6869-EA87-4736-919A-2A744F89D8C3}" type="datetime1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07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A09A-33B9-452D-BD98-3CA02B8C25B6}" type="datetime1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040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1BE9-5BD4-4B25-BD71-C31F324E1D1D}" type="datetime1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254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B446-DAA3-4945-BBB9-B81CE7482B2F}" type="datetime1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26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4F22-B92F-47F9-A4E9-BF3CA13922EE}" type="datetime1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23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2A3E-C0A8-4A9E-ADEF-97C85F867458}" type="datetime1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82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2FD-B7FF-4A93-B397-7F610B20FB8F}" type="datetime1">
              <a:rPr lang="ru-RU" smtClean="0"/>
              <a:t>19.11.2021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25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0B04-E75D-4180-88AE-09D86A484BDA}" type="datetime1">
              <a:rPr lang="ru-RU" smtClean="0"/>
              <a:t>19.11.2021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15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A3FA-6D9E-4943-A743-7DEA594A46EB}" type="datetime1">
              <a:rPr lang="ru-RU" smtClean="0"/>
              <a:t>19.11.2021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5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23C4-ABBB-480B-96B0-265C1BBDC82E}" type="datetime1">
              <a:rPr lang="ru-RU" smtClean="0"/>
              <a:t>19.11.2021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32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C5D5-B55C-4847-960C-5B26DF951AAB}" type="datetime1">
              <a:rPr lang="ru-RU" smtClean="0"/>
              <a:t>19.11.2021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81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73C-163D-4534-ABBB-56EA96C61A59}" type="datetime1">
              <a:rPr lang="ru-RU" smtClean="0"/>
              <a:t>19.11.2021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38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276D7-DB26-47EA-ACA3-3D62B2ECDF80}" type="datetime1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05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AB8FE-1A21-4201-91C0-837A5BCB5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20" y="1060095"/>
            <a:ext cx="7772400" cy="2506092"/>
          </a:xfrm>
        </p:spPr>
        <p:txBody>
          <a:bodyPr>
            <a:noAutofit/>
          </a:bodyPr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МИНОБРНАУКИ РОССИИ</a:t>
            </a: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 </a:t>
            </a: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 высшего образования</a:t>
            </a: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«МИРЭА –  Российский технологический университет»</a:t>
            </a: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РТУ МИРЭА</a:t>
            </a: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Институт комплексной безопасности и специального приборостроения</a:t>
            </a: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Кафедра КБ-4 «Интеллектуальные системы информационной безопасности»</a:t>
            </a:r>
            <a:br>
              <a:rPr lang="ru-RU" sz="1200" dirty="0">
                <a:solidFill>
                  <a:schemeClr val="tx1"/>
                </a:solidFill>
              </a:rPr>
            </a:br>
            <a:br>
              <a:rPr lang="ru-RU" sz="1200" dirty="0">
                <a:solidFill>
                  <a:schemeClr val="tx1"/>
                </a:solidFill>
              </a:rPr>
            </a:b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Практическая работа №3 на тему: «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KNIME Deep Learning -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ru-RU" sz="1200" dirty="0">
                <a:solidFill>
                  <a:schemeClr val="tx1"/>
                </a:solidFill>
              </a:rPr>
              <a:t>»</a:t>
            </a:r>
            <a:br>
              <a:rPr lang="ru-RU" sz="1200" dirty="0">
                <a:solidFill>
                  <a:schemeClr val="tx1"/>
                </a:solidFill>
              </a:rPr>
            </a:b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по дисциплине: «Технологии интеллектуального анализа данных мониторинга безопасности»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A60E8D-DF51-4763-B544-E064D1E46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200" y="3651870"/>
            <a:ext cx="2624336" cy="1235993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ru-RU" sz="1800" dirty="0">
                <a:solidFill>
                  <a:schemeClr val="tx1"/>
                </a:solidFill>
              </a:rPr>
              <a:t>Выполнил: </a:t>
            </a:r>
          </a:p>
          <a:p>
            <a:pPr algn="r"/>
            <a:r>
              <a:rPr lang="ru-RU" sz="1800" dirty="0">
                <a:solidFill>
                  <a:schemeClr val="tx1"/>
                </a:solidFill>
              </a:rPr>
              <a:t>студент группы ББМО-01-21</a:t>
            </a:r>
          </a:p>
          <a:p>
            <a:pPr algn="r"/>
            <a:r>
              <a:rPr lang="ru-RU" sz="1800" dirty="0" err="1">
                <a:solidFill>
                  <a:schemeClr val="tx1"/>
                </a:solidFill>
              </a:rPr>
              <a:t>Фатыхова</a:t>
            </a:r>
            <a:r>
              <a:rPr lang="ru-RU" sz="1800" dirty="0">
                <a:solidFill>
                  <a:schemeClr val="tx1"/>
                </a:solidFill>
              </a:rPr>
              <a:t> Наталья Алексеевна</a:t>
            </a:r>
          </a:p>
          <a:p>
            <a:pPr algn="r"/>
            <a:r>
              <a:rPr lang="ru-RU" sz="1800" dirty="0">
                <a:solidFill>
                  <a:schemeClr val="tx1"/>
                </a:solidFill>
              </a:rPr>
              <a:t>Проверила:</a:t>
            </a:r>
          </a:p>
          <a:p>
            <a:pPr algn="r"/>
            <a:r>
              <a:rPr lang="ru-RU" sz="1800" dirty="0">
                <a:solidFill>
                  <a:schemeClr val="tx1"/>
                </a:solidFill>
              </a:rPr>
              <a:t>Латыпова Ольга Валерьевна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AC7696-38FE-4C3A-B64A-3D7A9A49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6B5C0A-FE1A-4426-916E-34A1341A4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856" y="279547"/>
            <a:ext cx="704857" cy="78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5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8B5AE-E797-47D5-835E-76E758E5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915566"/>
            <a:ext cx="6923430" cy="3517899"/>
          </a:xfrm>
        </p:spPr>
        <p:txBody>
          <a:bodyPr>
            <a:noAutofit/>
          </a:bodyPr>
          <a:lstStyle/>
          <a:p>
            <a:pPr algn="l"/>
            <a:r>
              <a:rPr lang="ru-RU" sz="1600" dirty="0">
                <a:solidFill>
                  <a:schemeClr val="tx1"/>
                </a:solidFill>
              </a:rPr>
              <a:t>	</a:t>
            </a:r>
            <a:r>
              <a:rPr lang="ru-RU" sz="1800" dirty="0">
                <a:solidFill>
                  <a:schemeClr val="tx1"/>
                </a:solidFill>
              </a:rPr>
              <a:t>Задание: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	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	1. Изучить основные определения и теоретическую часть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	2. Изучить страницу документации «KNIME </a:t>
            </a:r>
            <a:r>
              <a:rPr lang="ru-RU" sz="1800" dirty="0" err="1">
                <a:solidFill>
                  <a:schemeClr val="tx1"/>
                </a:solidFill>
              </a:rPr>
              <a:t>Deep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Learning</a:t>
            </a:r>
            <a:r>
              <a:rPr lang="ru-RU" sz="1800" dirty="0">
                <a:solidFill>
                  <a:schemeClr val="tx1"/>
                </a:solidFill>
              </a:rPr>
              <a:t> - </a:t>
            </a:r>
            <a:r>
              <a:rPr lang="ru-RU" sz="1800" dirty="0" err="1">
                <a:solidFill>
                  <a:schemeClr val="tx1"/>
                </a:solidFill>
              </a:rPr>
              <a:t>Keras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Integration</a:t>
            </a:r>
            <a:r>
              <a:rPr lang="ru-RU" sz="1800" dirty="0">
                <a:solidFill>
                  <a:schemeClr val="tx1"/>
                </a:solidFill>
              </a:rPr>
              <a:t>» и установить описанные узлы согласно инструкции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	3. Загрузить указанный в примере 04_Analytics / 14_Deep_Learning / 02_Keras один из узлов и развернуть глубокую обучающую сеть </a:t>
            </a:r>
            <a:br>
              <a:rPr lang="ru-RU" sz="1600" dirty="0">
                <a:solidFill>
                  <a:schemeClr val="tx1"/>
                </a:solidFill>
              </a:rPr>
            </a:br>
            <a:r>
              <a:rPr lang="ru-RU" sz="16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6CDAADC-9018-4539-8905-574840EB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8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93563"/>
          </a:xfrm>
          <a:ln>
            <a:noFill/>
          </a:ln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Создание окружающей среды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 descr="C:\Users\Aleksandr\Pictures\Безымянны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843559"/>
            <a:ext cx="4627656" cy="368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eksandr\Pictures\Безымянны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843559"/>
            <a:ext cx="4458777" cy="390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17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7499176" cy="493563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Sentiment_Analysis_with_Deep_Learning_KNIME_nodes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1026" name="Picture 2" descr="https://psv4.userapi.com/c505536/u374932021/docs/d9/4d92535c5f91/vap1234.png?extra=AsyLCID4NQN4cr0adwJoD3aDfQDIGjESi414eFN-W2Y0zWebuIBEj_CroFnwR7rMo6KZCkYKAiwqj8CI9JC5vm3VF9l_bSBLQoQm--_fUpKW4t6lkikERKOStKrP3FJtj_dEoSj_cfUAt4OIyj-rk98lTQ">
            <a:extLst>
              <a:ext uri="{FF2B5EF4-FFF2-40B4-BE49-F238E27FC236}">
                <a16:creationId xmlns:a16="http://schemas.microsoft.com/office/drawing/2014/main" id="{EBC636ED-C77F-4DE0-91A9-D83CC9E18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" t="14180" r="33798" b="13521"/>
          <a:stretch/>
        </p:blipFill>
        <p:spPr bwMode="auto">
          <a:xfrm>
            <a:off x="859944" y="930548"/>
            <a:ext cx="5743614" cy="360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42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48064" y="2211710"/>
            <a:ext cx="2098576" cy="493563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Набор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5" name="AutoShape 2" descr="https://sun9-37.userapi.com/impg/VW7GqmrQ2RX0zQBWV1nuCJAspFwnmhHNLLvUQA/UcF2uE5Lbv0.jpg?size=279x600&amp;quality=96&amp;sign=3868b5da00e7106c7d20d9a45f6d1f5c&amp;type=alb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 descr="https://psv4.userapi.com/c505536/u374932021/docs/d13/2268e2855699/tsuk1234.png?extra=4TCIaq1LeTg9vixyDzhMyezPRjPLd0OJHErhLDUTPQq68bxnAB3SOQJe4OgqXDfz7PdDNYENPXdL-X_iehkFyAZxKlKtES9oDzqRfEVLHvDkjRfb5T-m_90EdBDSo2HfCOyL9dli57TemSXRopATfTB31g">
            <a:extLst>
              <a:ext uri="{FF2B5EF4-FFF2-40B4-BE49-F238E27FC236}">
                <a16:creationId xmlns:a16="http://schemas.microsoft.com/office/drawing/2014/main" id="{105332C9-E453-4524-B78B-BC33BB2F1E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28"/>
          <a:stretch/>
        </p:blipFill>
        <p:spPr bwMode="auto">
          <a:xfrm>
            <a:off x="846283" y="44141"/>
            <a:ext cx="4063999" cy="505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65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1680" y="483518"/>
            <a:ext cx="3610744" cy="421555"/>
          </a:xfrm>
          <a:ln>
            <a:noFill/>
          </a:ln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Результаты предсказания</a:t>
            </a:r>
          </a:p>
        </p:txBody>
      </p:sp>
      <p:pic>
        <p:nvPicPr>
          <p:cNvPr id="3074" name="Picture 2" descr="https://psv4.userapi.com/c505536/u374932021/docs/d39/12104e4409c9/123asf.png?extra=anV5T-N92wKCc5D-WsrYEk3YWYXMdIBrBPgWSjcOFlTHDH7H-RWaZcjhwbivCx_5kMl9pd8AYu_SinHE6THnGToCXFDf4PfOuIlcSesJyQ6NVuJGfx0BwCfeMDi_m3Jnrg6QkanlW4QyaM74Z7Kgl9Fy-Q">
            <a:extLst>
              <a:ext uri="{FF2B5EF4-FFF2-40B4-BE49-F238E27FC236}">
                <a16:creationId xmlns:a16="http://schemas.microsoft.com/office/drawing/2014/main" id="{9B9F475B-830D-43EF-B57A-94E138A638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44" b="62372"/>
          <a:stretch/>
        </p:blipFill>
        <p:spPr bwMode="auto">
          <a:xfrm>
            <a:off x="1226817" y="1620838"/>
            <a:ext cx="4637375" cy="17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44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6855C-249A-44D1-BFE8-09B6A587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555526"/>
            <a:ext cx="6447501" cy="3626718"/>
          </a:xfrm>
        </p:spPr>
        <p:txBody>
          <a:bodyPr>
            <a:noAutofit/>
          </a:bodyPr>
          <a:lstStyle/>
          <a:p>
            <a:r>
              <a:rPr lang="ru-RU" sz="1800" dirty="0">
                <a:solidFill>
                  <a:schemeClr val="tx1"/>
                </a:solidFill>
              </a:rPr>
              <a:t>Вывод: по ходу работы были выполнены следующие задачи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	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	1. Изучены основные определения и теоретическую часть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	2. Изучена страница документации «KNIME </a:t>
            </a:r>
            <a:r>
              <a:rPr lang="ru-RU" sz="1800" dirty="0" err="1">
                <a:solidFill>
                  <a:schemeClr val="tx1"/>
                </a:solidFill>
              </a:rPr>
              <a:t>Deep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Learning</a:t>
            </a:r>
            <a:r>
              <a:rPr lang="ru-RU" sz="1800" dirty="0">
                <a:solidFill>
                  <a:schemeClr val="tx1"/>
                </a:solidFill>
              </a:rPr>
              <a:t> - </a:t>
            </a:r>
            <a:r>
              <a:rPr lang="ru-RU" sz="1800" dirty="0" err="1">
                <a:solidFill>
                  <a:schemeClr val="tx1"/>
                </a:solidFill>
              </a:rPr>
              <a:t>Keras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Integration</a:t>
            </a:r>
            <a:r>
              <a:rPr lang="ru-RU" sz="1800" dirty="0">
                <a:solidFill>
                  <a:schemeClr val="tx1"/>
                </a:solidFill>
              </a:rPr>
              <a:t>» и установлены описанные узлы согласно инструкции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	3. Загружен указанный в примере 04_Analytics / 14_Deep_Learning / 02_Keras один из узлов и развернули глубокую обучающую сеть 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	</a:t>
            </a:r>
            <a:endParaRPr lang="ru-RU" sz="12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CAF086B-A126-43B0-AE6E-35A66F96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83337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54</Words>
  <Application>Microsoft Office PowerPoint</Application>
  <PresentationFormat>Экран (16:9)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 3</vt:lpstr>
      <vt:lpstr>Аспект</vt:lpstr>
      <vt:lpstr>МИНОБРНАУКИ РОССИИ Федеральное государственное бюджетное образовательное учреждение   высшего образования «МИРЭА –  Российский технологический университет» РТУ МИРЭА Институт комплексной безопасности и специального приборостроения Кафедра КБ-4 «Интеллектуальные системы информационной безопасности»   Практическая работа №3 на тему: «KNIME Deep Learning - Keras»  по дисциплине: «Технологии интеллектуального анализа данных мониторинга безопасности»</vt:lpstr>
      <vt:lpstr> Задание:    1. Изучить основные определения и теоретическую часть   2. Изучить страницу документации «KNIME Deep Learning - Keras Integration» и установить описанные узлы согласно инструкции   3. Загрузить указанный в примере 04_Analytics / 14_Deep_Learning / 02_Keras один из узлов и развернуть глубокую обучающую сеть   </vt:lpstr>
      <vt:lpstr>Создание окружающей среды</vt:lpstr>
      <vt:lpstr>Sentiment_Analysis_with_Deep_Learning_KNIME_nodes</vt:lpstr>
      <vt:lpstr>Набор данных</vt:lpstr>
      <vt:lpstr>Результаты предсказания</vt:lpstr>
      <vt:lpstr>Вывод: по ходу работы были выполнены следующие задачи    1. Изучены основные определения и теоретическую часть   2. Изучена страница документации «KNIME Deep Learning - Keras Integration» и установлены описанные узлы согласно инструкции   3. Загружен указанный в примере 04_Analytics / 14_Deep_Learning / 02_Keras один из узлов и развернули глубокую обучающую сеть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практической работе №3:  «KNIME Deep Learning - Keras»</dc:title>
  <dc:creator>Юлия</dc:creator>
  <cp:lastModifiedBy>Boriyan</cp:lastModifiedBy>
  <cp:revision>11</cp:revision>
  <dcterms:created xsi:type="dcterms:W3CDTF">2021-10-29T13:41:12Z</dcterms:created>
  <dcterms:modified xsi:type="dcterms:W3CDTF">2021-11-19T12:29:07Z</dcterms:modified>
</cp:coreProperties>
</file>