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9"/>
  </p:notesMasterIdLst>
  <p:sldIdLst>
    <p:sldId id="256" r:id="rId3"/>
    <p:sldId id="268" r:id="rId4"/>
    <p:sldId id="269" r:id="rId5"/>
    <p:sldId id="270" r:id="rId6"/>
    <p:sldId id="272" r:id="rId7"/>
    <p:sldId id="27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6B0C-B4E6-413D-8E8C-DA8823CEB7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02C9-B83B-4C97-9D1F-822A812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76BA-27A9-4F65-8878-7318C1B8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EE51D8-508B-4E06-A17D-F14CD08C6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D377E-33DA-4791-A0AF-A0B6914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E54E-8AD6-4891-8E96-59A1A4F69713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ADD86-B1CC-4903-ADF0-1D9E5995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8D3D9-3F50-46D1-8499-35637621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C5D24-95E6-4C81-B831-9128893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E129BC-59A8-4A1D-9AA1-697A2482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76EE7-DB04-44E7-94BE-CCE1883C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9AC6-4945-4DAB-BA4E-8335F286A7AE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943DE-78BC-434A-8198-4B24C229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3804D-2A04-402B-A75E-5C862AF5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54E0D8-6407-418D-97E3-2597C1AB8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23FD0-66F6-4C5D-8EF9-EC43AEF0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9E900-852E-4E26-98BD-91E72BA8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862-C8AD-4965-8506-3A06E2F654D4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2224E-EB22-480A-BB85-964E403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92C6C-B6CF-47B9-BCF0-0C93F02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6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DE6F-BFDE-490A-B5C7-FBF709686523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8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1CF-C592-4238-BCA5-73A8717E9900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9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7B9-2595-4A9F-8A24-F23E4DCE1422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0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5E0-927B-4612-BE27-EA285F98CD6D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9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7E57-FDB7-452C-99F4-173589707CEA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D10-252A-4833-8E78-99D35E702E57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08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B5BE-40A1-4477-BB2D-83C951F06AC2}" type="datetime1">
              <a:rPr lang="ru-RU" smtClean="0"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36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758-811F-493A-AFF5-1257CBE6516D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59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D189-6F7C-469B-AEEE-8CDD763C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1C9AE-32B4-4F83-BF4E-C9D98C93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DED26-62A6-4AFA-AB95-396DDE7B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8D8-25CB-4C9E-8484-9E0E81B0669F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CA326-7A98-49B3-9D14-82C0B705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BC4C7-F45A-4497-91C3-DDB82D04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03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FF64-B662-4D26-8D3C-3D14744E4495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4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865-BCD3-41D7-B852-B79334E961F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71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AEE6-D7AC-488F-BD8B-655CD76B6DA0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21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E5A-8B65-45F5-B7DD-6A0990068A0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449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2EB7-8281-4CC1-ACD5-73626A659913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302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ED4-4562-42D9-844B-17C89014557E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17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A6A-3086-4390-8954-B8BE04017027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42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6B90-FA65-41A5-8D38-943DD68E3ED7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71F5E-A244-471B-AD47-A751957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6C62D-ECF6-4064-9002-E678856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7D51B-BF61-487D-93D3-828DFF78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E2E-3994-40D7-80A6-6A574A1721C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FD3C7-6379-4EA3-A0E9-5CF62B70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FB4A9-F0B9-4D75-99C6-EAEA26CA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1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5F5D5-9208-469F-B0C6-9439BB89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E7600-3479-4229-A143-A9C2791CA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4A365B-1550-435E-9CDB-16C30164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550C7-D135-4863-BFE8-7E462A1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9C85-B089-4443-9ABD-3031308F84A3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65A00-048E-4011-A5CF-A455431C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B7741-17DE-41E2-857B-E3263648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56F7-8FA3-47E7-9E0D-61507462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27CBD-8B1A-4214-9698-47293660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F3EA8-3724-452C-8557-A7FD7116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CDEA92-5920-452D-BE53-0D95076A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3A32BC-746F-4B12-BC59-A41B0321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4809B1-77A9-4713-A01D-C5CD773C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6446-78CE-4CB1-931E-EC19E3EF8016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90C05B-AACF-4EDC-B3C4-F5349250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2A551-1F50-4BE4-B37A-95BBA9D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2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370CC-462B-4C1A-95B1-90AA4003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048EBA-53B0-4395-A4C2-C9732AAC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E3F2-C0E1-4051-8D63-260DB4AFE47F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537BFD-F45D-4E31-9092-BF6CC07D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AB2A6-DA34-4B06-B364-4995DE45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9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B1B3EB-F452-401C-A80A-06D90814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1275-C753-4C05-A27A-4D59621ECDBB}" type="datetime1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BF92ED-117C-46E3-B94B-5620D80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4D1AD-75FB-4E5A-B719-73B6BDA2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A893D-27E2-4451-9ABF-82BB74C3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1D8EC-E7D0-474D-8D5E-A612A8FB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768A-1E14-4564-95D3-A195B477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B8162D-6304-4F40-84E4-B643B6C8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CE83-13C9-4328-A2E1-1C69BB783C44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63AA69-A294-4908-B20F-40F1020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011F9-DA6F-47E5-81CF-8E76361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32D7-E1B3-4293-AFF8-B800558F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71656B-14CE-49F1-8AEB-B233DDAC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6C9A6B-60A7-460F-AD03-426AC101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ADBE0-28A6-466C-87A0-26677F4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109-BFC2-4BB2-A544-B0CBAE4A0500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C8C55-4860-4CD3-ADE3-97CD711D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5111D-555B-48A5-B225-17DFC57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2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A4F4E-2ADB-419E-B6EF-26C50A67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05874-4243-4CB4-9EDD-1E0D0D70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924D8-C5C6-4D39-9BF0-916F6691D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BB79-E716-4865-8CB0-2C25BDB16F3E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AB0C0-A4EF-4835-AD72-BF6AC933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F4016-514B-4135-A0DA-FEEE3BD2E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4C1C-F107-4667-A6E1-F81414D730F8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9164" y="1441130"/>
            <a:ext cx="787366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79024"/>
            <a:ext cx="9144000" cy="83577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Практическая работа №5 на тему: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Training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309494-F3D8-4632-AB3C-B73FBEC0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1</a:t>
            </a:fld>
            <a:endParaRPr lang="ru-RU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049" y="82928"/>
            <a:ext cx="1033899" cy="116383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314455" y="5336160"/>
            <a:ext cx="35394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 студент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группы ББМО-01-21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Фатыхова</a:t>
            </a:r>
            <a:r>
              <a:rPr kumimoji="0" lang="ru-RU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Наталья Алексеевна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4366494"/>
            <a:ext cx="9243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Дисциплина: «Технологии интеллектуального анализа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данных мониторинга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2CAF-29C0-4EEA-834F-546A71B7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8724"/>
            <a:ext cx="10515600" cy="50593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0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освоить алгоритм логической классификации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Training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решающий задачи классификации и регрессии.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Загрузить любое рабочее пространство из раздела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Подготовить исходные данные к обработке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Оценить и сравнить полученные результаты.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FA63053-20B3-42B9-8AF0-931813F5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8935DF-4F68-4AF3-9E03-F3813A6B49C3}"/>
              </a:ext>
            </a:extLst>
          </p:cNvPr>
          <p:cNvSpPr/>
          <p:nvPr/>
        </p:nvSpPr>
        <p:spPr>
          <a:xfrm>
            <a:off x="11507636" y="6349042"/>
            <a:ext cx="517585" cy="37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6A78-5239-47C5-B5CD-EC7A86AC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84" y="365125"/>
            <a:ext cx="6921892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Regression: Training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77DF4-6025-4290-81D4-622D589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2DE8C-BA2B-4C2D-B707-8265BD370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" t="14887" r="35341" b="50000"/>
          <a:stretch/>
        </p:blipFill>
        <p:spPr>
          <a:xfrm>
            <a:off x="4190261" y="2613159"/>
            <a:ext cx="7341973" cy="23292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7ED063-C43A-49B6-A692-6DC4FF992ED9}"/>
              </a:ext>
            </a:extLst>
          </p:cNvPr>
          <p:cNvSpPr/>
          <p:nvPr/>
        </p:nvSpPr>
        <p:spPr>
          <a:xfrm>
            <a:off x="899604" y="2437196"/>
            <a:ext cx="2775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Логистическая регрессия: </a:t>
            </a:r>
            <a:r>
              <a:rPr lang="ru-RU" dirty="0" err="1"/>
              <a:t>ОбучениеЭтот</a:t>
            </a:r>
            <a:r>
              <a:rPr lang="ru-RU" dirty="0"/>
              <a:t> рабочий процесс является примером того, как построить базовую модель прогнозирования/классификации с использованием логистической регрессии.</a:t>
            </a:r>
          </a:p>
        </p:txBody>
      </p:sp>
    </p:spTree>
    <p:extLst>
      <p:ext uri="{BB962C8B-B14F-4D97-AF65-F5344CB8AC3E}">
        <p14:creationId xmlns:p14="http://schemas.microsoft.com/office/powerpoint/2010/main" val="19144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4BF5A-6695-4DEF-BDFE-2F805B75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C06831-8137-4990-A2ED-3061059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279959-5A95-4CD8-A3AF-A8FFA76C5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2" t="14758" r="17500" b="19482"/>
          <a:stretch/>
        </p:blipFill>
        <p:spPr>
          <a:xfrm>
            <a:off x="2154314" y="1892281"/>
            <a:ext cx="7415814" cy="41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10849-283C-4927-B1D9-9E0D328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BC18D15-EF5B-42BF-82F2-9DDE90C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41DDB1-6195-49AB-98E2-E0CAB771A395}"/>
              </a:ext>
            </a:extLst>
          </p:cNvPr>
          <p:cNvSpPr/>
          <p:nvPr/>
        </p:nvSpPr>
        <p:spPr>
          <a:xfrm>
            <a:off x="710214" y="4342006"/>
            <a:ext cx="2480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80% на обучение</a:t>
            </a:r>
          </a:p>
          <a:p>
            <a:r>
              <a:rPr lang="ru-RU" dirty="0"/>
              <a:t>20 % для тестирования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03FD10-B06A-49F4-8C42-2F784925CD56}"/>
              </a:ext>
            </a:extLst>
          </p:cNvPr>
          <p:cNvSpPr/>
          <p:nvPr/>
        </p:nvSpPr>
        <p:spPr>
          <a:xfrm>
            <a:off x="4780929" y="4342005"/>
            <a:ext cx="243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60% на обучение</a:t>
            </a:r>
          </a:p>
          <a:p>
            <a:r>
              <a:rPr lang="ru-RU" dirty="0"/>
              <a:t>40 % для тестирования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6D7425-9CCB-467D-94FD-2323E78225F3}"/>
              </a:ext>
            </a:extLst>
          </p:cNvPr>
          <p:cNvSpPr/>
          <p:nvPr/>
        </p:nvSpPr>
        <p:spPr>
          <a:xfrm>
            <a:off x="8777649" y="4341623"/>
            <a:ext cx="243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50% на обучение</a:t>
            </a:r>
          </a:p>
          <a:p>
            <a:r>
              <a:rPr lang="ru-RU" dirty="0"/>
              <a:t>50 % для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C00089-D63C-450B-B683-877A5DBAF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22136" r="45607" b="59223"/>
          <a:stretch/>
        </p:blipFill>
        <p:spPr>
          <a:xfrm>
            <a:off x="710214" y="2330466"/>
            <a:ext cx="2573043" cy="16690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547EC6-D361-4B07-8AE7-A5E189242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55" t="22395" r="45170" b="59741"/>
          <a:stretch/>
        </p:blipFill>
        <p:spPr>
          <a:xfrm>
            <a:off x="4421078" y="2332685"/>
            <a:ext cx="2794685" cy="16841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F72AD4-841A-47BD-A6FA-6B52D3D47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22265" r="45607" b="59741"/>
          <a:stretch/>
        </p:blipFill>
        <p:spPr>
          <a:xfrm>
            <a:off x="8585628" y="2371711"/>
            <a:ext cx="2689766" cy="16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2CAF-29C0-4EEA-834F-546A71B7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2429" y="1798637"/>
            <a:ext cx="10515600" cy="5059363"/>
          </a:xfrm>
        </p:spPr>
        <p:txBody>
          <a:bodyPr>
            <a:normAutofit/>
          </a:bodyPr>
          <a:lstStyle/>
          <a:p>
            <a:pPr marL="0" indent="447675" algn="just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в процессе работы были выполнены следующие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 алгоритм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Training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выбранный алгоритм протестирован на исходных данных в отношении предсказания цветов вин;</a:t>
            </a: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определено влияние пропорций разделения обучающей и тестовой выборки на точность работы алгоритма.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5E8F1D-52D5-4E9C-91EB-EC0FD39CE935}"/>
              </a:ext>
            </a:extLst>
          </p:cNvPr>
          <p:cNvSpPr/>
          <p:nvPr/>
        </p:nvSpPr>
        <p:spPr>
          <a:xfrm>
            <a:off x="11507636" y="6349042"/>
            <a:ext cx="517585" cy="37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DCCA31-CC8C-4BF5-972F-FD67713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77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221</Words>
  <Application>Microsoft Office PowerPoint</Application>
  <PresentationFormat>Широкоэкранный</PresentationFormat>
  <Paragraphs>42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Trebuchet MS</vt:lpstr>
      <vt:lpstr>Wingdings 3</vt:lpstr>
      <vt:lpstr>Тема Office</vt:lpstr>
      <vt:lpstr>Аспект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</vt:lpstr>
      <vt:lpstr>Презентация PowerPoint</vt:lpstr>
      <vt:lpstr>Logistic Regression: Training</vt:lpstr>
      <vt:lpstr>Набор данных</vt:lpstr>
      <vt:lpstr>Результаты тестирования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</dc:title>
  <dc:creator>Regretsu</dc:creator>
  <cp:lastModifiedBy>Regretsu</cp:lastModifiedBy>
  <cp:revision>7</cp:revision>
  <dcterms:created xsi:type="dcterms:W3CDTF">2021-12-14T20:59:02Z</dcterms:created>
  <dcterms:modified xsi:type="dcterms:W3CDTF">2021-12-14T21:35:13Z</dcterms:modified>
</cp:coreProperties>
</file>