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FD2AE-E2BE-4C33-BE91-D70EBC9D7FF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65C49-2506-44E9-ACA3-5FC6A0DE4058}">
      <dgm:prSet phldrT="[Text]" custT="1"/>
      <dgm:spPr/>
      <dgm:t>
        <a:bodyPr/>
        <a:lstStyle/>
        <a:p>
          <a:r>
            <a:rPr lang="en-US" sz="2400" dirty="0" smtClean="0"/>
            <a:t>A user-friendly graphical interface</a:t>
          </a:r>
          <a:r>
            <a:rPr lang="en-US" sz="3800" dirty="0" smtClean="0"/>
            <a:t>.</a:t>
          </a:r>
          <a:endParaRPr lang="en-US" sz="3800" dirty="0"/>
        </a:p>
      </dgm:t>
    </dgm:pt>
    <dgm:pt modelId="{233E40B1-C10B-4874-87F5-E7050B71873A}" type="parTrans" cxnId="{8D07A0E4-84FB-44BE-A835-D56A6EBEB36C}">
      <dgm:prSet/>
      <dgm:spPr/>
      <dgm:t>
        <a:bodyPr/>
        <a:lstStyle/>
        <a:p>
          <a:endParaRPr lang="en-US"/>
        </a:p>
      </dgm:t>
    </dgm:pt>
    <dgm:pt modelId="{06D2BD40-15EC-4B6E-B191-D1A33F2F14A7}" type="sibTrans" cxnId="{8D07A0E4-84FB-44BE-A835-D56A6EBEB36C}">
      <dgm:prSet/>
      <dgm:spPr/>
      <dgm:t>
        <a:bodyPr/>
        <a:lstStyle/>
        <a:p>
          <a:endParaRPr lang="en-US"/>
        </a:p>
      </dgm:t>
    </dgm:pt>
    <dgm:pt modelId="{67D8977B-E87F-497D-988F-3729778AB800}">
      <dgm:prSet phldrT="[Text]" custT="1"/>
      <dgm:spPr/>
      <dgm:t>
        <a:bodyPr/>
        <a:lstStyle/>
        <a:p>
          <a:r>
            <a:rPr lang="en-US" sz="2400" dirty="0" smtClean="0"/>
            <a:t>Integration of input fields, dropdowns, and buttons.</a:t>
          </a:r>
          <a:endParaRPr lang="en-US" sz="2400" dirty="0"/>
        </a:p>
      </dgm:t>
    </dgm:pt>
    <dgm:pt modelId="{89594244-031F-4894-B8C1-3E42FE5BCCD3}" type="parTrans" cxnId="{332FCC3B-971C-4789-B523-57A264937A8E}">
      <dgm:prSet/>
      <dgm:spPr/>
      <dgm:t>
        <a:bodyPr/>
        <a:lstStyle/>
        <a:p>
          <a:endParaRPr lang="en-US"/>
        </a:p>
      </dgm:t>
    </dgm:pt>
    <dgm:pt modelId="{A8BD9B7F-893C-43A8-8DBC-6AF6286D6A56}" type="sibTrans" cxnId="{332FCC3B-971C-4789-B523-57A264937A8E}">
      <dgm:prSet/>
      <dgm:spPr/>
      <dgm:t>
        <a:bodyPr/>
        <a:lstStyle/>
        <a:p>
          <a:endParaRPr lang="en-US"/>
        </a:p>
      </dgm:t>
    </dgm:pt>
    <dgm:pt modelId="{0D2F3383-510E-46F0-AF67-BF78A0E7B78E}">
      <dgm:prSet phldrT="[Text]" custT="1"/>
      <dgm:spPr/>
      <dgm:t>
        <a:bodyPr/>
        <a:lstStyle/>
        <a:p>
          <a:r>
            <a:rPr lang="en-US" sz="2400" dirty="0" smtClean="0"/>
            <a:t>Dynamic data submission and display</a:t>
          </a:r>
          <a:r>
            <a:rPr lang="en-US" sz="3000" dirty="0" smtClean="0"/>
            <a:t>.</a:t>
          </a:r>
          <a:endParaRPr lang="en-US" sz="3000" dirty="0"/>
        </a:p>
      </dgm:t>
    </dgm:pt>
    <dgm:pt modelId="{1F512FE2-D082-4C72-9DF6-E85EE376FB36}" type="parTrans" cxnId="{7768DEBD-A054-441B-8D4B-A80BA1C459AC}">
      <dgm:prSet/>
      <dgm:spPr/>
      <dgm:t>
        <a:bodyPr/>
        <a:lstStyle/>
        <a:p>
          <a:endParaRPr lang="en-US"/>
        </a:p>
      </dgm:t>
    </dgm:pt>
    <dgm:pt modelId="{1187F146-0430-4305-A587-B9FD9D0A3B74}" type="sibTrans" cxnId="{7768DEBD-A054-441B-8D4B-A80BA1C459AC}">
      <dgm:prSet/>
      <dgm:spPr/>
      <dgm:t>
        <a:bodyPr/>
        <a:lstStyle/>
        <a:p>
          <a:endParaRPr lang="en-US"/>
        </a:p>
      </dgm:t>
    </dgm:pt>
    <dgm:pt modelId="{09D1A91E-596C-4CB2-9DE0-09C38FC070E0}" type="pres">
      <dgm:prSet presAssocID="{F5EFD2AE-E2BE-4C33-BE91-D70EBC9D7FFB}" presName="linear" presStyleCnt="0">
        <dgm:presLayoutVars>
          <dgm:dir/>
          <dgm:animLvl val="lvl"/>
          <dgm:resizeHandles val="exact"/>
        </dgm:presLayoutVars>
      </dgm:prSet>
      <dgm:spPr/>
    </dgm:pt>
    <dgm:pt modelId="{8478190A-96E3-4F1A-9C1D-B5E51C015DBA}" type="pres">
      <dgm:prSet presAssocID="{37B65C49-2506-44E9-ACA3-5FC6A0DE4058}" presName="parentLin" presStyleCnt="0"/>
      <dgm:spPr/>
    </dgm:pt>
    <dgm:pt modelId="{6297D3B8-99CE-4130-984B-24BFA8BD535D}" type="pres">
      <dgm:prSet presAssocID="{37B65C49-2506-44E9-ACA3-5FC6A0DE4058}" presName="parentLeftMargin" presStyleLbl="node1" presStyleIdx="0" presStyleCnt="3"/>
      <dgm:spPr/>
    </dgm:pt>
    <dgm:pt modelId="{869737C8-C78F-40FF-B2DD-09C7C317BBE2}" type="pres">
      <dgm:prSet presAssocID="{37B65C49-2506-44E9-ACA3-5FC6A0DE405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B6B10-61DA-4E3A-AB7A-E1B6B194AFEF}" type="pres">
      <dgm:prSet presAssocID="{37B65C49-2506-44E9-ACA3-5FC6A0DE4058}" presName="negativeSpace" presStyleCnt="0"/>
      <dgm:spPr/>
    </dgm:pt>
    <dgm:pt modelId="{0938AF46-8DA9-4E4D-B87C-4690EA0073DC}" type="pres">
      <dgm:prSet presAssocID="{37B65C49-2506-44E9-ACA3-5FC6A0DE4058}" presName="childText" presStyleLbl="conFgAcc1" presStyleIdx="0" presStyleCnt="3">
        <dgm:presLayoutVars>
          <dgm:bulletEnabled val="1"/>
        </dgm:presLayoutVars>
      </dgm:prSet>
      <dgm:spPr/>
    </dgm:pt>
    <dgm:pt modelId="{D2FD6F31-695A-4A22-9FBE-AF08D55A63A2}" type="pres">
      <dgm:prSet presAssocID="{06D2BD40-15EC-4B6E-B191-D1A33F2F14A7}" presName="spaceBetweenRectangles" presStyleCnt="0"/>
      <dgm:spPr/>
    </dgm:pt>
    <dgm:pt modelId="{0583683C-E291-4DA2-8B28-95ED60515D8E}" type="pres">
      <dgm:prSet presAssocID="{67D8977B-E87F-497D-988F-3729778AB800}" presName="parentLin" presStyleCnt="0"/>
      <dgm:spPr/>
    </dgm:pt>
    <dgm:pt modelId="{7C3E123C-BDCB-4072-A263-19F8F4CD8626}" type="pres">
      <dgm:prSet presAssocID="{67D8977B-E87F-497D-988F-3729778AB800}" presName="parentLeftMargin" presStyleLbl="node1" presStyleIdx="0" presStyleCnt="3"/>
      <dgm:spPr/>
    </dgm:pt>
    <dgm:pt modelId="{2AF4BC72-8A53-49FC-B5FF-B67938E185FE}" type="pres">
      <dgm:prSet presAssocID="{67D8977B-E87F-497D-988F-3729778AB80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98A6C-429A-418B-98D5-CB12B8A84C42}" type="pres">
      <dgm:prSet presAssocID="{67D8977B-E87F-497D-988F-3729778AB800}" presName="negativeSpace" presStyleCnt="0"/>
      <dgm:spPr/>
    </dgm:pt>
    <dgm:pt modelId="{99A68930-4E2F-452C-8763-A338489A8AAA}" type="pres">
      <dgm:prSet presAssocID="{67D8977B-E87F-497D-988F-3729778AB800}" presName="childText" presStyleLbl="conFgAcc1" presStyleIdx="1" presStyleCnt="3">
        <dgm:presLayoutVars>
          <dgm:bulletEnabled val="1"/>
        </dgm:presLayoutVars>
      </dgm:prSet>
      <dgm:spPr/>
    </dgm:pt>
    <dgm:pt modelId="{5432141F-A48A-44CF-88E9-B192AFBB019F}" type="pres">
      <dgm:prSet presAssocID="{A8BD9B7F-893C-43A8-8DBC-6AF6286D6A56}" presName="spaceBetweenRectangles" presStyleCnt="0"/>
      <dgm:spPr/>
    </dgm:pt>
    <dgm:pt modelId="{6BFC96BC-534C-4E8C-A09F-E757FB767206}" type="pres">
      <dgm:prSet presAssocID="{0D2F3383-510E-46F0-AF67-BF78A0E7B78E}" presName="parentLin" presStyleCnt="0"/>
      <dgm:spPr/>
    </dgm:pt>
    <dgm:pt modelId="{6D106429-71BB-4233-9005-A8A686A82B67}" type="pres">
      <dgm:prSet presAssocID="{0D2F3383-510E-46F0-AF67-BF78A0E7B78E}" presName="parentLeftMargin" presStyleLbl="node1" presStyleIdx="1" presStyleCnt="3"/>
      <dgm:spPr/>
    </dgm:pt>
    <dgm:pt modelId="{AFC76081-8DBA-49FE-97BD-74B42A954799}" type="pres">
      <dgm:prSet presAssocID="{0D2F3383-510E-46F0-AF67-BF78A0E7B78E}" presName="parentText" presStyleLbl="node1" presStyleIdx="2" presStyleCnt="3" custLinFactNeighborX="33348" custLinFactNeighborY="451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ED8DF-F42E-4F65-B2F6-B14715068349}" type="pres">
      <dgm:prSet presAssocID="{0D2F3383-510E-46F0-AF67-BF78A0E7B78E}" presName="negativeSpace" presStyleCnt="0"/>
      <dgm:spPr/>
    </dgm:pt>
    <dgm:pt modelId="{81491108-51CD-4246-BBB7-A8C72145EB7E}" type="pres">
      <dgm:prSet presAssocID="{0D2F3383-510E-46F0-AF67-BF78A0E7B78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EDC22C6-C1B8-49CE-BAD3-5650C7893B5E}" type="presOf" srcId="{37B65C49-2506-44E9-ACA3-5FC6A0DE4058}" destId="{869737C8-C78F-40FF-B2DD-09C7C317BBE2}" srcOrd="1" destOrd="0" presId="urn:microsoft.com/office/officeart/2005/8/layout/list1"/>
    <dgm:cxn modelId="{2F8D2DA8-B8A7-4EE8-A6A5-71D807D90121}" type="presOf" srcId="{F5EFD2AE-E2BE-4C33-BE91-D70EBC9D7FFB}" destId="{09D1A91E-596C-4CB2-9DE0-09C38FC070E0}" srcOrd="0" destOrd="0" presId="urn:microsoft.com/office/officeart/2005/8/layout/list1"/>
    <dgm:cxn modelId="{8D07A0E4-84FB-44BE-A835-D56A6EBEB36C}" srcId="{F5EFD2AE-E2BE-4C33-BE91-D70EBC9D7FFB}" destId="{37B65C49-2506-44E9-ACA3-5FC6A0DE4058}" srcOrd="0" destOrd="0" parTransId="{233E40B1-C10B-4874-87F5-E7050B71873A}" sibTransId="{06D2BD40-15EC-4B6E-B191-D1A33F2F14A7}"/>
    <dgm:cxn modelId="{5EE73C8A-C010-471C-B110-A3339B8367A9}" type="presOf" srcId="{67D8977B-E87F-497D-988F-3729778AB800}" destId="{7C3E123C-BDCB-4072-A263-19F8F4CD8626}" srcOrd="0" destOrd="0" presId="urn:microsoft.com/office/officeart/2005/8/layout/list1"/>
    <dgm:cxn modelId="{48C80292-464E-415C-A54F-0C16B367D24B}" type="presOf" srcId="{67D8977B-E87F-497D-988F-3729778AB800}" destId="{2AF4BC72-8A53-49FC-B5FF-B67938E185FE}" srcOrd="1" destOrd="0" presId="urn:microsoft.com/office/officeart/2005/8/layout/list1"/>
    <dgm:cxn modelId="{F7DFC653-63D1-424C-9B51-EC87BAEA0A45}" type="presOf" srcId="{0D2F3383-510E-46F0-AF67-BF78A0E7B78E}" destId="{6D106429-71BB-4233-9005-A8A686A82B67}" srcOrd="0" destOrd="0" presId="urn:microsoft.com/office/officeart/2005/8/layout/list1"/>
    <dgm:cxn modelId="{7768DEBD-A054-441B-8D4B-A80BA1C459AC}" srcId="{F5EFD2AE-E2BE-4C33-BE91-D70EBC9D7FFB}" destId="{0D2F3383-510E-46F0-AF67-BF78A0E7B78E}" srcOrd="2" destOrd="0" parTransId="{1F512FE2-D082-4C72-9DF6-E85EE376FB36}" sibTransId="{1187F146-0430-4305-A587-B9FD9D0A3B74}"/>
    <dgm:cxn modelId="{0619F2CB-BA50-4CC5-966C-E5A22A33AC76}" type="presOf" srcId="{0D2F3383-510E-46F0-AF67-BF78A0E7B78E}" destId="{AFC76081-8DBA-49FE-97BD-74B42A954799}" srcOrd="1" destOrd="0" presId="urn:microsoft.com/office/officeart/2005/8/layout/list1"/>
    <dgm:cxn modelId="{332FCC3B-971C-4789-B523-57A264937A8E}" srcId="{F5EFD2AE-E2BE-4C33-BE91-D70EBC9D7FFB}" destId="{67D8977B-E87F-497D-988F-3729778AB800}" srcOrd="1" destOrd="0" parTransId="{89594244-031F-4894-B8C1-3E42FE5BCCD3}" sibTransId="{A8BD9B7F-893C-43A8-8DBC-6AF6286D6A56}"/>
    <dgm:cxn modelId="{0AB155B4-E2E7-437E-8FF8-529C977C863C}" type="presOf" srcId="{37B65C49-2506-44E9-ACA3-5FC6A0DE4058}" destId="{6297D3B8-99CE-4130-984B-24BFA8BD535D}" srcOrd="0" destOrd="0" presId="urn:microsoft.com/office/officeart/2005/8/layout/list1"/>
    <dgm:cxn modelId="{0088FB15-1B69-4824-A878-430C74FCDFA6}" type="presParOf" srcId="{09D1A91E-596C-4CB2-9DE0-09C38FC070E0}" destId="{8478190A-96E3-4F1A-9C1D-B5E51C015DBA}" srcOrd="0" destOrd="0" presId="urn:microsoft.com/office/officeart/2005/8/layout/list1"/>
    <dgm:cxn modelId="{F3C74C83-2633-4478-B6AD-61CC9BC66174}" type="presParOf" srcId="{8478190A-96E3-4F1A-9C1D-B5E51C015DBA}" destId="{6297D3B8-99CE-4130-984B-24BFA8BD535D}" srcOrd="0" destOrd="0" presId="urn:microsoft.com/office/officeart/2005/8/layout/list1"/>
    <dgm:cxn modelId="{962B3C3E-2D41-40F6-8DE2-1F8C5770835A}" type="presParOf" srcId="{8478190A-96E3-4F1A-9C1D-B5E51C015DBA}" destId="{869737C8-C78F-40FF-B2DD-09C7C317BBE2}" srcOrd="1" destOrd="0" presId="urn:microsoft.com/office/officeart/2005/8/layout/list1"/>
    <dgm:cxn modelId="{8FF84A19-E242-44CE-9165-F4A27678FCA2}" type="presParOf" srcId="{09D1A91E-596C-4CB2-9DE0-09C38FC070E0}" destId="{1F0B6B10-61DA-4E3A-AB7A-E1B6B194AFEF}" srcOrd="1" destOrd="0" presId="urn:microsoft.com/office/officeart/2005/8/layout/list1"/>
    <dgm:cxn modelId="{B498FBA1-A7B1-4F00-A8B1-5D09E4CEC648}" type="presParOf" srcId="{09D1A91E-596C-4CB2-9DE0-09C38FC070E0}" destId="{0938AF46-8DA9-4E4D-B87C-4690EA0073DC}" srcOrd="2" destOrd="0" presId="urn:microsoft.com/office/officeart/2005/8/layout/list1"/>
    <dgm:cxn modelId="{DBEC3610-6AEF-4BC6-B2B8-96FC489B6B6E}" type="presParOf" srcId="{09D1A91E-596C-4CB2-9DE0-09C38FC070E0}" destId="{D2FD6F31-695A-4A22-9FBE-AF08D55A63A2}" srcOrd="3" destOrd="0" presId="urn:microsoft.com/office/officeart/2005/8/layout/list1"/>
    <dgm:cxn modelId="{3E54DD95-BC84-4946-A88D-1C38735B8DFB}" type="presParOf" srcId="{09D1A91E-596C-4CB2-9DE0-09C38FC070E0}" destId="{0583683C-E291-4DA2-8B28-95ED60515D8E}" srcOrd="4" destOrd="0" presId="urn:microsoft.com/office/officeart/2005/8/layout/list1"/>
    <dgm:cxn modelId="{8CF0DDE5-7A86-418B-8192-01AAFBA99B93}" type="presParOf" srcId="{0583683C-E291-4DA2-8B28-95ED60515D8E}" destId="{7C3E123C-BDCB-4072-A263-19F8F4CD8626}" srcOrd="0" destOrd="0" presId="urn:microsoft.com/office/officeart/2005/8/layout/list1"/>
    <dgm:cxn modelId="{05CCF1CA-4FE6-4E5E-827F-5E6C56B7221A}" type="presParOf" srcId="{0583683C-E291-4DA2-8B28-95ED60515D8E}" destId="{2AF4BC72-8A53-49FC-B5FF-B67938E185FE}" srcOrd="1" destOrd="0" presId="urn:microsoft.com/office/officeart/2005/8/layout/list1"/>
    <dgm:cxn modelId="{C78B978C-CF33-4D3F-BB34-A351E48EE041}" type="presParOf" srcId="{09D1A91E-596C-4CB2-9DE0-09C38FC070E0}" destId="{90D98A6C-429A-418B-98D5-CB12B8A84C42}" srcOrd="5" destOrd="0" presId="urn:microsoft.com/office/officeart/2005/8/layout/list1"/>
    <dgm:cxn modelId="{56BBDEAA-0EDE-421A-8B4D-F584BD02F276}" type="presParOf" srcId="{09D1A91E-596C-4CB2-9DE0-09C38FC070E0}" destId="{99A68930-4E2F-452C-8763-A338489A8AAA}" srcOrd="6" destOrd="0" presId="urn:microsoft.com/office/officeart/2005/8/layout/list1"/>
    <dgm:cxn modelId="{EC9E3C1C-39C4-48A2-AE57-E781471258FD}" type="presParOf" srcId="{09D1A91E-596C-4CB2-9DE0-09C38FC070E0}" destId="{5432141F-A48A-44CF-88E9-B192AFBB019F}" srcOrd="7" destOrd="0" presId="urn:microsoft.com/office/officeart/2005/8/layout/list1"/>
    <dgm:cxn modelId="{1C29EDDF-AFF0-4AD9-BD9B-0623BF2A6DA4}" type="presParOf" srcId="{09D1A91E-596C-4CB2-9DE0-09C38FC070E0}" destId="{6BFC96BC-534C-4E8C-A09F-E757FB767206}" srcOrd="8" destOrd="0" presId="urn:microsoft.com/office/officeart/2005/8/layout/list1"/>
    <dgm:cxn modelId="{76F7BC41-1EB8-4EEC-BB97-36A4DB3E0D4C}" type="presParOf" srcId="{6BFC96BC-534C-4E8C-A09F-E757FB767206}" destId="{6D106429-71BB-4233-9005-A8A686A82B67}" srcOrd="0" destOrd="0" presId="urn:microsoft.com/office/officeart/2005/8/layout/list1"/>
    <dgm:cxn modelId="{40DFECDA-CA61-4C2C-92F3-252DDE89465F}" type="presParOf" srcId="{6BFC96BC-534C-4E8C-A09F-E757FB767206}" destId="{AFC76081-8DBA-49FE-97BD-74B42A954799}" srcOrd="1" destOrd="0" presId="urn:microsoft.com/office/officeart/2005/8/layout/list1"/>
    <dgm:cxn modelId="{6668E5F8-4964-41B2-A435-3F3E1A265643}" type="presParOf" srcId="{09D1A91E-596C-4CB2-9DE0-09C38FC070E0}" destId="{16CED8DF-F42E-4F65-B2F6-B14715068349}" srcOrd="9" destOrd="0" presId="urn:microsoft.com/office/officeart/2005/8/layout/list1"/>
    <dgm:cxn modelId="{5C480F76-F53C-45D0-8A4E-830D8E98858E}" type="presParOf" srcId="{09D1A91E-596C-4CB2-9DE0-09C38FC070E0}" destId="{81491108-51CD-4246-BBB7-A8C72145EB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6C037-590B-4560-86F6-2D28A3019949}" type="doc">
      <dgm:prSet loTypeId="urn:microsoft.com/office/officeart/2005/8/layout/hProcess7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439F3-A542-4FAB-ADC9-3908F1B439BB}">
      <dgm:prSet phldrT="[Text]"/>
      <dgm:spPr/>
      <dgm:t>
        <a:bodyPr/>
        <a:lstStyle/>
        <a:p>
          <a:r>
            <a:rPr lang="en-US" dirty="0" smtClean="0"/>
            <a:t>*</a:t>
          </a:r>
          <a:endParaRPr lang="en-US" dirty="0"/>
        </a:p>
      </dgm:t>
    </dgm:pt>
    <dgm:pt modelId="{66ECFD19-A5F2-4F4F-B94F-AFEFF9F1FAE5}" type="parTrans" cxnId="{21B8EE1C-0E96-4C40-82F3-D08050B7B2EF}">
      <dgm:prSet/>
      <dgm:spPr/>
      <dgm:t>
        <a:bodyPr/>
        <a:lstStyle/>
        <a:p>
          <a:endParaRPr lang="en-US"/>
        </a:p>
      </dgm:t>
    </dgm:pt>
    <dgm:pt modelId="{6167E0BD-9D6A-44D6-A72F-0E636A64754D}" type="sibTrans" cxnId="{21B8EE1C-0E96-4C40-82F3-D08050B7B2EF}">
      <dgm:prSet/>
      <dgm:spPr/>
      <dgm:t>
        <a:bodyPr/>
        <a:lstStyle/>
        <a:p>
          <a:endParaRPr lang="en-US"/>
        </a:p>
      </dgm:t>
    </dgm:pt>
    <dgm:pt modelId="{AEA23B81-F222-479C-A2C2-226EAF653CA9}">
      <dgm:prSet phldrT="[Text]" custT="1"/>
      <dgm:spPr/>
      <dgm:t>
        <a:bodyPr/>
        <a:lstStyle/>
        <a:p>
          <a:r>
            <a:rPr lang="en-US" sz="2000" dirty="0" err="1" smtClean="0"/>
            <a:t>GridPane</a:t>
          </a:r>
          <a:r>
            <a:rPr lang="en-US" sz="2000" dirty="0" smtClean="0"/>
            <a:t> layout for organizing field</a:t>
          </a:r>
          <a:r>
            <a:rPr lang="en-US" sz="2600" dirty="0" smtClean="0"/>
            <a:t>s</a:t>
          </a:r>
          <a:endParaRPr lang="en-US" sz="2600" dirty="0"/>
        </a:p>
      </dgm:t>
    </dgm:pt>
    <dgm:pt modelId="{F0B874EF-A19B-4312-B8CB-850A3F397058}" type="parTrans" cxnId="{DB8B2EFC-D9F1-4300-A91B-2A7870B4DD26}">
      <dgm:prSet/>
      <dgm:spPr/>
      <dgm:t>
        <a:bodyPr/>
        <a:lstStyle/>
        <a:p>
          <a:endParaRPr lang="en-US"/>
        </a:p>
      </dgm:t>
    </dgm:pt>
    <dgm:pt modelId="{D3B33FE5-2FBC-4AD7-8DE1-46FEF632CC21}" type="sibTrans" cxnId="{DB8B2EFC-D9F1-4300-A91B-2A7870B4DD26}">
      <dgm:prSet/>
      <dgm:spPr/>
      <dgm:t>
        <a:bodyPr/>
        <a:lstStyle/>
        <a:p>
          <a:endParaRPr lang="en-US"/>
        </a:p>
      </dgm:t>
    </dgm:pt>
    <dgm:pt modelId="{0BB75010-62B2-4B6A-8AB3-FC3A8FA3021C}">
      <dgm:prSet phldrT="[Text]"/>
      <dgm:spPr/>
      <dgm:t>
        <a:bodyPr/>
        <a:lstStyle/>
        <a:p>
          <a:r>
            <a:rPr lang="en-US" dirty="0" smtClean="0"/>
            <a:t>*</a:t>
          </a:r>
          <a:endParaRPr lang="en-US" dirty="0"/>
        </a:p>
      </dgm:t>
    </dgm:pt>
    <dgm:pt modelId="{32E3F94B-37E5-4E99-99F4-68E522502B43}" type="parTrans" cxnId="{2E902E83-7100-49E2-B2F2-2CA014C84803}">
      <dgm:prSet/>
      <dgm:spPr/>
      <dgm:t>
        <a:bodyPr/>
        <a:lstStyle/>
        <a:p>
          <a:endParaRPr lang="en-US"/>
        </a:p>
      </dgm:t>
    </dgm:pt>
    <dgm:pt modelId="{81049001-63EB-44B2-8AA3-36F6729D1FCE}" type="sibTrans" cxnId="{2E902E83-7100-49E2-B2F2-2CA014C84803}">
      <dgm:prSet/>
      <dgm:spPr/>
      <dgm:t>
        <a:bodyPr/>
        <a:lstStyle/>
        <a:p>
          <a:endParaRPr lang="en-US"/>
        </a:p>
      </dgm:t>
    </dgm:pt>
    <dgm:pt modelId="{750259D2-8AFD-4A4B-9A52-34FB9357167A}">
      <dgm:prSet phldrT="[Text]"/>
      <dgm:spPr/>
      <dgm:t>
        <a:bodyPr/>
        <a:lstStyle/>
        <a:p>
          <a:r>
            <a:rPr lang="en-US" dirty="0" err="1" smtClean="0"/>
            <a:t>ComboBox</a:t>
          </a:r>
          <a:r>
            <a:rPr lang="en-US" dirty="0" smtClean="0"/>
            <a:t> for city selection.</a:t>
          </a:r>
          <a:endParaRPr lang="en-US" dirty="0"/>
        </a:p>
      </dgm:t>
    </dgm:pt>
    <dgm:pt modelId="{EE7A45D9-223A-4C1A-8BA8-0419DABBA85C}" type="parTrans" cxnId="{64520E47-1FCB-444C-A88D-DC89327140BF}">
      <dgm:prSet/>
      <dgm:spPr/>
      <dgm:t>
        <a:bodyPr/>
        <a:lstStyle/>
        <a:p>
          <a:endParaRPr lang="en-US"/>
        </a:p>
      </dgm:t>
    </dgm:pt>
    <dgm:pt modelId="{DDF33225-8075-41F7-A6F7-AFE9834DE289}" type="sibTrans" cxnId="{64520E47-1FCB-444C-A88D-DC89327140BF}">
      <dgm:prSet/>
      <dgm:spPr/>
      <dgm:t>
        <a:bodyPr/>
        <a:lstStyle/>
        <a:p>
          <a:endParaRPr lang="en-US"/>
        </a:p>
      </dgm:t>
    </dgm:pt>
    <dgm:pt modelId="{FD9AAD14-1E4B-4110-A9FB-431B29B602FC}">
      <dgm:prSet phldrT="[Text]"/>
      <dgm:spPr/>
      <dgm:t>
        <a:bodyPr/>
        <a:lstStyle/>
        <a:p>
          <a:r>
            <a:rPr lang="en-US" dirty="0" smtClean="0"/>
            <a:t>*</a:t>
          </a:r>
          <a:endParaRPr lang="en-US" dirty="0"/>
        </a:p>
      </dgm:t>
    </dgm:pt>
    <dgm:pt modelId="{1E9D97DF-812B-4D76-AE7F-176FED995205}" type="parTrans" cxnId="{859109CD-588D-4CEF-9F42-19AE9DF1D4DB}">
      <dgm:prSet/>
      <dgm:spPr/>
      <dgm:t>
        <a:bodyPr/>
        <a:lstStyle/>
        <a:p>
          <a:endParaRPr lang="en-US"/>
        </a:p>
      </dgm:t>
    </dgm:pt>
    <dgm:pt modelId="{9252B05E-8A11-4774-96F3-F3710E56E9AB}" type="sibTrans" cxnId="{859109CD-588D-4CEF-9F42-19AE9DF1D4DB}">
      <dgm:prSet/>
      <dgm:spPr/>
      <dgm:t>
        <a:bodyPr/>
        <a:lstStyle/>
        <a:p>
          <a:endParaRPr lang="en-US"/>
        </a:p>
      </dgm:t>
    </dgm:pt>
    <dgm:pt modelId="{182D95DF-FD5B-42A9-B755-8C1B815484C0}">
      <dgm:prSet phldrT="[Text]"/>
      <dgm:spPr/>
      <dgm:t>
        <a:bodyPr/>
        <a:lstStyle/>
        <a:p>
          <a:r>
            <a:rPr lang="en-US" dirty="0" smtClean="0"/>
            <a:t>Radio buttons for gender selection.</a:t>
          </a:r>
          <a:endParaRPr lang="en-US" dirty="0"/>
        </a:p>
      </dgm:t>
    </dgm:pt>
    <dgm:pt modelId="{39E0DDB9-EE45-40BA-9E40-0952560D8F30}" type="parTrans" cxnId="{C6471A86-38B9-402F-963C-8BBB24AEFAD3}">
      <dgm:prSet/>
      <dgm:spPr/>
      <dgm:t>
        <a:bodyPr/>
        <a:lstStyle/>
        <a:p>
          <a:endParaRPr lang="en-US"/>
        </a:p>
      </dgm:t>
    </dgm:pt>
    <dgm:pt modelId="{A4E27065-DC3B-48E1-BAF0-0C7411A06DB2}" type="sibTrans" cxnId="{C6471A86-38B9-402F-963C-8BBB24AEFAD3}">
      <dgm:prSet/>
      <dgm:spPr/>
      <dgm:t>
        <a:bodyPr/>
        <a:lstStyle/>
        <a:p>
          <a:endParaRPr lang="en-US"/>
        </a:p>
      </dgm:t>
    </dgm:pt>
    <dgm:pt modelId="{A10131F5-119F-46DA-91E8-1057EA4EFBFF}" type="pres">
      <dgm:prSet presAssocID="{15A6C037-590B-4560-86F6-2D28A3019949}" presName="Name0" presStyleCnt="0">
        <dgm:presLayoutVars>
          <dgm:dir/>
          <dgm:animLvl val="lvl"/>
          <dgm:resizeHandles val="exact"/>
        </dgm:presLayoutVars>
      </dgm:prSet>
      <dgm:spPr/>
    </dgm:pt>
    <dgm:pt modelId="{6A01A50C-205F-4763-9579-337617E31AC4}" type="pres">
      <dgm:prSet presAssocID="{49B439F3-A542-4FAB-ADC9-3908F1B439BB}" presName="compositeNode" presStyleCnt="0">
        <dgm:presLayoutVars>
          <dgm:bulletEnabled val="1"/>
        </dgm:presLayoutVars>
      </dgm:prSet>
      <dgm:spPr/>
    </dgm:pt>
    <dgm:pt modelId="{9E671687-CEA2-4A12-AE10-5ACCE6C43D22}" type="pres">
      <dgm:prSet presAssocID="{49B439F3-A542-4FAB-ADC9-3908F1B439BB}" presName="bgRect" presStyleLbl="node1" presStyleIdx="0" presStyleCnt="3"/>
      <dgm:spPr/>
    </dgm:pt>
    <dgm:pt modelId="{B9D55FF4-E3A2-421B-AA63-90D0FFC3DB22}" type="pres">
      <dgm:prSet presAssocID="{49B439F3-A542-4FAB-ADC9-3908F1B439BB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16E65A04-0D55-4143-B674-FE521E6E10F2}" type="pres">
      <dgm:prSet presAssocID="{49B439F3-A542-4FAB-ADC9-3908F1B439B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789157-2A02-477B-B696-6B4C61D338C6}" type="pres">
      <dgm:prSet presAssocID="{6167E0BD-9D6A-44D6-A72F-0E636A64754D}" presName="hSp" presStyleCnt="0"/>
      <dgm:spPr/>
    </dgm:pt>
    <dgm:pt modelId="{442AAB10-468F-4327-813D-C4408CB3C2E5}" type="pres">
      <dgm:prSet presAssocID="{6167E0BD-9D6A-44D6-A72F-0E636A64754D}" presName="vProcSp" presStyleCnt="0"/>
      <dgm:spPr/>
    </dgm:pt>
    <dgm:pt modelId="{927BD0A3-6AA3-478A-A56B-E51D512A1CAE}" type="pres">
      <dgm:prSet presAssocID="{6167E0BD-9D6A-44D6-A72F-0E636A64754D}" presName="vSp1" presStyleCnt="0"/>
      <dgm:spPr/>
    </dgm:pt>
    <dgm:pt modelId="{8FA7477D-61C1-4A1F-A173-25BEE1D61B36}" type="pres">
      <dgm:prSet presAssocID="{6167E0BD-9D6A-44D6-A72F-0E636A64754D}" presName="simulatedConn" presStyleLbl="solidFgAcc1" presStyleIdx="0" presStyleCnt="2"/>
      <dgm:spPr/>
    </dgm:pt>
    <dgm:pt modelId="{8CF527DB-935A-450A-8468-2FAB2EECFAF4}" type="pres">
      <dgm:prSet presAssocID="{6167E0BD-9D6A-44D6-A72F-0E636A64754D}" presName="vSp2" presStyleCnt="0"/>
      <dgm:spPr/>
    </dgm:pt>
    <dgm:pt modelId="{9AA8D387-FC94-46F5-9C04-20E63CA1028A}" type="pres">
      <dgm:prSet presAssocID="{6167E0BD-9D6A-44D6-A72F-0E636A64754D}" presName="sibTrans" presStyleCnt="0"/>
      <dgm:spPr/>
    </dgm:pt>
    <dgm:pt modelId="{29A4B22C-75D2-4D0F-868D-AFDBC9117813}" type="pres">
      <dgm:prSet presAssocID="{0BB75010-62B2-4B6A-8AB3-FC3A8FA3021C}" presName="compositeNode" presStyleCnt="0">
        <dgm:presLayoutVars>
          <dgm:bulletEnabled val="1"/>
        </dgm:presLayoutVars>
      </dgm:prSet>
      <dgm:spPr/>
    </dgm:pt>
    <dgm:pt modelId="{6AAA28F7-C5F0-4593-8706-AED5314B3A68}" type="pres">
      <dgm:prSet presAssocID="{0BB75010-62B2-4B6A-8AB3-FC3A8FA3021C}" presName="bgRect" presStyleLbl="node1" presStyleIdx="1" presStyleCnt="3" custLinFactNeighborX="-363"/>
      <dgm:spPr/>
    </dgm:pt>
    <dgm:pt modelId="{631425E6-F236-4E3A-94D2-F6385904419A}" type="pres">
      <dgm:prSet presAssocID="{0BB75010-62B2-4B6A-8AB3-FC3A8FA3021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AB599E8D-744A-479A-9C16-5E44F325F1B8}" type="pres">
      <dgm:prSet presAssocID="{0BB75010-62B2-4B6A-8AB3-FC3A8FA3021C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D3834-DBAB-4123-ABB1-4FF7959B8C43}" type="pres">
      <dgm:prSet presAssocID="{81049001-63EB-44B2-8AA3-36F6729D1FCE}" presName="hSp" presStyleCnt="0"/>
      <dgm:spPr/>
    </dgm:pt>
    <dgm:pt modelId="{3EAFFA0E-B69B-4FDD-95D8-26F8FA6AD83D}" type="pres">
      <dgm:prSet presAssocID="{81049001-63EB-44B2-8AA3-36F6729D1FCE}" presName="vProcSp" presStyleCnt="0"/>
      <dgm:spPr/>
    </dgm:pt>
    <dgm:pt modelId="{05889A5F-EE08-4066-9535-87B9545B1239}" type="pres">
      <dgm:prSet presAssocID="{81049001-63EB-44B2-8AA3-36F6729D1FCE}" presName="vSp1" presStyleCnt="0"/>
      <dgm:spPr/>
    </dgm:pt>
    <dgm:pt modelId="{6957E121-46D6-40C8-9EB5-53545385C0BB}" type="pres">
      <dgm:prSet presAssocID="{81049001-63EB-44B2-8AA3-36F6729D1FCE}" presName="simulatedConn" presStyleLbl="solidFgAcc1" presStyleIdx="1" presStyleCnt="2"/>
      <dgm:spPr/>
    </dgm:pt>
    <dgm:pt modelId="{FDB7CA49-8E6E-41F3-954F-ABC04E90EE62}" type="pres">
      <dgm:prSet presAssocID="{81049001-63EB-44B2-8AA3-36F6729D1FCE}" presName="vSp2" presStyleCnt="0"/>
      <dgm:spPr/>
    </dgm:pt>
    <dgm:pt modelId="{A388854F-9F18-4CF3-AE14-84C96D229A0D}" type="pres">
      <dgm:prSet presAssocID="{81049001-63EB-44B2-8AA3-36F6729D1FCE}" presName="sibTrans" presStyleCnt="0"/>
      <dgm:spPr/>
    </dgm:pt>
    <dgm:pt modelId="{21D51977-50CE-4E77-834D-CF1F137912B6}" type="pres">
      <dgm:prSet presAssocID="{FD9AAD14-1E4B-4110-A9FB-431B29B602FC}" presName="compositeNode" presStyleCnt="0">
        <dgm:presLayoutVars>
          <dgm:bulletEnabled val="1"/>
        </dgm:presLayoutVars>
      </dgm:prSet>
      <dgm:spPr/>
    </dgm:pt>
    <dgm:pt modelId="{0F37F192-274E-4A2A-B143-97DE2DCE7B0E}" type="pres">
      <dgm:prSet presAssocID="{FD9AAD14-1E4B-4110-A9FB-431B29B602FC}" presName="bgRect" presStyleLbl="node1" presStyleIdx="2" presStyleCnt="3"/>
      <dgm:spPr/>
    </dgm:pt>
    <dgm:pt modelId="{BDD64C2A-2230-4CF2-975F-E84F411BC356}" type="pres">
      <dgm:prSet presAssocID="{FD9AAD14-1E4B-4110-A9FB-431B29B602FC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E4001BAE-403B-4427-8668-5B3B9611412D}" type="pres">
      <dgm:prSet presAssocID="{FD9AAD14-1E4B-4110-A9FB-431B29B602F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520E47-1FCB-444C-A88D-DC89327140BF}" srcId="{0BB75010-62B2-4B6A-8AB3-FC3A8FA3021C}" destId="{750259D2-8AFD-4A4B-9A52-34FB9357167A}" srcOrd="0" destOrd="0" parTransId="{EE7A45D9-223A-4C1A-8BA8-0419DABBA85C}" sibTransId="{DDF33225-8075-41F7-A6F7-AFE9834DE289}"/>
    <dgm:cxn modelId="{859109CD-588D-4CEF-9F42-19AE9DF1D4DB}" srcId="{15A6C037-590B-4560-86F6-2D28A3019949}" destId="{FD9AAD14-1E4B-4110-A9FB-431B29B602FC}" srcOrd="2" destOrd="0" parTransId="{1E9D97DF-812B-4D76-AE7F-176FED995205}" sibTransId="{9252B05E-8A11-4774-96F3-F3710E56E9AB}"/>
    <dgm:cxn modelId="{C6227668-2FA6-4CE0-B569-1658E5BE66AC}" type="presOf" srcId="{15A6C037-590B-4560-86F6-2D28A3019949}" destId="{A10131F5-119F-46DA-91E8-1057EA4EFBFF}" srcOrd="0" destOrd="0" presId="urn:microsoft.com/office/officeart/2005/8/layout/hProcess7"/>
    <dgm:cxn modelId="{4DDED220-9FA3-4FA0-A8D8-8CEF613EABAF}" type="presOf" srcId="{FD9AAD14-1E4B-4110-A9FB-431B29B602FC}" destId="{BDD64C2A-2230-4CF2-975F-E84F411BC356}" srcOrd="1" destOrd="0" presId="urn:microsoft.com/office/officeart/2005/8/layout/hProcess7"/>
    <dgm:cxn modelId="{0BCF9F49-FDF0-43B1-A095-531E546C7ACF}" type="presOf" srcId="{0BB75010-62B2-4B6A-8AB3-FC3A8FA3021C}" destId="{6AAA28F7-C5F0-4593-8706-AED5314B3A68}" srcOrd="0" destOrd="0" presId="urn:microsoft.com/office/officeart/2005/8/layout/hProcess7"/>
    <dgm:cxn modelId="{2A3290BC-8461-4DC1-BC17-7B7901E8B766}" type="presOf" srcId="{0BB75010-62B2-4B6A-8AB3-FC3A8FA3021C}" destId="{631425E6-F236-4E3A-94D2-F6385904419A}" srcOrd="1" destOrd="0" presId="urn:microsoft.com/office/officeart/2005/8/layout/hProcess7"/>
    <dgm:cxn modelId="{21B8EE1C-0E96-4C40-82F3-D08050B7B2EF}" srcId="{15A6C037-590B-4560-86F6-2D28A3019949}" destId="{49B439F3-A542-4FAB-ADC9-3908F1B439BB}" srcOrd="0" destOrd="0" parTransId="{66ECFD19-A5F2-4F4F-B94F-AFEFF9F1FAE5}" sibTransId="{6167E0BD-9D6A-44D6-A72F-0E636A64754D}"/>
    <dgm:cxn modelId="{C6471A86-38B9-402F-963C-8BBB24AEFAD3}" srcId="{FD9AAD14-1E4B-4110-A9FB-431B29B602FC}" destId="{182D95DF-FD5B-42A9-B755-8C1B815484C0}" srcOrd="0" destOrd="0" parTransId="{39E0DDB9-EE45-40BA-9E40-0952560D8F30}" sibTransId="{A4E27065-DC3B-48E1-BAF0-0C7411A06DB2}"/>
    <dgm:cxn modelId="{6919D77D-6F3E-4296-80E6-B232166D08D4}" type="presOf" srcId="{49B439F3-A542-4FAB-ADC9-3908F1B439BB}" destId="{9E671687-CEA2-4A12-AE10-5ACCE6C43D22}" srcOrd="0" destOrd="0" presId="urn:microsoft.com/office/officeart/2005/8/layout/hProcess7"/>
    <dgm:cxn modelId="{2E902E83-7100-49E2-B2F2-2CA014C84803}" srcId="{15A6C037-590B-4560-86F6-2D28A3019949}" destId="{0BB75010-62B2-4B6A-8AB3-FC3A8FA3021C}" srcOrd="1" destOrd="0" parTransId="{32E3F94B-37E5-4E99-99F4-68E522502B43}" sibTransId="{81049001-63EB-44B2-8AA3-36F6729D1FCE}"/>
    <dgm:cxn modelId="{CED47DB3-4D47-49BB-96AE-CEEF29F960AF}" type="presOf" srcId="{182D95DF-FD5B-42A9-B755-8C1B815484C0}" destId="{E4001BAE-403B-4427-8668-5B3B9611412D}" srcOrd="0" destOrd="0" presId="urn:microsoft.com/office/officeart/2005/8/layout/hProcess7"/>
    <dgm:cxn modelId="{87508EDA-B0E3-4817-B954-99FD16496AC2}" type="presOf" srcId="{AEA23B81-F222-479C-A2C2-226EAF653CA9}" destId="{16E65A04-0D55-4143-B674-FE521E6E10F2}" srcOrd="0" destOrd="0" presId="urn:microsoft.com/office/officeart/2005/8/layout/hProcess7"/>
    <dgm:cxn modelId="{DB8B2EFC-D9F1-4300-A91B-2A7870B4DD26}" srcId="{49B439F3-A542-4FAB-ADC9-3908F1B439BB}" destId="{AEA23B81-F222-479C-A2C2-226EAF653CA9}" srcOrd="0" destOrd="0" parTransId="{F0B874EF-A19B-4312-B8CB-850A3F397058}" sibTransId="{D3B33FE5-2FBC-4AD7-8DE1-46FEF632CC21}"/>
    <dgm:cxn modelId="{9901E326-5469-474C-94F7-C1A99E6F6343}" type="presOf" srcId="{49B439F3-A542-4FAB-ADC9-3908F1B439BB}" destId="{B9D55FF4-E3A2-421B-AA63-90D0FFC3DB22}" srcOrd="1" destOrd="0" presId="urn:microsoft.com/office/officeart/2005/8/layout/hProcess7"/>
    <dgm:cxn modelId="{B0BD733F-32D9-4CDB-82F8-658FA78DC881}" type="presOf" srcId="{FD9AAD14-1E4B-4110-A9FB-431B29B602FC}" destId="{0F37F192-274E-4A2A-B143-97DE2DCE7B0E}" srcOrd="0" destOrd="0" presId="urn:microsoft.com/office/officeart/2005/8/layout/hProcess7"/>
    <dgm:cxn modelId="{6CA4783B-810F-4B8C-92E6-A26A49E889CF}" type="presOf" srcId="{750259D2-8AFD-4A4B-9A52-34FB9357167A}" destId="{AB599E8D-744A-479A-9C16-5E44F325F1B8}" srcOrd="0" destOrd="0" presId="urn:microsoft.com/office/officeart/2005/8/layout/hProcess7"/>
    <dgm:cxn modelId="{55213DA4-A499-40DA-A995-C06AF5F77617}" type="presParOf" srcId="{A10131F5-119F-46DA-91E8-1057EA4EFBFF}" destId="{6A01A50C-205F-4763-9579-337617E31AC4}" srcOrd="0" destOrd="0" presId="urn:microsoft.com/office/officeart/2005/8/layout/hProcess7"/>
    <dgm:cxn modelId="{5E125FC8-4EFD-4B72-A0C9-0C2500D30BB5}" type="presParOf" srcId="{6A01A50C-205F-4763-9579-337617E31AC4}" destId="{9E671687-CEA2-4A12-AE10-5ACCE6C43D22}" srcOrd="0" destOrd="0" presId="urn:microsoft.com/office/officeart/2005/8/layout/hProcess7"/>
    <dgm:cxn modelId="{494AA814-F496-4CE3-9655-6FF44EACD42C}" type="presParOf" srcId="{6A01A50C-205F-4763-9579-337617E31AC4}" destId="{B9D55FF4-E3A2-421B-AA63-90D0FFC3DB22}" srcOrd="1" destOrd="0" presId="urn:microsoft.com/office/officeart/2005/8/layout/hProcess7"/>
    <dgm:cxn modelId="{6EAE78F0-C122-4CCB-9F99-B08D97E06B21}" type="presParOf" srcId="{6A01A50C-205F-4763-9579-337617E31AC4}" destId="{16E65A04-0D55-4143-B674-FE521E6E10F2}" srcOrd="2" destOrd="0" presId="urn:microsoft.com/office/officeart/2005/8/layout/hProcess7"/>
    <dgm:cxn modelId="{294D3757-1B49-4C1D-A02B-0C5350A5D4D6}" type="presParOf" srcId="{A10131F5-119F-46DA-91E8-1057EA4EFBFF}" destId="{CD789157-2A02-477B-B696-6B4C61D338C6}" srcOrd="1" destOrd="0" presId="urn:microsoft.com/office/officeart/2005/8/layout/hProcess7"/>
    <dgm:cxn modelId="{15601080-BFDE-4BCB-9D75-9D35E5A30462}" type="presParOf" srcId="{A10131F5-119F-46DA-91E8-1057EA4EFBFF}" destId="{442AAB10-468F-4327-813D-C4408CB3C2E5}" srcOrd="2" destOrd="0" presId="urn:microsoft.com/office/officeart/2005/8/layout/hProcess7"/>
    <dgm:cxn modelId="{48C6D13A-2242-47AA-9A01-B4577AB29C38}" type="presParOf" srcId="{442AAB10-468F-4327-813D-C4408CB3C2E5}" destId="{927BD0A3-6AA3-478A-A56B-E51D512A1CAE}" srcOrd="0" destOrd="0" presId="urn:microsoft.com/office/officeart/2005/8/layout/hProcess7"/>
    <dgm:cxn modelId="{59020378-442E-4D8E-ABCD-61E9198DBC20}" type="presParOf" srcId="{442AAB10-468F-4327-813D-C4408CB3C2E5}" destId="{8FA7477D-61C1-4A1F-A173-25BEE1D61B36}" srcOrd="1" destOrd="0" presId="urn:microsoft.com/office/officeart/2005/8/layout/hProcess7"/>
    <dgm:cxn modelId="{9918789C-42F5-4247-AB4D-F64EE699CA94}" type="presParOf" srcId="{442AAB10-468F-4327-813D-C4408CB3C2E5}" destId="{8CF527DB-935A-450A-8468-2FAB2EECFAF4}" srcOrd="2" destOrd="0" presId="urn:microsoft.com/office/officeart/2005/8/layout/hProcess7"/>
    <dgm:cxn modelId="{B0D36566-1B99-4FBC-A2F6-3774E9F6FD8F}" type="presParOf" srcId="{A10131F5-119F-46DA-91E8-1057EA4EFBFF}" destId="{9AA8D387-FC94-46F5-9C04-20E63CA1028A}" srcOrd="3" destOrd="0" presId="urn:microsoft.com/office/officeart/2005/8/layout/hProcess7"/>
    <dgm:cxn modelId="{25799FDC-32EB-4BE2-9355-8BDBFA70A281}" type="presParOf" srcId="{A10131F5-119F-46DA-91E8-1057EA4EFBFF}" destId="{29A4B22C-75D2-4D0F-868D-AFDBC9117813}" srcOrd="4" destOrd="0" presId="urn:microsoft.com/office/officeart/2005/8/layout/hProcess7"/>
    <dgm:cxn modelId="{93F40887-F792-45B4-AA52-7556146B88C0}" type="presParOf" srcId="{29A4B22C-75D2-4D0F-868D-AFDBC9117813}" destId="{6AAA28F7-C5F0-4593-8706-AED5314B3A68}" srcOrd="0" destOrd="0" presId="urn:microsoft.com/office/officeart/2005/8/layout/hProcess7"/>
    <dgm:cxn modelId="{77128FA2-2547-4329-847B-911B3F7355D7}" type="presParOf" srcId="{29A4B22C-75D2-4D0F-868D-AFDBC9117813}" destId="{631425E6-F236-4E3A-94D2-F6385904419A}" srcOrd="1" destOrd="0" presId="urn:microsoft.com/office/officeart/2005/8/layout/hProcess7"/>
    <dgm:cxn modelId="{A918DC79-868F-4167-A9A1-139D6D080298}" type="presParOf" srcId="{29A4B22C-75D2-4D0F-868D-AFDBC9117813}" destId="{AB599E8D-744A-479A-9C16-5E44F325F1B8}" srcOrd="2" destOrd="0" presId="urn:microsoft.com/office/officeart/2005/8/layout/hProcess7"/>
    <dgm:cxn modelId="{D826AD9D-78AC-4198-8608-0ED1B3541DD4}" type="presParOf" srcId="{A10131F5-119F-46DA-91E8-1057EA4EFBFF}" destId="{39ED3834-DBAB-4123-ABB1-4FF7959B8C43}" srcOrd="5" destOrd="0" presId="urn:microsoft.com/office/officeart/2005/8/layout/hProcess7"/>
    <dgm:cxn modelId="{5EA9E0E9-D104-4AB5-AB51-3C72FF352007}" type="presParOf" srcId="{A10131F5-119F-46DA-91E8-1057EA4EFBFF}" destId="{3EAFFA0E-B69B-4FDD-95D8-26F8FA6AD83D}" srcOrd="6" destOrd="0" presId="urn:microsoft.com/office/officeart/2005/8/layout/hProcess7"/>
    <dgm:cxn modelId="{820423C7-4917-4058-BE2F-52A374A42CB9}" type="presParOf" srcId="{3EAFFA0E-B69B-4FDD-95D8-26F8FA6AD83D}" destId="{05889A5F-EE08-4066-9535-87B9545B1239}" srcOrd="0" destOrd="0" presId="urn:microsoft.com/office/officeart/2005/8/layout/hProcess7"/>
    <dgm:cxn modelId="{76CE6D2E-EA30-4B5B-90A2-F6CDE36DA446}" type="presParOf" srcId="{3EAFFA0E-B69B-4FDD-95D8-26F8FA6AD83D}" destId="{6957E121-46D6-40C8-9EB5-53545385C0BB}" srcOrd="1" destOrd="0" presId="urn:microsoft.com/office/officeart/2005/8/layout/hProcess7"/>
    <dgm:cxn modelId="{6EA670EC-9552-4401-A103-8BD77065FF83}" type="presParOf" srcId="{3EAFFA0E-B69B-4FDD-95D8-26F8FA6AD83D}" destId="{FDB7CA49-8E6E-41F3-954F-ABC04E90EE62}" srcOrd="2" destOrd="0" presId="urn:microsoft.com/office/officeart/2005/8/layout/hProcess7"/>
    <dgm:cxn modelId="{30C3F6B7-BAF9-4D5E-891A-C8ED7A4603E2}" type="presParOf" srcId="{A10131F5-119F-46DA-91E8-1057EA4EFBFF}" destId="{A388854F-9F18-4CF3-AE14-84C96D229A0D}" srcOrd="7" destOrd="0" presId="urn:microsoft.com/office/officeart/2005/8/layout/hProcess7"/>
    <dgm:cxn modelId="{58D4BD5C-BFCA-4BA8-A919-6DA64C40F918}" type="presParOf" srcId="{A10131F5-119F-46DA-91E8-1057EA4EFBFF}" destId="{21D51977-50CE-4E77-834D-CF1F137912B6}" srcOrd="8" destOrd="0" presId="urn:microsoft.com/office/officeart/2005/8/layout/hProcess7"/>
    <dgm:cxn modelId="{D5B9C957-899A-4CD0-AAE3-B808E7D817A0}" type="presParOf" srcId="{21D51977-50CE-4E77-834D-CF1F137912B6}" destId="{0F37F192-274E-4A2A-B143-97DE2DCE7B0E}" srcOrd="0" destOrd="0" presId="urn:microsoft.com/office/officeart/2005/8/layout/hProcess7"/>
    <dgm:cxn modelId="{93458F3E-6322-4F83-9A80-126150B366F4}" type="presParOf" srcId="{21D51977-50CE-4E77-834D-CF1F137912B6}" destId="{BDD64C2A-2230-4CF2-975F-E84F411BC356}" srcOrd="1" destOrd="0" presId="urn:microsoft.com/office/officeart/2005/8/layout/hProcess7"/>
    <dgm:cxn modelId="{27D25FA1-96ED-4C49-8968-AF370982C3F6}" type="presParOf" srcId="{21D51977-50CE-4E77-834D-CF1F137912B6}" destId="{E4001BAE-403B-4427-8668-5B3B9611412D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8AF46-8DA9-4E4D-B87C-4690EA0073DC}">
      <dsp:nvSpPr>
        <dsp:cNvPr id="0" name=""/>
        <dsp:cNvSpPr/>
      </dsp:nvSpPr>
      <dsp:spPr>
        <a:xfrm>
          <a:off x="0" y="639043"/>
          <a:ext cx="6502398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737C8-C78F-40FF-B2DD-09C7C317BBE2}">
      <dsp:nvSpPr>
        <dsp:cNvPr id="0" name=""/>
        <dsp:cNvSpPr/>
      </dsp:nvSpPr>
      <dsp:spPr>
        <a:xfrm>
          <a:off x="325119" y="4362"/>
          <a:ext cx="4551679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43" tIns="0" rIns="17204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user-friendly graphical interface</a:t>
          </a:r>
          <a:r>
            <a:rPr lang="en-US" sz="3800" kern="1200" dirty="0" smtClean="0"/>
            <a:t>.</a:t>
          </a:r>
          <a:endParaRPr lang="en-US" sz="3800" kern="1200" dirty="0"/>
        </a:p>
      </dsp:txBody>
      <dsp:txXfrm>
        <a:off x="387084" y="66327"/>
        <a:ext cx="4427749" cy="1145430"/>
      </dsp:txXfrm>
    </dsp:sp>
    <dsp:sp modelId="{99A68930-4E2F-452C-8763-A338489A8AAA}">
      <dsp:nvSpPr>
        <dsp:cNvPr id="0" name=""/>
        <dsp:cNvSpPr/>
      </dsp:nvSpPr>
      <dsp:spPr>
        <a:xfrm>
          <a:off x="0" y="2589523"/>
          <a:ext cx="6502398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4BC72-8A53-49FC-B5FF-B67938E185FE}">
      <dsp:nvSpPr>
        <dsp:cNvPr id="0" name=""/>
        <dsp:cNvSpPr/>
      </dsp:nvSpPr>
      <dsp:spPr>
        <a:xfrm>
          <a:off x="325119" y="1954843"/>
          <a:ext cx="4551679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43" tIns="0" rIns="17204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Integration of input fields, dropdowns, and buttons.</a:t>
          </a:r>
          <a:endParaRPr lang="en-US" sz="2400" kern="1200" dirty="0"/>
        </a:p>
      </dsp:txBody>
      <dsp:txXfrm>
        <a:off x="387084" y="2016808"/>
        <a:ext cx="4427749" cy="1145430"/>
      </dsp:txXfrm>
    </dsp:sp>
    <dsp:sp modelId="{81491108-51CD-4246-BBB7-A8C72145EB7E}">
      <dsp:nvSpPr>
        <dsp:cNvPr id="0" name=""/>
        <dsp:cNvSpPr/>
      </dsp:nvSpPr>
      <dsp:spPr>
        <a:xfrm>
          <a:off x="0" y="4540003"/>
          <a:ext cx="6502398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76081-8DBA-49FE-97BD-74B42A954799}">
      <dsp:nvSpPr>
        <dsp:cNvPr id="0" name=""/>
        <dsp:cNvSpPr/>
      </dsp:nvSpPr>
      <dsp:spPr>
        <a:xfrm>
          <a:off x="433540" y="3962609"/>
          <a:ext cx="4551679" cy="1269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43" tIns="0" rIns="17204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Dynamic data submission and display</a:t>
          </a:r>
          <a:r>
            <a:rPr lang="en-US" sz="3000" kern="1200" dirty="0" smtClean="0"/>
            <a:t>.</a:t>
          </a:r>
          <a:endParaRPr lang="en-US" sz="3000" kern="1200" dirty="0"/>
        </a:p>
      </dsp:txBody>
      <dsp:txXfrm>
        <a:off x="495505" y="4024574"/>
        <a:ext cx="4427749" cy="1145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71687-CEA2-4A12-AE10-5ACCE6C43D22}">
      <dsp:nvSpPr>
        <dsp:cNvPr id="0" name=""/>
        <dsp:cNvSpPr/>
      </dsp:nvSpPr>
      <dsp:spPr>
        <a:xfrm>
          <a:off x="483" y="704226"/>
          <a:ext cx="2079908" cy="249589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*</a:t>
          </a:r>
          <a:endParaRPr lang="en-US" sz="2500" kern="1200" dirty="0"/>
        </a:p>
      </dsp:txBody>
      <dsp:txXfrm rot="16200000">
        <a:off x="-814840" y="1519550"/>
        <a:ext cx="2046630" cy="415981"/>
      </dsp:txXfrm>
    </dsp:sp>
    <dsp:sp modelId="{16E65A04-0D55-4143-B674-FE521E6E10F2}">
      <dsp:nvSpPr>
        <dsp:cNvPr id="0" name=""/>
        <dsp:cNvSpPr/>
      </dsp:nvSpPr>
      <dsp:spPr>
        <a:xfrm>
          <a:off x="416465" y="704226"/>
          <a:ext cx="1549531" cy="24958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GridPane</a:t>
          </a:r>
          <a:r>
            <a:rPr lang="en-US" sz="2000" kern="1200" dirty="0" smtClean="0"/>
            <a:t> layout for organizing field</a:t>
          </a:r>
          <a:r>
            <a:rPr lang="en-US" sz="2600" kern="1200" dirty="0" smtClean="0"/>
            <a:t>s</a:t>
          </a:r>
          <a:endParaRPr lang="en-US" sz="2600" kern="1200" dirty="0"/>
        </a:p>
      </dsp:txBody>
      <dsp:txXfrm>
        <a:off x="416465" y="704226"/>
        <a:ext cx="1549531" cy="2495890"/>
      </dsp:txXfrm>
    </dsp:sp>
    <dsp:sp modelId="{6AAA28F7-C5F0-4593-8706-AED5314B3A68}">
      <dsp:nvSpPr>
        <dsp:cNvPr id="0" name=""/>
        <dsp:cNvSpPr/>
      </dsp:nvSpPr>
      <dsp:spPr>
        <a:xfrm>
          <a:off x="2145638" y="704226"/>
          <a:ext cx="2079908" cy="249589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*</a:t>
          </a:r>
          <a:endParaRPr lang="en-US" sz="2500" kern="1200" dirty="0"/>
        </a:p>
      </dsp:txBody>
      <dsp:txXfrm rot="16200000">
        <a:off x="1330314" y="1519550"/>
        <a:ext cx="2046630" cy="415981"/>
      </dsp:txXfrm>
    </dsp:sp>
    <dsp:sp modelId="{8FA7477D-61C1-4A1F-A173-25BEE1D61B36}">
      <dsp:nvSpPr>
        <dsp:cNvPr id="0" name=""/>
        <dsp:cNvSpPr/>
      </dsp:nvSpPr>
      <dsp:spPr>
        <a:xfrm rot="5400000">
          <a:off x="1980183" y="2687959"/>
          <a:ext cx="366810" cy="31198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99E8D-744A-479A-9C16-5E44F325F1B8}">
      <dsp:nvSpPr>
        <dsp:cNvPr id="0" name=""/>
        <dsp:cNvSpPr/>
      </dsp:nvSpPr>
      <dsp:spPr>
        <a:xfrm>
          <a:off x="2561620" y="704226"/>
          <a:ext cx="1549531" cy="24958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ComboBox</a:t>
          </a:r>
          <a:r>
            <a:rPr lang="en-US" sz="2400" kern="1200" dirty="0" smtClean="0"/>
            <a:t> for city selection.</a:t>
          </a:r>
          <a:endParaRPr lang="en-US" sz="2400" kern="1200" dirty="0"/>
        </a:p>
      </dsp:txBody>
      <dsp:txXfrm>
        <a:off x="2561620" y="704226"/>
        <a:ext cx="1549531" cy="2495890"/>
      </dsp:txXfrm>
    </dsp:sp>
    <dsp:sp modelId="{0F37F192-274E-4A2A-B143-97DE2DCE7B0E}">
      <dsp:nvSpPr>
        <dsp:cNvPr id="0" name=""/>
        <dsp:cNvSpPr/>
      </dsp:nvSpPr>
      <dsp:spPr>
        <a:xfrm>
          <a:off x="4305894" y="704226"/>
          <a:ext cx="2079908" cy="2495890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lvl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*</a:t>
          </a:r>
          <a:endParaRPr lang="en-US" sz="2500" kern="1200" dirty="0"/>
        </a:p>
      </dsp:txBody>
      <dsp:txXfrm rot="16200000">
        <a:off x="3490569" y="1519550"/>
        <a:ext cx="2046630" cy="415981"/>
      </dsp:txXfrm>
    </dsp:sp>
    <dsp:sp modelId="{6957E121-46D6-40C8-9EB5-53545385C0BB}">
      <dsp:nvSpPr>
        <dsp:cNvPr id="0" name=""/>
        <dsp:cNvSpPr/>
      </dsp:nvSpPr>
      <dsp:spPr>
        <a:xfrm rot="5400000">
          <a:off x="4132888" y="2687959"/>
          <a:ext cx="366810" cy="31198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01BAE-403B-4427-8668-5B3B9611412D}">
      <dsp:nvSpPr>
        <dsp:cNvPr id="0" name=""/>
        <dsp:cNvSpPr/>
      </dsp:nvSpPr>
      <dsp:spPr>
        <a:xfrm>
          <a:off x="4721875" y="704226"/>
          <a:ext cx="1549531" cy="24958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Radio buttons for gender selection.</a:t>
          </a:r>
          <a:endParaRPr lang="en-US" sz="2400" kern="1200" dirty="0"/>
        </a:p>
      </dsp:txBody>
      <dsp:txXfrm>
        <a:off x="4721875" y="704226"/>
        <a:ext cx="1549531" cy="2495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Entry form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presenation</a:t>
            </a:r>
            <a:r>
              <a:rPr lang="en-US" dirty="0" smtClean="0"/>
              <a:t> of </a:t>
            </a:r>
            <a:r>
              <a:rPr lang="en-US" dirty="0" err="1" smtClean="0"/>
              <a:t>javafx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4745255"/>
            <a:ext cx="5021943" cy="1312091"/>
          </a:xfrm>
        </p:spPr>
        <p:txBody>
          <a:bodyPr>
            <a:normAutofit/>
          </a:bodyPr>
          <a:lstStyle/>
          <a:p>
            <a:r>
              <a:rPr lang="en-US" sz="1800" dirty="0"/>
              <a:t>This JavaFX application is designed to collect user data efficiently. The application provides:</a:t>
            </a: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70026036"/>
              </p:ext>
            </p:extLst>
          </p:nvPr>
        </p:nvGraphicFramePr>
        <p:xfrm>
          <a:off x="5420506" y="687109"/>
          <a:ext cx="6502399" cy="5627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2" y="696686"/>
            <a:ext cx="5892800" cy="913484"/>
          </a:xfrm>
        </p:spPr>
        <p:txBody>
          <a:bodyPr>
            <a:normAutofit fontScale="90000"/>
          </a:bodyPr>
          <a:lstStyle/>
          <a:p>
            <a:r>
              <a:rPr lang="en-US" dirty="0"/>
              <a:t>Code Explanation - Part 1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27290"/>
            <a:ext cx="6803136" cy="365760"/>
          </a:xfrm>
        </p:spPr>
        <p:txBody>
          <a:bodyPr/>
          <a:lstStyle/>
          <a:p>
            <a:pPr>
              <a:defRPr>
                <a:solidFill>
                  <a:srgbClr val="228BE6"/>
                </a:solidFill>
              </a:defRPr>
            </a:pPr>
            <a:r>
              <a:rPr lang="en-US" dirty="0"/>
              <a:t>Key aspects of the UI: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7511460"/>
              </p:ext>
            </p:extLst>
          </p:nvPr>
        </p:nvGraphicFramePr>
        <p:xfrm>
          <a:off x="304801" y="1944914"/>
          <a:ext cx="6386286" cy="3904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36" y="1944914"/>
            <a:ext cx="5094967" cy="336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311128"/>
          </a:xfrm>
        </p:spPr>
        <p:txBody>
          <a:bodyPr/>
          <a:lstStyle/>
          <a:p>
            <a:r>
              <a:rPr lang="en-US" sz="4400" dirty="0"/>
              <a:t>Code Explanation </a:t>
            </a:r>
            <a:r>
              <a:rPr lang="en-US" sz="4400" dirty="0" smtClean="0"/>
              <a:t>– </a:t>
            </a:r>
            <a:br>
              <a:rPr lang="en-US" sz="4400" dirty="0" smtClean="0"/>
            </a:br>
            <a:r>
              <a:rPr lang="en-US" sz="4400" dirty="0" smtClean="0"/>
              <a:t>Part </a:t>
            </a:r>
            <a:r>
              <a:rPr lang="en-US" sz="4400" dirty="0"/>
              <a:t>2</a:t>
            </a:r>
            <a:endParaRPr lang="en-US" sz="4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73943"/>
            <a:ext cx="3590471" cy="43411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Submit button gathers user inputs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Validation and storage in an </a:t>
            </a:r>
            <a:r>
              <a:rPr lang="en-US" dirty="0" err="1"/>
              <a:t>ArrayList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- </a:t>
            </a:r>
            <a:r>
              <a:rPr lang="en-US" dirty="0"/>
              <a:t>Switches between data entry and result screens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72" y="1854053"/>
            <a:ext cx="7576457" cy="40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 Form - UI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===</a:t>
            </a:r>
            <a:r>
              <a:rPr lang="en-US" dirty="0">
                <a:sym typeface="Wingdings" panose="05000000000000000000" pitchFamily="2" charset="2"/>
              </a:rPr>
              <a:t>=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 smtClean="0"/>
              <a:t>Output screen looks like this: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6" y="764349"/>
            <a:ext cx="6582694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Submitted Details </a:t>
            </a:r>
            <a:r>
              <a:rPr lang="en-US" dirty="0" smtClean="0"/>
              <a:t>– Output: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445180"/>
            <a:ext cx="5359400" cy="60524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9894" y="2032000"/>
            <a:ext cx="3155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Once we submit details it takes us to next scene.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Also save details in an array.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Second scene looks like this: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117600" y="754743"/>
            <a:ext cx="561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Conclusion: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8857" y="2220686"/>
            <a:ext cx="902788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bg1"/>
                </a:solidFill>
              </a:rPr>
              <a:t>This JavaFX Data Entry Form application demonstrates the integration of a modern UI with data handling. It provides a seamless user experience for collecting and displaying information.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2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/>
              <a:t>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187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Data Entry form</vt:lpstr>
      <vt:lpstr>Introduction</vt:lpstr>
      <vt:lpstr>Code Explanation - Part 1</vt:lpstr>
      <vt:lpstr>Code Explanation –  Part 2</vt:lpstr>
      <vt:lpstr>Data Entry Form - UI</vt:lpstr>
      <vt:lpstr>Submitted Details – Output: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2024-11-23T09:13:51Z</dcterms:created>
  <dcterms:modified xsi:type="dcterms:W3CDTF">2024-11-23T09:45:26Z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