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381A-7BB5-4FC4-8B47-97DD30F7DDB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B69-CDF4-466E-84CC-51E49059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4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381A-7BB5-4FC4-8B47-97DD30F7DDB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B69-CDF4-466E-84CC-51E49059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3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381A-7BB5-4FC4-8B47-97DD30F7DDB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B69-CDF4-466E-84CC-51E49059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0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381A-7BB5-4FC4-8B47-97DD30F7DDB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B69-CDF4-466E-84CC-51E49059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0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381A-7BB5-4FC4-8B47-97DD30F7DDB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B69-CDF4-466E-84CC-51E49059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3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381A-7BB5-4FC4-8B47-97DD30F7DDB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B69-CDF4-466E-84CC-51E49059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6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381A-7BB5-4FC4-8B47-97DD30F7DDB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B69-CDF4-466E-84CC-51E49059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9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381A-7BB5-4FC4-8B47-97DD30F7DDB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B69-CDF4-466E-84CC-51E49059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8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381A-7BB5-4FC4-8B47-97DD30F7DDB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B69-CDF4-466E-84CC-51E49059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7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381A-7BB5-4FC4-8B47-97DD30F7DDB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B69-CDF4-466E-84CC-51E49059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8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381A-7BB5-4FC4-8B47-97DD30F7DDB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B69-CDF4-466E-84CC-51E49059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7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3381A-7BB5-4FC4-8B47-97DD30F7DDB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A4B69-CDF4-466E-84CC-51E49059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5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122363"/>
            <a:ext cx="9144000" cy="2387600"/>
          </a:xfrm>
        </p:spPr>
        <p:txBody>
          <a:bodyPr/>
          <a:lstStyle/>
          <a:p>
            <a:pPr algn="r"/>
            <a:r>
              <a:rPr lang="fa-IR" dirty="0" smtClean="0"/>
              <a:t>پروژه کتاب فروشی آنلاین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3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15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9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7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3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11973909" cy="690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7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8" y="313797"/>
            <a:ext cx="12156182" cy="688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1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851"/>
            <a:ext cx="12192000" cy="703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1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پروژه کتاب فروشی آنلاین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پروژه کتاب فروشی آنلاین</dc:title>
  <dc:creator>Windows User</dc:creator>
  <cp:lastModifiedBy>Windows User</cp:lastModifiedBy>
  <cp:revision>3</cp:revision>
  <dcterms:created xsi:type="dcterms:W3CDTF">2021-08-11T11:43:45Z</dcterms:created>
  <dcterms:modified xsi:type="dcterms:W3CDTF">2021-08-11T20:19:42Z</dcterms:modified>
</cp:coreProperties>
</file>