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2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69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07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21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78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82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1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4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48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82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7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7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08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2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951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6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9C9C-B435-4A35-B33B-18CF94B16C92}" type="datetimeFigureOut">
              <a:rPr lang="es-MX" smtClean="0"/>
              <a:t>12/09/2017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6F9B-6EF4-4664-BB73-683196D9AB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820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319173"/>
            <a:ext cx="8791575" cy="2387600"/>
          </a:xfrm>
        </p:spPr>
        <p:txBody>
          <a:bodyPr/>
          <a:lstStyle/>
          <a:p>
            <a:r>
              <a:rPr lang="es-MX" dirty="0"/>
              <a:t>Las 4 p en el desarrollo de software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22076" y="2713648"/>
            <a:ext cx="4872680" cy="227364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Integrantes :</a:t>
            </a:r>
            <a:br>
              <a:rPr lang="es-MX" dirty="0"/>
            </a:br>
            <a:r>
              <a:rPr lang="es-MX" dirty="0"/>
              <a:t>Fátima Vélez Ochoa    3217220066</a:t>
            </a:r>
          </a:p>
          <a:p>
            <a:r>
              <a:rPr lang="es-MX" dirty="0"/>
              <a:t>Fátima del rosario Chávez ortega 3217220141</a:t>
            </a:r>
          </a:p>
          <a:p>
            <a:r>
              <a:rPr lang="es-MX" dirty="0"/>
              <a:t>Luis Iván Pérez flores  3217220147</a:t>
            </a:r>
          </a:p>
          <a:p>
            <a:r>
              <a:rPr lang="es-MX" dirty="0"/>
              <a:t>Juan pablo león Ayala   3217220028</a:t>
            </a:r>
          </a:p>
          <a:p>
            <a:r>
              <a:rPr lang="es-MX" dirty="0"/>
              <a:t>Cesar Gonzales toxqui   3217220018</a:t>
            </a:r>
          </a:p>
          <a:p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E5B4E-428D-4515-AA21-4D7D126B671C}"/>
              </a:ext>
            </a:extLst>
          </p:cNvPr>
          <p:cNvSpPr txBox="1"/>
          <p:nvPr/>
        </p:nvSpPr>
        <p:spPr>
          <a:xfrm>
            <a:off x="2014151" y="3275185"/>
            <a:ext cx="3880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CARRERA:TICS</a:t>
            </a:r>
          </a:p>
          <a:p>
            <a:r>
              <a:rPr lang="es-ES" dirty="0"/>
              <a:t>ASIGNATURA: OPTATIVA II  MODELOS DE PROCESOS PARA EL DESARROLLO DE SOFTWARE </a:t>
            </a:r>
          </a:p>
          <a:p>
            <a:r>
              <a:rPr lang="es-ES" dirty="0"/>
              <a:t>PROFESOR: SALAS  SOLIS J. CRUZ </a:t>
            </a:r>
          </a:p>
          <a:p>
            <a:r>
              <a:rPr lang="es-ES" dirty="0"/>
              <a:t>GRUPO: 9 A</a:t>
            </a:r>
          </a:p>
          <a:p>
            <a:r>
              <a:rPr lang="es-ES" dirty="0"/>
              <a:t>12/SEPTIEMBRE 2017</a:t>
            </a:r>
          </a:p>
        </p:txBody>
      </p:sp>
    </p:spTree>
    <p:extLst>
      <p:ext uri="{BB962C8B-B14F-4D97-AF65-F5344CB8AC3E}">
        <p14:creationId xmlns:p14="http://schemas.microsoft.com/office/powerpoint/2010/main" val="35180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4514" y="142703"/>
            <a:ext cx="8466438" cy="1325563"/>
          </a:xfrm>
        </p:spPr>
        <p:txBody>
          <a:bodyPr/>
          <a:lstStyle/>
          <a:p>
            <a:r>
              <a:rPr lang="es-MX" dirty="0"/>
              <a:t>Las 4 P en el desarrollo de software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84" t="26767" r="16160" b="8770"/>
          <a:stretch/>
        </p:blipFill>
        <p:spPr>
          <a:xfrm>
            <a:off x="3138617" y="1149452"/>
            <a:ext cx="6423454" cy="55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0839" y="1378888"/>
            <a:ext cx="9905999" cy="3541714"/>
          </a:xfrm>
        </p:spPr>
        <p:txBody>
          <a:bodyPr/>
          <a:lstStyle/>
          <a:p>
            <a:r>
              <a:rPr lang="es-MX" dirty="0"/>
              <a:t> Los principales autores de un proyecto de software, son los arquitectos , desarrolladores, ingenieros de prueba y el personal de gestión que le da soporte, además de los usuarios, clientes y otras personas interesadas  </a:t>
            </a:r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360272" y="273562"/>
            <a:ext cx="2779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personas</a:t>
            </a: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l="65896" t="30097" r="16379" b="48686"/>
          <a:stretch/>
        </p:blipFill>
        <p:spPr>
          <a:xfrm>
            <a:off x="4360272" y="3149745"/>
            <a:ext cx="4213654" cy="31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10961" y="1000897"/>
            <a:ext cx="10466173" cy="5519352"/>
          </a:xfrm>
        </p:spPr>
        <p:txBody>
          <a:bodyPr/>
          <a:lstStyle/>
          <a:p>
            <a:r>
              <a:rPr lang="es-MX" dirty="0"/>
              <a:t>El proceso de desarrollo afecta a las personas (viabilidad, gestión del riesgo, estructura de los equipos, planificación, comprensión, cumplimiento) </a:t>
            </a:r>
          </a:p>
          <a:p>
            <a:endParaRPr lang="es-MX" dirty="0"/>
          </a:p>
          <a:p>
            <a:r>
              <a:rPr lang="es-MX" dirty="0"/>
              <a:t> Formación, entrenamiento y experiencia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Cada trabajador tiene un conjunto de responsabilidades y lleva a cabo un conjunto de actividades Personas 2</a:t>
            </a:r>
          </a:p>
        </p:txBody>
      </p:sp>
    </p:spTree>
    <p:extLst>
      <p:ext uri="{BB962C8B-B14F-4D97-AF65-F5344CB8AC3E}">
        <p14:creationId xmlns:p14="http://schemas.microsoft.com/office/powerpoint/2010/main" val="7996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4466" y="1458097"/>
            <a:ext cx="9922946" cy="433310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Elemento organizativo a través del cual se gestiona el desarrollo de software.</a:t>
            </a:r>
          </a:p>
          <a:p>
            <a:r>
              <a:rPr lang="es-MX" dirty="0"/>
              <a:t> El proyecto construye el producto</a:t>
            </a:r>
          </a:p>
          <a:p>
            <a:r>
              <a:rPr lang="es-MX" dirty="0"/>
              <a:t>Características</a:t>
            </a:r>
          </a:p>
          <a:p>
            <a:r>
              <a:rPr lang="es-MX" dirty="0"/>
              <a:t>debe estar delimitado entre una fecha de inicio y otra de finalización. </a:t>
            </a:r>
          </a:p>
          <a:p>
            <a:endParaRPr lang="es-MX" dirty="0"/>
          </a:p>
          <a:p>
            <a:r>
              <a:rPr lang="es-MX" dirty="0"/>
              <a:t>Cada iteración implementa un conjunto de casos de uso o atenúa algunos riesgos. </a:t>
            </a:r>
          </a:p>
          <a:p>
            <a:r>
              <a:rPr lang="es-MX" dirty="0"/>
              <a:t>Dimensión técnica, Económica, Comercial y Estratégica.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29338" y="224135"/>
            <a:ext cx="2639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40361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223E-45D2-4D88-9999-4E368B4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Fallas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69C9-8078-4561-8FF4-A123D68E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Necesidades SW no se cumplen </a:t>
            </a:r>
          </a:p>
          <a:p>
            <a:r>
              <a:rPr lang="es-ES" dirty="0"/>
              <a:t>Producto mal definido </a:t>
            </a:r>
          </a:p>
          <a:p>
            <a:r>
              <a:rPr lang="es-ES" dirty="0"/>
              <a:t>Cambios mal gestionados </a:t>
            </a:r>
          </a:p>
          <a:p>
            <a:r>
              <a:rPr lang="es-ES" dirty="0"/>
              <a:t>Tecnología cambia</a:t>
            </a:r>
          </a:p>
          <a:p>
            <a:r>
              <a:rPr lang="es-ES" dirty="0"/>
              <a:t>Necesidades comerciales</a:t>
            </a:r>
          </a:p>
          <a:p>
            <a:r>
              <a:rPr lang="es-ES" dirty="0"/>
              <a:t>Plazos de entrega  no son los adecuados </a:t>
            </a:r>
          </a:p>
          <a:p>
            <a:r>
              <a:rPr lang="es-ES" dirty="0"/>
              <a:t>Usuarios no usan SW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799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Software que se crea durante la vida del proyecto mediante :</a:t>
            </a:r>
          </a:p>
          <a:p>
            <a:r>
              <a:rPr lang="es-MX" dirty="0"/>
              <a:t> Modelos, códigos, ejecutables, documentación, diagramas  UML, bocetos de la interfaz de usuario, prototipos, componentes, planes de prueba Ingeniería y gestión.</a:t>
            </a:r>
          </a:p>
          <a:p>
            <a:r>
              <a:rPr lang="es-MX" dirty="0"/>
              <a:t> Colección de modelos  Modelo de casos de uso, análisis, diseño, despliegue, implementación y prueba.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400458" y="618518"/>
            <a:ext cx="3387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Producto </a:t>
            </a:r>
          </a:p>
          <a:p>
            <a:pPr algn="ctr"/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25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827" y="1748693"/>
            <a:ext cx="10157725" cy="4388497"/>
          </a:xfrm>
        </p:spPr>
        <p:txBody>
          <a:bodyPr>
            <a:normAutofit/>
          </a:bodyPr>
          <a:lstStyle/>
          <a:p>
            <a:r>
              <a:rPr lang="es-MX" dirty="0"/>
              <a:t>Un proceso de ingeniería de software  es una definición del conjunto completo de actividades necesarias para transformar los requisitos  de usuario en un producto </a:t>
            </a:r>
          </a:p>
          <a:p>
            <a:r>
              <a:rPr lang="es-MX" dirty="0"/>
              <a:t> Un proceso se visualiza normalmente en forma de diagrama o esquema </a:t>
            </a:r>
          </a:p>
          <a:p>
            <a:r>
              <a:rPr lang="es-MX" dirty="0"/>
              <a:t>Se define en términos de flujos de trabajo (conjunto de actividades)  Pensado para satisfacer a nuestro cliente </a:t>
            </a:r>
          </a:p>
          <a:p>
            <a:r>
              <a:rPr lang="es-MX" dirty="0"/>
              <a:t> Se utilizan diagramas de actividad de UML para describir los flujos de trabajo </a:t>
            </a:r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731348" y="479374"/>
            <a:ext cx="2408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</a:t>
            </a:r>
          </a:p>
        </p:txBody>
      </p:sp>
    </p:spTree>
    <p:extLst>
      <p:ext uri="{BB962C8B-B14F-4D97-AF65-F5344CB8AC3E}">
        <p14:creationId xmlns:p14="http://schemas.microsoft.com/office/powerpoint/2010/main" val="318994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Automatizan las actividades definidas en el proceso </a:t>
            </a:r>
          </a:p>
          <a:p>
            <a:r>
              <a:rPr lang="es-MX" dirty="0"/>
              <a:t>Mantienen las cosas estructuradas, gestionan gran cantidad de información y nos guían </a:t>
            </a:r>
          </a:p>
          <a:p>
            <a:r>
              <a:rPr lang="es-MX" dirty="0"/>
              <a:t> Gracias a ellas se obtiene un proceso más formal y preciso </a:t>
            </a:r>
          </a:p>
          <a:p>
            <a:r>
              <a:rPr lang="es-MX" dirty="0"/>
              <a:t> El proceso dirige las herramientas </a:t>
            </a:r>
          </a:p>
          <a:p>
            <a:r>
              <a:rPr lang="es-MX" dirty="0"/>
              <a:t> Deben ser fáciles de utilizar y permitir reutilizar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93472" y="495161"/>
            <a:ext cx="40412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Herramientas</a:t>
            </a:r>
          </a:p>
          <a:p>
            <a:pPr algn="ctr"/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265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824</TotalTime>
  <Words>403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Las 4 p en el desarrollo de software </vt:lpstr>
      <vt:lpstr>Las 4 P en el desarrollo de software</vt:lpstr>
      <vt:lpstr>PowerPoint Presentation</vt:lpstr>
      <vt:lpstr>PowerPoint Presentation</vt:lpstr>
      <vt:lpstr>PowerPoint Presentation</vt:lpstr>
      <vt:lpstr>Fallas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Faty Vélez</cp:lastModifiedBy>
  <cp:revision>15</cp:revision>
  <dcterms:created xsi:type="dcterms:W3CDTF">2017-09-12T13:42:03Z</dcterms:created>
  <dcterms:modified xsi:type="dcterms:W3CDTF">2017-09-13T04:01:48Z</dcterms:modified>
</cp:coreProperties>
</file>