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79E65-103C-472C-8345-077471E02E70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1948C9-5F25-4CBC-ABFF-C56F38EA4495}">
      <dgm:prSet/>
      <dgm:spPr/>
      <dgm:t>
        <a:bodyPr/>
        <a:lstStyle/>
        <a:p>
          <a:r>
            <a:rPr lang="en-US"/>
            <a:t>1. Preprocessing: Images resized and converted to grayscale.</a:t>
          </a:r>
        </a:p>
      </dgm:t>
    </dgm:pt>
    <dgm:pt modelId="{90EDC0F1-0A04-4E61-973E-34140E9EC593}" type="parTrans" cxnId="{7908A661-2009-49D2-9322-E3DB6A6A850C}">
      <dgm:prSet/>
      <dgm:spPr/>
      <dgm:t>
        <a:bodyPr/>
        <a:lstStyle/>
        <a:p>
          <a:endParaRPr lang="en-US"/>
        </a:p>
      </dgm:t>
    </dgm:pt>
    <dgm:pt modelId="{8160E1DF-E4DD-4EC6-921B-849EC8126DEE}" type="sibTrans" cxnId="{7908A661-2009-49D2-9322-E3DB6A6A850C}">
      <dgm:prSet/>
      <dgm:spPr/>
      <dgm:t>
        <a:bodyPr/>
        <a:lstStyle/>
        <a:p>
          <a:endParaRPr lang="en-US"/>
        </a:p>
      </dgm:t>
    </dgm:pt>
    <dgm:pt modelId="{A62095AA-FB4C-4238-B041-FC199FADD515}">
      <dgm:prSet/>
      <dgm:spPr/>
      <dgm:t>
        <a:bodyPr/>
        <a:lstStyle/>
        <a:p>
          <a:r>
            <a:rPr lang="en-US"/>
            <a:t>2. Spectrogram Computation: STFT used to calculate frequency spectrograms.</a:t>
          </a:r>
        </a:p>
      </dgm:t>
    </dgm:pt>
    <dgm:pt modelId="{1A0791C8-D738-428A-B41C-8E50BE700DE3}" type="parTrans" cxnId="{C6B78FD8-D844-4C4A-9FBB-A4FCE9D5896E}">
      <dgm:prSet/>
      <dgm:spPr/>
      <dgm:t>
        <a:bodyPr/>
        <a:lstStyle/>
        <a:p>
          <a:endParaRPr lang="en-US"/>
        </a:p>
      </dgm:t>
    </dgm:pt>
    <dgm:pt modelId="{8099B6BA-8682-405E-B855-A03F36501BE4}" type="sibTrans" cxnId="{C6B78FD8-D844-4C4A-9FBB-A4FCE9D5896E}">
      <dgm:prSet/>
      <dgm:spPr/>
      <dgm:t>
        <a:bodyPr/>
        <a:lstStyle/>
        <a:p>
          <a:endParaRPr lang="en-US"/>
        </a:p>
      </dgm:t>
    </dgm:pt>
    <dgm:pt modelId="{630E1414-D16C-4586-AECE-2CE241F8A3C2}">
      <dgm:prSet/>
      <dgm:spPr/>
      <dgm:t>
        <a:bodyPr/>
        <a:lstStyle/>
        <a:p>
          <a:r>
            <a:rPr lang="en-US"/>
            <a:t>3. GUI Development: User interface created using Tkinter for:</a:t>
          </a:r>
        </a:p>
      </dgm:t>
    </dgm:pt>
    <dgm:pt modelId="{9A4EFE00-9324-4B4D-B872-56507B2B2142}" type="parTrans" cxnId="{12038801-8681-4069-9D51-338EA55F0510}">
      <dgm:prSet/>
      <dgm:spPr/>
      <dgm:t>
        <a:bodyPr/>
        <a:lstStyle/>
        <a:p>
          <a:endParaRPr lang="en-US"/>
        </a:p>
      </dgm:t>
    </dgm:pt>
    <dgm:pt modelId="{564A90D0-557D-49AF-A23F-5B7822376E69}" type="sibTrans" cxnId="{12038801-8681-4069-9D51-338EA55F0510}">
      <dgm:prSet/>
      <dgm:spPr/>
      <dgm:t>
        <a:bodyPr/>
        <a:lstStyle/>
        <a:p>
          <a:endParaRPr lang="en-US"/>
        </a:p>
      </dgm:t>
    </dgm:pt>
    <dgm:pt modelId="{C3E6011D-38DD-4637-AAB9-FD23A01A46C8}">
      <dgm:prSet/>
      <dgm:spPr/>
      <dgm:t>
        <a:bodyPr/>
        <a:lstStyle/>
        <a:p>
          <a:r>
            <a:rPr lang="en-US"/>
            <a:t>• Browsing and selecting target images.</a:t>
          </a:r>
        </a:p>
      </dgm:t>
    </dgm:pt>
    <dgm:pt modelId="{67DCA989-CE4A-4059-8897-27FAAAF0F030}" type="parTrans" cxnId="{EECB9EA5-0106-47E9-8A62-8171AF08E84F}">
      <dgm:prSet/>
      <dgm:spPr/>
      <dgm:t>
        <a:bodyPr/>
        <a:lstStyle/>
        <a:p>
          <a:endParaRPr lang="en-US"/>
        </a:p>
      </dgm:t>
    </dgm:pt>
    <dgm:pt modelId="{A76088EF-C1F2-4E49-9441-938B48B638D8}" type="sibTrans" cxnId="{EECB9EA5-0106-47E9-8A62-8171AF08E84F}">
      <dgm:prSet/>
      <dgm:spPr/>
      <dgm:t>
        <a:bodyPr/>
        <a:lstStyle/>
        <a:p>
          <a:endParaRPr lang="en-US"/>
        </a:p>
      </dgm:t>
    </dgm:pt>
    <dgm:pt modelId="{2238BF9C-9347-407F-86F6-7E68527E699B}">
      <dgm:prSet/>
      <dgm:spPr/>
      <dgm:t>
        <a:bodyPr/>
        <a:lstStyle/>
        <a:p>
          <a:r>
            <a:rPr lang="en-US"/>
            <a:t>• Displaying results dynamically.</a:t>
          </a:r>
        </a:p>
      </dgm:t>
    </dgm:pt>
    <dgm:pt modelId="{25FD6370-D040-442C-9400-4FD2DB9CFD90}" type="parTrans" cxnId="{0EBF32C7-E260-49EC-B951-09997FFC21F4}">
      <dgm:prSet/>
      <dgm:spPr/>
      <dgm:t>
        <a:bodyPr/>
        <a:lstStyle/>
        <a:p>
          <a:endParaRPr lang="en-US"/>
        </a:p>
      </dgm:t>
    </dgm:pt>
    <dgm:pt modelId="{033D9959-13C7-4197-ADBF-C9FF5053A6E8}" type="sibTrans" cxnId="{0EBF32C7-E260-49EC-B951-09997FFC21F4}">
      <dgm:prSet/>
      <dgm:spPr/>
      <dgm:t>
        <a:bodyPr/>
        <a:lstStyle/>
        <a:p>
          <a:endParaRPr lang="en-US"/>
        </a:p>
      </dgm:t>
    </dgm:pt>
    <dgm:pt modelId="{CC85E7FC-6EA9-4EA8-B5A1-4D1038F74ECF}">
      <dgm:prSet/>
      <dgm:spPr/>
      <dgm:t>
        <a:bodyPr/>
        <a:lstStyle/>
        <a:p>
          <a:r>
            <a:rPr lang="en-US"/>
            <a:t>4. Image Matching: Similarity computed using correlation of spectrograms.</a:t>
          </a:r>
        </a:p>
      </dgm:t>
    </dgm:pt>
    <dgm:pt modelId="{91C64D8F-EF58-4DE0-B37D-EF90B49F81EB}" type="parTrans" cxnId="{98644335-221C-4859-9E38-1C89A5A3ACFA}">
      <dgm:prSet/>
      <dgm:spPr/>
      <dgm:t>
        <a:bodyPr/>
        <a:lstStyle/>
        <a:p>
          <a:endParaRPr lang="en-US"/>
        </a:p>
      </dgm:t>
    </dgm:pt>
    <dgm:pt modelId="{3B7FA17C-CBC7-44C5-B4EA-611CE8439589}" type="sibTrans" cxnId="{98644335-221C-4859-9E38-1C89A5A3ACFA}">
      <dgm:prSet/>
      <dgm:spPr/>
      <dgm:t>
        <a:bodyPr/>
        <a:lstStyle/>
        <a:p>
          <a:endParaRPr lang="en-US"/>
        </a:p>
      </dgm:t>
    </dgm:pt>
    <dgm:pt modelId="{ED051065-C3AC-4F2F-A0C7-7FD3F97482F0}" type="pres">
      <dgm:prSet presAssocID="{51479E65-103C-472C-8345-077471E02E70}" presName="cycle" presStyleCnt="0">
        <dgm:presLayoutVars>
          <dgm:dir/>
          <dgm:resizeHandles val="exact"/>
        </dgm:presLayoutVars>
      </dgm:prSet>
      <dgm:spPr/>
    </dgm:pt>
    <dgm:pt modelId="{339CD744-3A9A-4BB5-B3B2-7E5945F85FB4}" type="pres">
      <dgm:prSet presAssocID="{3E1948C9-5F25-4CBC-ABFF-C56F38EA4495}" presName="node" presStyleLbl="node1" presStyleIdx="0" presStyleCnt="6">
        <dgm:presLayoutVars>
          <dgm:bulletEnabled val="1"/>
        </dgm:presLayoutVars>
      </dgm:prSet>
      <dgm:spPr/>
    </dgm:pt>
    <dgm:pt modelId="{ADAEB977-092C-4697-93E5-000DBCC13AF6}" type="pres">
      <dgm:prSet presAssocID="{8160E1DF-E4DD-4EC6-921B-849EC8126DEE}" presName="sibTrans" presStyleLbl="sibTrans2D1" presStyleIdx="0" presStyleCnt="6"/>
      <dgm:spPr/>
    </dgm:pt>
    <dgm:pt modelId="{182ADCF1-3CB2-4DEF-9245-160499672C66}" type="pres">
      <dgm:prSet presAssocID="{8160E1DF-E4DD-4EC6-921B-849EC8126DEE}" presName="connectorText" presStyleLbl="sibTrans2D1" presStyleIdx="0" presStyleCnt="6"/>
      <dgm:spPr/>
    </dgm:pt>
    <dgm:pt modelId="{FDF0B1F5-4BB9-4415-A751-EC271A16880B}" type="pres">
      <dgm:prSet presAssocID="{A62095AA-FB4C-4238-B041-FC199FADD515}" presName="node" presStyleLbl="node1" presStyleIdx="1" presStyleCnt="6">
        <dgm:presLayoutVars>
          <dgm:bulletEnabled val="1"/>
        </dgm:presLayoutVars>
      </dgm:prSet>
      <dgm:spPr/>
    </dgm:pt>
    <dgm:pt modelId="{E3C51161-6A8F-4752-BBF6-5B403F020DE0}" type="pres">
      <dgm:prSet presAssocID="{8099B6BA-8682-405E-B855-A03F36501BE4}" presName="sibTrans" presStyleLbl="sibTrans2D1" presStyleIdx="1" presStyleCnt="6"/>
      <dgm:spPr/>
    </dgm:pt>
    <dgm:pt modelId="{1FF67D62-37E6-4CCD-A2C6-C8196A6F2A10}" type="pres">
      <dgm:prSet presAssocID="{8099B6BA-8682-405E-B855-A03F36501BE4}" presName="connectorText" presStyleLbl="sibTrans2D1" presStyleIdx="1" presStyleCnt="6"/>
      <dgm:spPr/>
    </dgm:pt>
    <dgm:pt modelId="{9A453AA6-9FBD-4D37-AF04-A3BFC7E479DF}" type="pres">
      <dgm:prSet presAssocID="{630E1414-D16C-4586-AECE-2CE241F8A3C2}" presName="node" presStyleLbl="node1" presStyleIdx="2" presStyleCnt="6">
        <dgm:presLayoutVars>
          <dgm:bulletEnabled val="1"/>
        </dgm:presLayoutVars>
      </dgm:prSet>
      <dgm:spPr/>
    </dgm:pt>
    <dgm:pt modelId="{6FF633FC-25A4-43A3-9FDD-4E8BC647CFE6}" type="pres">
      <dgm:prSet presAssocID="{564A90D0-557D-49AF-A23F-5B7822376E69}" presName="sibTrans" presStyleLbl="sibTrans2D1" presStyleIdx="2" presStyleCnt="6"/>
      <dgm:spPr/>
    </dgm:pt>
    <dgm:pt modelId="{DBF54CFD-473D-4EF3-86F3-2ABBAFBD58A6}" type="pres">
      <dgm:prSet presAssocID="{564A90D0-557D-49AF-A23F-5B7822376E69}" presName="connectorText" presStyleLbl="sibTrans2D1" presStyleIdx="2" presStyleCnt="6"/>
      <dgm:spPr/>
    </dgm:pt>
    <dgm:pt modelId="{839C6966-0E22-4461-8287-E4456AF26022}" type="pres">
      <dgm:prSet presAssocID="{C3E6011D-38DD-4637-AAB9-FD23A01A46C8}" presName="node" presStyleLbl="node1" presStyleIdx="3" presStyleCnt="6">
        <dgm:presLayoutVars>
          <dgm:bulletEnabled val="1"/>
        </dgm:presLayoutVars>
      </dgm:prSet>
      <dgm:spPr/>
    </dgm:pt>
    <dgm:pt modelId="{467E271E-4BC4-4FD0-B1D9-88E463C8133A}" type="pres">
      <dgm:prSet presAssocID="{A76088EF-C1F2-4E49-9441-938B48B638D8}" presName="sibTrans" presStyleLbl="sibTrans2D1" presStyleIdx="3" presStyleCnt="6"/>
      <dgm:spPr/>
    </dgm:pt>
    <dgm:pt modelId="{FD8653F9-1222-4469-A795-D22F03C8B85F}" type="pres">
      <dgm:prSet presAssocID="{A76088EF-C1F2-4E49-9441-938B48B638D8}" presName="connectorText" presStyleLbl="sibTrans2D1" presStyleIdx="3" presStyleCnt="6"/>
      <dgm:spPr/>
    </dgm:pt>
    <dgm:pt modelId="{E539CAD6-A9D4-4A91-A0B4-6E26AD4C828D}" type="pres">
      <dgm:prSet presAssocID="{2238BF9C-9347-407F-86F6-7E68527E699B}" presName="node" presStyleLbl="node1" presStyleIdx="4" presStyleCnt="6">
        <dgm:presLayoutVars>
          <dgm:bulletEnabled val="1"/>
        </dgm:presLayoutVars>
      </dgm:prSet>
      <dgm:spPr/>
    </dgm:pt>
    <dgm:pt modelId="{3616D931-3A7F-4C1C-9739-6A488FBD409A}" type="pres">
      <dgm:prSet presAssocID="{033D9959-13C7-4197-ADBF-C9FF5053A6E8}" presName="sibTrans" presStyleLbl="sibTrans2D1" presStyleIdx="4" presStyleCnt="6"/>
      <dgm:spPr/>
    </dgm:pt>
    <dgm:pt modelId="{E7EC7FEC-4448-43A4-8727-6E1F685EAC1E}" type="pres">
      <dgm:prSet presAssocID="{033D9959-13C7-4197-ADBF-C9FF5053A6E8}" presName="connectorText" presStyleLbl="sibTrans2D1" presStyleIdx="4" presStyleCnt="6"/>
      <dgm:spPr/>
    </dgm:pt>
    <dgm:pt modelId="{E3F4FEFC-8A9E-45AA-BB60-A83C0394600F}" type="pres">
      <dgm:prSet presAssocID="{CC85E7FC-6EA9-4EA8-B5A1-4D1038F74ECF}" presName="node" presStyleLbl="node1" presStyleIdx="5" presStyleCnt="6">
        <dgm:presLayoutVars>
          <dgm:bulletEnabled val="1"/>
        </dgm:presLayoutVars>
      </dgm:prSet>
      <dgm:spPr/>
    </dgm:pt>
    <dgm:pt modelId="{6D3A0125-320F-4F66-A8FA-FF2F53E2987E}" type="pres">
      <dgm:prSet presAssocID="{3B7FA17C-CBC7-44C5-B4EA-611CE8439589}" presName="sibTrans" presStyleLbl="sibTrans2D1" presStyleIdx="5" presStyleCnt="6"/>
      <dgm:spPr/>
    </dgm:pt>
    <dgm:pt modelId="{71C3CC47-EC1F-45CD-AF0C-D51C8F127892}" type="pres">
      <dgm:prSet presAssocID="{3B7FA17C-CBC7-44C5-B4EA-611CE8439589}" presName="connectorText" presStyleLbl="sibTrans2D1" presStyleIdx="5" presStyleCnt="6"/>
      <dgm:spPr/>
    </dgm:pt>
  </dgm:ptLst>
  <dgm:cxnLst>
    <dgm:cxn modelId="{12038801-8681-4069-9D51-338EA55F0510}" srcId="{51479E65-103C-472C-8345-077471E02E70}" destId="{630E1414-D16C-4586-AECE-2CE241F8A3C2}" srcOrd="2" destOrd="0" parTransId="{9A4EFE00-9324-4B4D-B872-56507B2B2142}" sibTransId="{564A90D0-557D-49AF-A23F-5B7822376E69}"/>
    <dgm:cxn modelId="{45642B0D-F6EA-4CE1-A1E9-60289B2D840E}" type="presOf" srcId="{8160E1DF-E4DD-4EC6-921B-849EC8126DEE}" destId="{ADAEB977-092C-4697-93E5-000DBCC13AF6}" srcOrd="0" destOrd="0" presId="urn:microsoft.com/office/officeart/2005/8/layout/cycle2"/>
    <dgm:cxn modelId="{41681A11-53E8-4B70-B4B7-30BFDAA13B6B}" type="presOf" srcId="{C3E6011D-38DD-4637-AAB9-FD23A01A46C8}" destId="{839C6966-0E22-4461-8287-E4456AF26022}" srcOrd="0" destOrd="0" presId="urn:microsoft.com/office/officeart/2005/8/layout/cycle2"/>
    <dgm:cxn modelId="{27A12017-9CD2-403A-A0AC-38B499D9F74E}" type="presOf" srcId="{3B7FA17C-CBC7-44C5-B4EA-611CE8439589}" destId="{6D3A0125-320F-4F66-A8FA-FF2F53E2987E}" srcOrd="0" destOrd="0" presId="urn:microsoft.com/office/officeart/2005/8/layout/cycle2"/>
    <dgm:cxn modelId="{78B60E1A-8E0D-4F00-8B0C-7EC6D7FEA5C1}" type="presOf" srcId="{630E1414-D16C-4586-AECE-2CE241F8A3C2}" destId="{9A453AA6-9FBD-4D37-AF04-A3BFC7E479DF}" srcOrd="0" destOrd="0" presId="urn:microsoft.com/office/officeart/2005/8/layout/cycle2"/>
    <dgm:cxn modelId="{9F8D0F26-5DBF-4644-9FF4-11690858FB69}" type="presOf" srcId="{2238BF9C-9347-407F-86F6-7E68527E699B}" destId="{E539CAD6-A9D4-4A91-A0B4-6E26AD4C828D}" srcOrd="0" destOrd="0" presId="urn:microsoft.com/office/officeart/2005/8/layout/cycle2"/>
    <dgm:cxn modelId="{1FEE932A-A946-46AE-81BC-9FB0AD202A52}" type="presOf" srcId="{3E1948C9-5F25-4CBC-ABFF-C56F38EA4495}" destId="{339CD744-3A9A-4BB5-B3B2-7E5945F85FB4}" srcOrd="0" destOrd="0" presId="urn:microsoft.com/office/officeart/2005/8/layout/cycle2"/>
    <dgm:cxn modelId="{98644335-221C-4859-9E38-1C89A5A3ACFA}" srcId="{51479E65-103C-472C-8345-077471E02E70}" destId="{CC85E7FC-6EA9-4EA8-B5A1-4D1038F74ECF}" srcOrd="5" destOrd="0" parTransId="{91C64D8F-EF58-4DE0-B37D-EF90B49F81EB}" sibTransId="{3B7FA17C-CBC7-44C5-B4EA-611CE8439589}"/>
    <dgm:cxn modelId="{E7AAD03C-5439-4680-A051-3E006E987CA9}" type="presOf" srcId="{3B7FA17C-CBC7-44C5-B4EA-611CE8439589}" destId="{71C3CC47-EC1F-45CD-AF0C-D51C8F127892}" srcOrd="1" destOrd="0" presId="urn:microsoft.com/office/officeart/2005/8/layout/cycle2"/>
    <dgm:cxn modelId="{87CE0C3E-3BB9-4D7B-A980-8E7907740269}" type="presOf" srcId="{8099B6BA-8682-405E-B855-A03F36501BE4}" destId="{1FF67D62-37E6-4CCD-A2C6-C8196A6F2A10}" srcOrd="1" destOrd="0" presId="urn:microsoft.com/office/officeart/2005/8/layout/cycle2"/>
    <dgm:cxn modelId="{D2EE1740-6BA6-433F-AC15-E3E184C6D80E}" type="presOf" srcId="{8099B6BA-8682-405E-B855-A03F36501BE4}" destId="{E3C51161-6A8F-4752-BBF6-5B403F020DE0}" srcOrd="0" destOrd="0" presId="urn:microsoft.com/office/officeart/2005/8/layout/cycle2"/>
    <dgm:cxn modelId="{7908A661-2009-49D2-9322-E3DB6A6A850C}" srcId="{51479E65-103C-472C-8345-077471E02E70}" destId="{3E1948C9-5F25-4CBC-ABFF-C56F38EA4495}" srcOrd="0" destOrd="0" parTransId="{90EDC0F1-0A04-4E61-973E-34140E9EC593}" sibTransId="{8160E1DF-E4DD-4EC6-921B-849EC8126DEE}"/>
    <dgm:cxn modelId="{4FDD9F46-A966-4594-A6F4-79B2EB54AA8C}" type="presOf" srcId="{A76088EF-C1F2-4E49-9441-938B48B638D8}" destId="{FD8653F9-1222-4469-A795-D22F03C8B85F}" srcOrd="1" destOrd="0" presId="urn:microsoft.com/office/officeart/2005/8/layout/cycle2"/>
    <dgm:cxn modelId="{76337567-046F-4B0C-BE78-D3F148256CDA}" type="presOf" srcId="{564A90D0-557D-49AF-A23F-5B7822376E69}" destId="{6FF633FC-25A4-43A3-9FDD-4E8BC647CFE6}" srcOrd="0" destOrd="0" presId="urn:microsoft.com/office/officeart/2005/8/layout/cycle2"/>
    <dgm:cxn modelId="{92C1344F-5514-4EB3-8700-1085AC18494C}" type="presOf" srcId="{51479E65-103C-472C-8345-077471E02E70}" destId="{ED051065-C3AC-4F2F-A0C7-7FD3F97482F0}" srcOrd="0" destOrd="0" presId="urn:microsoft.com/office/officeart/2005/8/layout/cycle2"/>
    <dgm:cxn modelId="{7F7C3176-235E-43F2-B545-962EEF626380}" type="presOf" srcId="{564A90D0-557D-49AF-A23F-5B7822376E69}" destId="{DBF54CFD-473D-4EF3-86F3-2ABBAFBD58A6}" srcOrd="1" destOrd="0" presId="urn:microsoft.com/office/officeart/2005/8/layout/cycle2"/>
    <dgm:cxn modelId="{F2E09D93-DBA3-423A-B724-C1411BC07BFA}" type="presOf" srcId="{A62095AA-FB4C-4238-B041-FC199FADD515}" destId="{FDF0B1F5-4BB9-4415-A751-EC271A16880B}" srcOrd="0" destOrd="0" presId="urn:microsoft.com/office/officeart/2005/8/layout/cycle2"/>
    <dgm:cxn modelId="{467D23A1-AB2A-45BD-A58C-B70AFB37E4E2}" type="presOf" srcId="{A76088EF-C1F2-4E49-9441-938B48B638D8}" destId="{467E271E-4BC4-4FD0-B1D9-88E463C8133A}" srcOrd="0" destOrd="0" presId="urn:microsoft.com/office/officeart/2005/8/layout/cycle2"/>
    <dgm:cxn modelId="{EECB9EA5-0106-47E9-8A62-8171AF08E84F}" srcId="{51479E65-103C-472C-8345-077471E02E70}" destId="{C3E6011D-38DD-4637-AAB9-FD23A01A46C8}" srcOrd="3" destOrd="0" parTransId="{67DCA989-CE4A-4059-8897-27FAAAF0F030}" sibTransId="{A76088EF-C1F2-4E49-9441-938B48B638D8}"/>
    <dgm:cxn modelId="{457AEDAC-0CC3-4BCE-87D5-C198534B3E92}" type="presOf" srcId="{CC85E7FC-6EA9-4EA8-B5A1-4D1038F74ECF}" destId="{E3F4FEFC-8A9E-45AA-BB60-A83C0394600F}" srcOrd="0" destOrd="0" presId="urn:microsoft.com/office/officeart/2005/8/layout/cycle2"/>
    <dgm:cxn modelId="{20416BC2-D728-4EC1-B268-B0F5B896121E}" type="presOf" srcId="{033D9959-13C7-4197-ADBF-C9FF5053A6E8}" destId="{3616D931-3A7F-4C1C-9739-6A488FBD409A}" srcOrd="0" destOrd="0" presId="urn:microsoft.com/office/officeart/2005/8/layout/cycle2"/>
    <dgm:cxn modelId="{0EBF32C7-E260-49EC-B951-09997FFC21F4}" srcId="{51479E65-103C-472C-8345-077471E02E70}" destId="{2238BF9C-9347-407F-86F6-7E68527E699B}" srcOrd="4" destOrd="0" parTransId="{25FD6370-D040-442C-9400-4FD2DB9CFD90}" sibTransId="{033D9959-13C7-4197-ADBF-C9FF5053A6E8}"/>
    <dgm:cxn modelId="{C6B78FD8-D844-4C4A-9FBB-A4FCE9D5896E}" srcId="{51479E65-103C-472C-8345-077471E02E70}" destId="{A62095AA-FB4C-4238-B041-FC199FADD515}" srcOrd="1" destOrd="0" parTransId="{1A0791C8-D738-428A-B41C-8E50BE700DE3}" sibTransId="{8099B6BA-8682-405E-B855-A03F36501BE4}"/>
    <dgm:cxn modelId="{F7E0F3E4-6249-4C73-A535-4F0A036B0386}" type="presOf" srcId="{033D9959-13C7-4197-ADBF-C9FF5053A6E8}" destId="{E7EC7FEC-4448-43A4-8727-6E1F685EAC1E}" srcOrd="1" destOrd="0" presId="urn:microsoft.com/office/officeart/2005/8/layout/cycle2"/>
    <dgm:cxn modelId="{007ADCEE-5350-4E49-90E3-7D71379491FB}" type="presOf" srcId="{8160E1DF-E4DD-4EC6-921B-849EC8126DEE}" destId="{182ADCF1-3CB2-4DEF-9245-160499672C66}" srcOrd="1" destOrd="0" presId="urn:microsoft.com/office/officeart/2005/8/layout/cycle2"/>
    <dgm:cxn modelId="{811C1A05-183C-430F-856E-7EEB16DE5E72}" type="presParOf" srcId="{ED051065-C3AC-4F2F-A0C7-7FD3F97482F0}" destId="{339CD744-3A9A-4BB5-B3B2-7E5945F85FB4}" srcOrd="0" destOrd="0" presId="urn:microsoft.com/office/officeart/2005/8/layout/cycle2"/>
    <dgm:cxn modelId="{6E093F15-E324-4884-B70C-C96B33F1D055}" type="presParOf" srcId="{ED051065-C3AC-4F2F-A0C7-7FD3F97482F0}" destId="{ADAEB977-092C-4697-93E5-000DBCC13AF6}" srcOrd="1" destOrd="0" presId="urn:microsoft.com/office/officeart/2005/8/layout/cycle2"/>
    <dgm:cxn modelId="{AD68BC48-BCA9-4B76-B22D-0B6521C4CED4}" type="presParOf" srcId="{ADAEB977-092C-4697-93E5-000DBCC13AF6}" destId="{182ADCF1-3CB2-4DEF-9245-160499672C66}" srcOrd="0" destOrd="0" presId="urn:microsoft.com/office/officeart/2005/8/layout/cycle2"/>
    <dgm:cxn modelId="{46F9D54C-8E8A-4569-B6B9-26484773B26A}" type="presParOf" srcId="{ED051065-C3AC-4F2F-A0C7-7FD3F97482F0}" destId="{FDF0B1F5-4BB9-4415-A751-EC271A16880B}" srcOrd="2" destOrd="0" presId="urn:microsoft.com/office/officeart/2005/8/layout/cycle2"/>
    <dgm:cxn modelId="{084394AC-2214-4B31-9736-4FD705C0F794}" type="presParOf" srcId="{ED051065-C3AC-4F2F-A0C7-7FD3F97482F0}" destId="{E3C51161-6A8F-4752-BBF6-5B403F020DE0}" srcOrd="3" destOrd="0" presId="urn:microsoft.com/office/officeart/2005/8/layout/cycle2"/>
    <dgm:cxn modelId="{5A667DBD-D385-4503-A30F-5A792BBDA0FF}" type="presParOf" srcId="{E3C51161-6A8F-4752-BBF6-5B403F020DE0}" destId="{1FF67D62-37E6-4CCD-A2C6-C8196A6F2A10}" srcOrd="0" destOrd="0" presId="urn:microsoft.com/office/officeart/2005/8/layout/cycle2"/>
    <dgm:cxn modelId="{0006AC01-2B33-4F01-A82B-B55A00F8BD74}" type="presParOf" srcId="{ED051065-C3AC-4F2F-A0C7-7FD3F97482F0}" destId="{9A453AA6-9FBD-4D37-AF04-A3BFC7E479DF}" srcOrd="4" destOrd="0" presId="urn:microsoft.com/office/officeart/2005/8/layout/cycle2"/>
    <dgm:cxn modelId="{94E79026-FC30-4F6B-9762-CD28C92B26B6}" type="presParOf" srcId="{ED051065-C3AC-4F2F-A0C7-7FD3F97482F0}" destId="{6FF633FC-25A4-43A3-9FDD-4E8BC647CFE6}" srcOrd="5" destOrd="0" presId="urn:microsoft.com/office/officeart/2005/8/layout/cycle2"/>
    <dgm:cxn modelId="{D73BCD30-D77A-4373-BB88-EF64D3E67663}" type="presParOf" srcId="{6FF633FC-25A4-43A3-9FDD-4E8BC647CFE6}" destId="{DBF54CFD-473D-4EF3-86F3-2ABBAFBD58A6}" srcOrd="0" destOrd="0" presId="urn:microsoft.com/office/officeart/2005/8/layout/cycle2"/>
    <dgm:cxn modelId="{A317C10E-58A7-4D51-AD11-D675AF08C84D}" type="presParOf" srcId="{ED051065-C3AC-4F2F-A0C7-7FD3F97482F0}" destId="{839C6966-0E22-4461-8287-E4456AF26022}" srcOrd="6" destOrd="0" presId="urn:microsoft.com/office/officeart/2005/8/layout/cycle2"/>
    <dgm:cxn modelId="{516CF148-8154-484C-BF8F-3584262E72AF}" type="presParOf" srcId="{ED051065-C3AC-4F2F-A0C7-7FD3F97482F0}" destId="{467E271E-4BC4-4FD0-B1D9-88E463C8133A}" srcOrd="7" destOrd="0" presId="urn:microsoft.com/office/officeart/2005/8/layout/cycle2"/>
    <dgm:cxn modelId="{91A00211-F38A-43B9-BE50-CE6FE54B7059}" type="presParOf" srcId="{467E271E-4BC4-4FD0-B1D9-88E463C8133A}" destId="{FD8653F9-1222-4469-A795-D22F03C8B85F}" srcOrd="0" destOrd="0" presId="urn:microsoft.com/office/officeart/2005/8/layout/cycle2"/>
    <dgm:cxn modelId="{3CF072A7-0C7C-49CE-B77E-F5B701E70493}" type="presParOf" srcId="{ED051065-C3AC-4F2F-A0C7-7FD3F97482F0}" destId="{E539CAD6-A9D4-4A91-A0B4-6E26AD4C828D}" srcOrd="8" destOrd="0" presId="urn:microsoft.com/office/officeart/2005/8/layout/cycle2"/>
    <dgm:cxn modelId="{86A31B1F-A290-4506-90D6-8A625BD19447}" type="presParOf" srcId="{ED051065-C3AC-4F2F-A0C7-7FD3F97482F0}" destId="{3616D931-3A7F-4C1C-9739-6A488FBD409A}" srcOrd="9" destOrd="0" presId="urn:microsoft.com/office/officeart/2005/8/layout/cycle2"/>
    <dgm:cxn modelId="{0112345A-4938-4002-85BD-1F9A3831E7A5}" type="presParOf" srcId="{3616D931-3A7F-4C1C-9739-6A488FBD409A}" destId="{E7EC7FEC-4448-43A4-8727-6E1F685EAC1E}" srcOrd="0" destOrd="0" presId="urn:microsoft.com/office/officeart/2005/8/layout/cycle2"/>
    <dgm:cxn modelId="{4649156A-AA29-4795-BF40-B6CAB537CE5C}" type="presParOf" srcId="{ED051065-C3AC-4F2F-A0C7-7FD3F97482F0}" destId="{E3F4FEFC-8A9E-45AA-BB60-A83C0394600F}" srcOrd="10" destOrd="0" presId="urn:microsoft.com/office/officeart/2005/8/layout/cycle2"/>
    <dgm:cxn modelId="{8CDA192C-958A-4820-958F-9605B2466874}" type="presParOf" srcId="{ED051065-C3AC-4F2F-A0C7-7FD3F97482F0}" destId="{6D3A0125-320F-4F66-A8FA-FF2F53E2987E}" srcOrd="11" destOrd="0" presId="urn:microsoft.com/office/officeart/2005/8/layout/cycle2"/>
    <dgm:cxn modelId="{AE65EFAF-8A57-4C1F-B0FC-80DC014B7F49}" type="presParOf" srcId="{6D3A0125-320F-4F66-A8FA-FF2F53E2987E}" destId="{71C3CC47-EC1F-45CD-AF0C-D51C8F1278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99190-C9F8-4423-9F62-2F206894220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A92456-5A08-4565-93E2-4F305D60E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User-friendly interface built with Tkinter.</a:t>
          </a:r>
        </a:p>
      </dgm:t>
    </dgm:pt>
    <dgm:pt modelId="{0C5CAAE8-8BDD-4560-B2FC-EA416595523E}" type="parTrans" cxnId="{5EB7E48C-F270-4380-B340-278007D63299}">
      <dgm:prSet/>
      <dgm:spPr/>
      <dgm:t>
        <a:bodyPr/>
        <a:lstStyle/>
        <a:p>
          <a:endParaRPr lang="en-US"/>
        </a:p>
      </dgm:t>
    </dgm:pt>
    <dgm:pt modelId="{2F9BEEA3-F5BF-40FD-AAD7-74125343A3CE}" type="sibTrans" cxnId="{5EB7E48C-F270-4380-B340-278007D63299}">
      <dgm:prSet/>
      <dgm:spPr/>
      <dgm:t>
        <a:bodyPr/>
        <a:lstStyle/>
        <a:p>
          <a:endParaRPr lang="en-US"/>
        </a:p>
      </dgm:t>
    </dgm:pt>
    <dgm:pt modelId="{16FD52DF-90B2-4B05-9B69-AAE945F1F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Image browsing functionality.</a:t>
          </a:r>
        </a:p>
      </dgm:t>
    </dgm:pt>
    <dgm:pt modelId="{376EFB8A-11D7-41AB-AC11-5AC624DCAC67}" type="parTrans" cxnId="{8798F866-51BC-433D-9612-98EF85E78C7A}">
      <dgm:prSet/>
      <dgm:spPr/>
      <dgm:t>
        <a:bodyPr/>
        <a:lstStyle/>
        <a:p>
          <a:endParaRPr lang="en-US"/>
        </a:p>
      </dgm:t>
    </dgm:pt>
    <dgm:pt modelId="{A0208E79-A452-4F27-B441-E8A6278B524B}" type="sibTrans" cxnId="{8798F866-51BC-433D-9612-98EF85E78C7A}">
      <dgm:prSet/>
      <dgm:spPr/>
      <dgm:t>
        <a:bodyPr/>
        <a:lstStyle/>
        <a:p>
          <a:endParaRPr lang="en-US"/>
        </a:p>
      </dgm:t>
    </dgm:pt>
    <dgm:pt modelId="{8E3BB0C5-1314-4C0F-9B10-3359F60B1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Dynamic display of target image and its spectrogram.</a:t>
          </a:r>
        </a:p>
      </dgm:t>
    </dgm:pt>
    <dgm:pt modelId="{794B7D30-7893-4AA7-B339-67E4B6BE6A45}" type="parTrans" cxnId="{51E42424-50F4-4390-A542-495D7FF10CE6}">
      <dgm:prSet/>
      <dgm:spPr/>
      <dgm:t>
        <a:bodyPr/>
        <a:lstStyle/>
        <a:p>
          <a:endParaRPr lang="en-US"/>
        </a:p>
      </dgm:t>
    </dgm:pt>
    <dgm:pt modelId="{72E39E83-FFA7-4941-8D80-FFCAB90BE755}" type="sibTrans" cxnId="{51E42424-50F4-4390-A542-495D7FF10CE6}">
      <dgm:prSet/>
      <dgm:spPr/>
      <dgm:t>
        <a:bodyPr/>
        <a:lstStyle/>
        <a:p>
          <a:endParaRPr lang="en-US"/>
        </a:p>
      </dgm:t>
    </dgm:pt>
    <dgm:pt modelId="{E78ABE70-5D1F-427E-90F2-06741A2C0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 representation of top-matching images with correlation scores.</a:t>
          </a:r>
        </a:p>
      </dgm:t>
    </dgm:pt>
    <dgm:pt modelId="{FCAEC969-B663-44B3-8A40-2C7731DD9DE5}" type="parTrans" cxnId="{693E8DEA-3FA5-4507-86F1-C39A018599CC}">
      <dgm:prSet/>
      <dgm:spPr/>
      <dgm:t>
        <a:bodyPr/>
        <a:lstStyle/>
        <a:p>
          <a:endParaRPr lang="en-US"/>
        </a:p>
      </dgm:t>
    </dgm:pt>
    <dgm:pt modelId="{64F0D9F9-96FD-4FA4-8010-7F25F01365F4}" type="sibTrans" cxnId="{693E8DEA-3FA5-4507-86F1-C39A018599CC}">
      <dgm:prSet/>
      <dgm:spPr/>
      <dgm:t>
        <a:bodyPr/>
        <a:lstStyle/>
        <a:p>
          <a:endParaRPr lang="en-US"/>
        </a:p>
      </dgm:t>
    </dgm:pt>
    <dgm:pt modelId="{64E0D79D-DED4-465D-AC06-D71D708FABB2}" type="pres">
      <dgm:prSet presAssocID="{EB699190-C9F8-4423-9F62-2F2068942208}" presName="root" presStyleCnt="0">
        <dgm:presLayoutVars>
          <dgm:dir/>
          <dgm:resizeHandles val="exact"/>
        </dgm:presLayoutVars>
      </dgm:prSet>
      <dgm:spPr/>
    </dgm:pt>
    <dgm:pt modelId="{FA6BC407-C1C9-4452-B9DD-2E988FD29A4A}" type="pres">
      <dgm:prSet presAssocID="{A7A92456-5A08-4565-93E2-4F305D60E93A}" presName="compNode" presStyleCnt="0"/>
      <dgm:spPr/>
    </dgm:pt>
    <dgm:pt modelId="{6AF8B017-EF7D-4D3E-B1C8-89019B9D36D2}" type="pres">
      <dgm:prSet presAssocID="{A7A92456-5A08-4565-93E2-4F305D60E9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FCA7EE6-3D08-4879-BD7D-D2441B00F2DE}" type="pres">
      <dgm:prSet presAssocID="{A7A92456-5A08-4565-93E2-4F305D60E93A}" presName="spaceRect" presStyleCnt="0"/>
      <dgm:spPr/>
    </dgm:pt>
    <dgm:pt modelId="{984F3576-E16C-4396-AFD2-44772DD64D1D}" type="pres">
      <dgm:prSet presAssocID="{A7A92456-5A08-4565-93E2-4F305D60E93A}" presName="textRect" presStyleLbl="revTx" presStyleIdx="0" presStyleCnt="4">
        <dgm:presLayoutVars>
          <dgm:chMax val="1"/>
          <dgm:chPref val="1"/>
        </dgm:presLayoutVars>
      </dgm:prSet>
      <dgm:spPr/>
    </dgm:pt>
    <dgm:pt modelId="{A63ADC20-A086-4B4B-A4BB-27EAB41E8F38}" type="pres">
      <dgm:prSet presAssocID="{2F9BEEA3-F5BF-40FD-AAD7-74125343A3CE}" presName="sibTrans" presStyleCnt="0"/>
      <dgm:spPr/>
    </dgm:pt>
    <dgm:pt modelId="{CEE9E5ED-1BB5-4AE4-82CF-23CA5DF6CD94}" type="pres">
      <dgm:prSet presAssocID="{16FD52DF-90B2-4B05-9B69-AAE945F1FB73}" presName="compNode" presStyleCnt="0"/>
      <dgm:spPr/>
    </dgm:pt>
    <dgm:pt modelId="{12BD1AAD-5108-45ED-8BF1-35D761C1E023}" type="pres">
      <dgm:prSet presAssocID="{16FD52DF-90B2-4B05-9B69-AAE945F1FB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7EEC23E-967E-4908-B85A-6000A713616D}" type="pres">
      <dgm:prSet presAssocID="{16FD52DF-90B2-4B05-9B69-AAE945F1FB73}" presName="spaceRect" presStyleCnt="0"/>
      <dgm:spPr/>
    </dgm:pt>
    <dgm:pt modelId="{B4242CCF-790C-4526-9D04-E746C0002AA0}" type="pres">
      <dgm:prSet presAssocID="{16FD52DF-90B2-4B05-9B69-AAE945F1FB73}" presName="textRect" presStyleLbl="revTx" presStyleIdx="1" presStyleCnt="4">
        <dgm:presLayoutVars>
          <dgm:chMax val="1"/>
          <dgm:chPref val="1"/>
        </dgm:presLayoutVars>
      </dgm:prSet>
      <dgm:spPr/>
    </dgm:pt>
    <dgm:pt modelId="{744FF192-6397-40A8-A934-97F8C5DFE7A3}" type="pres">
      <dgm:prSet presAssocID="{A0208E79-A452-4F27-B441-E8A6278B524B}" presName="sibTrans" presStyleCnt="0"/>
      <dgm:spPr/>
    </dgm:pt>
    <dgm:pt modelId="{DCC5A0ED-B200-485B-9A13-316F57B16F35}" type="pres">
      <dgm:prSet presAssocID="{8E3BB0C5-1314-4C0F-9B10-3359F60B180E}" presName="compNode" presStyleCnt="0"/>
      <dgm:spPr/>
    </dgm:pt>
    <dgm:pt modelId="{C5FA480D-21D1-4DCF-A1CB-7A2726C4F23F}" type="pres">
      <dgm:prSet presAssocID="{8E3BB0C5-1314-4C0F-9B10-3359F60B18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E7FE533-21BA-41CC-922F-60DA49656FB8}" type="pres">
      <dgm:prSet presAssocID="{8E3BB0C5-1314-4C0F-9B10-3359F60B180E}" presName="spaceRect" presStyleCnt="0"/>
      <dgm:spPr/>
    </dgm:pt>
    <dgm:pt modelId="{F1D30199-FF82-423A-8D88-1B4D016F0DF3}" type="pres">
      <dgm:prSet presAssocID="{8E3BB0C5-1314-4C0F-9B10-3359F60B180E}" presName="textRect" presStyleLbl="revTx" presStyleIdx="2" presStyleCnt="4">
        <dgm:presLayoutVars>
          <dgm:chMax val="1"/>
          <dgm:chPref val="1"/>
        </dgm:presLayoutVars>
      </dgm:prSet>
      <dgm:spPr/>
    </dgm:pt>
    <dgm:pt modelId="{E835FF59-10D3-4135-AEE3-67CD0860BCAD}" type="pres">
      <dgm:prSet presAssocID="{72E39E83-FFA7-4941-8D80-FFCAB90BE755}" presName="sibTrans" presStyleCnt="0"/>
      <dgm:spPr/>
    </dgm:pt>
    <dgm:pt modelId="{30EAE2D9-6218-4221-B46C-C2979B41B054}" type="pres">
      <dgm:prSet presAssocID="{E78ABE70-5D1F-427E-90F2-06741A2C0572}" presName="compNode" presStyleCnt="0"/>
      <dgm:spPr/>
    </dgm:pt>
    <dgm:pt modelId="{5D070632-A4AC-476B-B278-A03F9A5C7461}" type="pres">
      <dgm:prSet presAssocID="{E78ABE70-5D1F-427E-90F2-06741A2C05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42ED83-394C-49AB-8EBD-853D14D155A8}" type="pres">
      <dgm:prSet presAssocID="{E78ABE70-5D1F-427E-90F2-06741A2C0572}" presName="spaceRect" presStyleCnt="0"/>
      <dgm:spPr/>
    </dgm:pt>
    <dgm:pt modelId="{91505E37-6F98-461B-8EAF-527BB557CE8A}" type="pres">
      <dgm:prSet presAssocID="{E78ABE70-5D1F-427E-90F2-06741A2C05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A4BD0D-7FB0-4395-AFAF-FCE20073618A}" type="presOf" srcId="{8E3BB0C5-1314-4C0F-9B10-3359F60B180E}" destId="{F1D30199-FF82-423A-8D88-1B4D016F0DF3}" srcOrd="0" destOrd="0" presId="urn:microsoft.com/office/officeart/2018/2/layout/IconLabelList"/>
    <dgm:cxn modelId="{51E42424-50F4-4390-A542-495D7FF10CE6}" srcId="{EB699190-C9F8-4423-9F62-2F2068942208}" destId="{8E3BB0C5-1314-4C0F-9B10-3359F60B180E}" srcOrd="2" destOrd="0" parTransId="{794B7D30-7893-4AA7-B339-67E4B6BE6A45}" sibTransId="{72E39E83-FFA7-4941-8D80-FFCAB90BE755}"/>
    <dgm:cxn modelId="{5352C837-BC58-443A-9B72-6FE4C051BFB5}" type="presOf" srcId="{E78ABE70-5D1F-427E-90F2-06741A2C0572}" destId="{91505E37-6F98-461B-8EAF-527BB557CE8A}" srcOrd="0" destOrd="0" presId="urn:microsoft.com/office/officeart/2018/2/layout/IconLabelList"/>
    <dgm:cxn modelId="{0BC5F15B-C1EF-434D-B0AE-8A2D12F5DCCF}" type="presOf" srcId="{A7A92456-5A08-4565-93E2-4F305D60E93A}" destId="{984F3576-E16C-4396-AFD2-44772DD64D1D}" srcOrd="0" destOrd="0" presId="urn:microsoft.com/office/officeart/2018/2/layout/IconLabelList"/>
    <dgm:cxn modelId="{8798F866-51BC-433D-9612-98EF85E78C7A}" srcId="{EB699190-C9F8-4423-9F62-2F2068942208}" destId="{16FD52DF-90B2-4B05-9B69-AAE945F1FB73}" srcOrd="1" destOrd="0" parTransId="{376EFB8A-11D7-41AB-AC11-5AC624DCAC67}" sibTransId="{A0208E79-A452-4F27-B441-E8A6278B524B}"/>
    <dgm:cxn modelId="{5EB7E48C-F270-4380-B340-278007D63299}" srcId="{EB699190-C9F8-4423-9F62-2F2068942208}" destId="{A7A92456-5A08-4565-93E2-4F305D60E93A}" srcOrd="0" destOrd="0" parTransId="{0C5CAAE8-8BDD-4560-B2FC-EA416595523E}" sibTransId="{2F9BEEA3-F5BF-40FD-AAD7-74125343A3CE}"/>
    <dgm:cxn modelId="{373EEDB8-96E1-4594-9286-4925D69231C4}" type="presOf" srcId="{EB699190-C9F8-4423-9F62-2F2068942208}" destId="{64E0D79D-DED4-465D-AC06-D71D708FABB2}" srcOrd="0" destOrd="0" presId="urn:microsoft.com/office/officeart/2018/2/layout/IconLabelList"/>
    <dgm:cxn modelId="{693E8DEA-3FA5-4507-86F1-C39A018599CC}" srcId="{EB699190-C9F8-4423-9F62-2F2068942208}" destId="{E78ABE70-5D1F-427E-90F2-06741A2C0572}" srcOrd="3" destOrd="0" parTransId="{FCAEC969-B663-44B3-8A40-2C7731DD9DE5}" sibTransId="{64F0D9F9-96FD-4FA4-8010-7F25F01365F4}"/>
    <dgm:cxn modelId="{D91371FE-4C48-41E8-B39C-F3D64D6EA0C9}" type="presOf" srcId="{16FD52DF-90B2-4B05-9B69-AAE945F1FB73}" destId="{B4242CCF-790C-4526-9D04-E746C0002AA0}" srcOrd="0" destOrd="0" presId="urn:microsoft.com/office/officeart/2018/2/layout/IconLabelList"/>
    <dgm:cxn modelId="{6EEF1388-4724-4531-9BD6-B919DF1D05E3}" type="presParOf" srcId="{64E0D79D-DED4-465D-AC06-D71D708FABB2}" destId="{FA6BC407-C1C9-4452-B9DD-2E988FD29A4A}" srcOrd="0" destOrd="0" presId="urn:microsoft.com/office/officeart/2018/2/layout/IconLabelList"/>
    <dgm:cxn modelId="{3E5569C4-9958-4257-8DC5-E674974612D7}" type="presParOf" srcId="{FA6BC407-C1C9-4452-B9DD-2E988FD29A4A}" destId="{6AF8B017-EF7D-4D3E-B1C8-89019B9D36D2}" srcOrd="0" destOrd="0" presId="urn:microsoft.com/office/officeart/2018/2/layout/IconLabelList"/>
    <dgm:cxn modelId="{585F0F12-49DF-4094-AA57-3C3C4C9685D9}" type="presParOf" srcId="{FA6BC407-C1C9-4452-B9DD-2E988FD29A4A}" destId="{5FCA7EE6-3D08-4879-BD7D-D2441B00F2DE}" srcOrd="1" destOrd="0" presId="urn:microsoft.com/office/officeart/2018/2/layout/IconLabelList"/>
    <dgm:cxn modelId="{B1A7C9DC-1211-4ACA-AC17-55808BCD5904}" type="presParOf" srcId="{FA6BC407-C1C9-4452-B9DD-2E988FD29A4A}" destId="{984F3576-E16C-4396-AFD2-44772DD64D1D}" srcOrd="2" destOrd="0" presId="urn:microsoft.com/office/officeart/2018/2/layout/IconLabelList"/>
    <dgm:cxn modelId="{67B82EB9-6B20-476A-9C20-51A5AA429FEE}" type="presParOf" srcId="{64E0D79D-DED4-465D-AC06-D71D708FABB2}" destId="{A63ADC20-A086-4B4B-A4BB-27EAB41E8F38}" srcOrd="1" destOrd="0" presId="urn:microsoft.com/office/officeart/2018/2/layout/IconLabelList"/>
    <dgm:cxn modelId="{DCE813DE-1691-42FB-8084-A421D0183C4F}" type="presParOf" srcId="{64E0D79D-DED4-465D-AC06-D71D708FABB2}" destId="{CEE9E5ED-1BB5-4AE4-82CF-23CA5DF6CD94}" srcOrd="2" destOrd="0" presId="urn:microsoft.com/office/officeart/2018/2/layout/IconLabelList"/>
    <dgm:cxn modelId="{FB0608AA-E8FB-4FC8-A3D6-0A4F11ABDAAE}" type="presParOf" srcId="{CEE9E5ED-1BB5-4AE4-82CF-23CA5DF6CD94}" destId="{12BD1AAD-5108-45ED-8BF1-35D761C1E023}" srcOrd="0" destOrd="0" presId="urn:microsoft.com/office/officeart/2018/2/layout/IconLabelList"/>
    <dgm:cxn modelId="{8D4ACFDF-D4BF-4BB8-AC8B-D09683FD3F2C}" type="presParOf" srcId="{CEE9E5ED-1BB5-4AE4-82CF-23CA5DF6CD94}" destId="{07EEC23E-967E-4908-B85A-6000A713616D}" srcOrd="1" destOrd="0" presId="urn:microsoft.com/office/officeart/2018/2/layout/IconLabelList"/>
    <dgm:cxn modelId="{777068D3-0461-44DE-9B4F-25537217E6D1}" type="presParOf" srcId="{CEE9E5ED-1BB5-4AE4-82CF-23CA5DF6CD94}" destId="{B4242CCF-790C-4526-9D04-E746C0002AA0}" srcOrd="2" destOrd="0" presId="urn:microsoft.com/office/officeart/2018/2/layout/IconLabelList"/>
    <dgm:cxn modelId="{D05F44BC-9AA7-410B-BE39-107729D100B3}" type="presParOf" srcId="{64E0D79D-DED4-465D-AC06-D71D708FABB2}" destId="{744FF192-6397-40A8-A934-97F8C5DFE7A3}" srcOrd="3" destOrd="0" presId="urn:microsoft.com/office/officeart/2018/2/layout/IconLabelList"/>
    <dgm:cxn modelId="{545B35DD-0474-46D0-BF70-E9045BCC45B4}" type="presParOf" srcId="{64E0D79D-DED4-465D-AC06-D71D708FABB2}" destId="{DCC5A0ED-B200-485B-9A13-316F57B16F35}" srcOrd="4" destOrd="0" presId="urn:microsoft.com/office/officeart/2018/2/layout/IconLabelList"/>
    <dgm:cxn modelId="{3769C9E9-0C30-4587-9F4D-E7036E9E8E8D}" type="presParOf" srcId="{DCC5A0ED-B200-485B-9A13-316F57B16F35}" destId="{C5FA480D-21D1-4DCF-A1CB-7A2726C4F23F}" srcOrd="0" destOrd="0" presId="urn:microsoft.com/office/officeart/2018/2/layout/IconLabelList"/>
    <dgm:cxn modelId="{6A10360F-99B2-4AC6-BBEB-1F0D31F7792E}" type="presParOf" srcId="{DCC5A0ED-B200-485B-9A13-316F57B16F35}" destId="{0E7FE533-21BA-41CC-922F-60DA49656FB8}" srcOrd="1" destOrd="0" presId="urn:microsoft.com/office/officeart/2018/2/layout/IconLabelList"/>
    <dgm:cxn modelId="{83FEC42D-2617-4ACB-BBFB-6A23A8506834}" type="presParOf" srcId="{DCC5A0ED-B200-485B-9A13-316F57B16F35}" destId="{F1D30199-FF82-423A-8D88-1B4D016F0DF3}" srcOrd="2" destOrd="0" presId="urn:microsoft.com/office/officeart/2018/2/layout/IconLabelList"/>
    <dgm:cxn modelId="{5E5BDAB2-A313-4D10-8BAF-3F153B261100}" type="presParOf" srcId="{64E0D79D-DED4-465D-AC06-D71D708FABB2}" destId="{E835FF59-10D3-4135-AEE3-67CD0860BCAD}" srcOrd="5" destOrd="0" presId="urn:microsoft.com/office/officeart/2018/2/layout/IconLabelList"/>
    <dgm:cxn modelId="{232390BA-15B4-4949-8CF6-1E96A8DB76D2}" type="presParOf" srcId="{64E0D79D-DED4-465D-AC06-D71D708FABB2}" destId="{30EAE2D9-6218-4221-B46C-C2979B41B054}" srcOrd="6" destOrd="0" presId="urn:microsoft.com/office/officeart/2018/2/layout/IconLabelList"/>
    <dgm:cxn modelId="{C162F6E2-0924-4380-ADE9-756DDB85301D}" type="presParOf" srcId="{30EAE2D9-6218-4221-B46C-C2979B41B054}" destId="{5D070632-A4AC-476B-B278-A03F9A5C7461}" srcOrd="0" destOrd="0" presId="urn:microsoft.com/office/officeart/2018/2/layout/IconLabelList"/>
    <dgm:cxn modelId="{30A9F3EB-E262-4F5C-BE49-428B3D583530}" type="presParOf" srcId="{30EAE2D9-6218-4221-B46C-C2979B41B054}" destId="{6142ED83-394C-49AB-8EBD-853D14D155A8}" srcOrd="1" destOrd="0" presId="urn:microsoft.com/office/officeart/2018/2/layout/IconLabelList"/>
    <dgm:cxn modelId="{F216213E-B86F-4F8D-8C7E-8A6A06F2DB37}" type="presParOf" srcId="{30EAE2D9-6218-4221-B46C-C2979B41B054}" destId="{91505E37-6F98-461B-8EAF-527BB557CE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7F1FBD-F594-4847-8068-31C7741BF1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2ADEB2-6C80-4958-A5D0-07DB664A1BE0}">
      <dgm:prSet/>
      <dgm:spPr/>
      <dgm:t>
        <a:bodyPr/>
        <a:lstStyle/>
        <a:p>
          <a:r>
            <a:rPr lang="en-US"/>
            <a:t>• Handling large datasets efficiently.</a:t>
          </a:r>
        </a:p>
      </dgm:t>
    </dgm:pt>
    <dgm:pt modelId="{5C7BB3DA-895B-44A4-A5F7-6F9FDE0E9778}" type="parTrans" cxnId="{840B60EA-C2BA-4CCB-A01A-181FB4C88FFF}">
      <dgm:prSet/>
      <dgm:spPr/>
      <dgm:t>
        <a:bodyPr/>
        <a:lstStyle/>
        <a:p>
          <a:endParaRPr lang="en-US"/>
        </a:p>
      </dgm:t>
    </dgm:pt>
    <dgm:pt modelId="{36AB3C23-7BF4-4E59-AA16-626D35A99E41}" type="sibTrans" cxnId="{840B60EA-C2BA-4CCB-A01A-181FB4C88FFF}">
      <dgm:prSet/>
      <dgm:spPr/>
      <dgm:t>
        <a:bodyPr/>
        <a:lstStyle/>
        <a:p>
          <a:endParaRPr lang="en-US"/>
        </a:p>
      </dgm:t>
    </dgm:pt>
    <dgm:pt modelId="{6BED7FD7-6ACC-4F48-953F-F323C38E46C9}">
      <dgm:prSet/>
      <dgm:spPr/>
      <dgm:t>
        <a:bodyPr/>
        <a:lstStyle/>
        <a:p>
          <a:r>
            <a:rPr lang="en-US"/>
            <a:t>• GUI integration with image processing pipeline.</a:t>
          </a:r>
        </a:p>
      </dgm:t>
    </dgm:pt>
    <dgm:pt modelId="{85DB8513-795D-46B3-B2E2-47256969EC68}" type="parTrans" cxnId="{BBDA7776-AD04-4307-B5BB-B635BF1D32EF}">
      <dgm:prSet/>
      <dgm:spPr/>
      <dgm:t>
        <a:bodyPr/>
        <a:lstStyle/>
        <a:p>
          <a:endParaRPr lang="en-US"/>
        </a:p>
      </dgm:t>
    </dgm:pt>
    <dgm:pt modelId="{D72A47A1-93E8-472F-9B4F-B29573FFD2A0}" type="sibTrans" cxnId="{BBDA7776-AD04-4307-B5BB-B635BF1D32EF}">
      <dgm:prSet/>
      <dgm:spPr/>
      <dgm:t>
        <a:bodyPr/>
        <a:lstStyle/>
        <a:p>
          <a:endParaRPr lang="en-US"/>
        </a:p>
      </dgm:t>
    </dgm:pt>
    <dgm:pt modelId="{575A5916-1559-4CB0-9AC6-0EE497125373}">
      <dgm:prSet/>
      <dgm:spPr/>
      <dgm:t>
        <a:bodyPr/>
        <a:lstStyle/>
        <a:p>
          <a:r>
            <a:rPr lang="en-US"/>
            <a:t>• Accurate similarity computation for frequency spectrograms.</a:t>
          </a:r>
        </a:p>
      </dgm:t>
    </dgm:pt>
    <dgm:pt modelId="{B3FB8BDC-9022-4B25-AC0D-27071903E300}" type="parTrans" cxnId="{0886E3C4-4252-4D33-9772-6837F3B924AB}">
      <dgm:prSet/>
      <dgm:spPr/>
      <dgm:t>
        <a:bodyPr/>
        <a:lstStyle/>
        <a:p>
          <a:endParaRPr lang="en-US"/>
        </a:p>
      </dgm:t>
    </dgm:pt>
    <dgm:pt modelId="{86875F5A-08B1-4261-88CA-D7147E47935D}" type="sibTrans" cxnId="{0886E3C4-4252-4D33-9772-6837F3B924AB}">
      <dgm:prSet/>
      <dgm:spPr/>
      <dgm:t>
        <a:bodyPr/>
        <a:lstStyle/>
        <a:p>
          <a:endParaRPr lang="en-US"/>
        </a:p>
      </dgm:t>
    </dgm:pt>
    <dgm:pt modelId="{2148BF96-13C5-4ACE-B79A-B74BD282EB44}" type="pres">
      <dgm:prSet presAssocID="{767F1FBD-F594-4847-8068-31C7741BF132}" presName="root" presStyleCnt="0">
        <dgm:presLayoutVars>
          <dgm:dir/>
          <dgm:resizeHandles val="exact"/>
        </dgm:presLayoutVars>
      </dgm:prSet>
      <dgm:spPr/>
    </dgm:pt>
    <dgm:pt modelId="{48BAD137-C076-4084-A2E8-4260488B8E64}" type="pres">
      <dgm:prSet presAssocID="{942ADEB2-6C80-4958-A5D0-07DB664A1BE0}" presName="compNode" presStyleCnt="0"/>
      <dgm:spPr/>
    </dgm:pt>
    <dgm:pt modelId="{024A0395-E0E2-4481-B4A7-A8C15FB5B732}" type="pres">
      <dgm:prSet presAssocID="{942ADEB2-6C80-4958-A5D0-07DB664A1B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CED149-9776-4F6E-80BD-DCAC5FF0B3EA}" type="pres">
      <dgm:prSet presAssocID="{942ADEB2-6C80-4958-A5D0-07DB664A1BE0}" presName="spaceRect" presStyleCnt="0"/>
      <dgm:spPr/>
    </dgm:pt>
    <dgm:pt modelId="{817F8E2E-0B8D-4D53-83C7-D2B6786DB9D1}" type="pres">
      <dgm:prSet presAssocID="{942ADEB2-6C80-4958-A5D0-07DB664A1BE0}" presName="textRect" presStyleLbl="revTx" presStyleIdx="0" presStyleCnt="3">
        <dgm:presLayoutVars>
          <dgm:chMax val="1"/>
          <dgm:chPref val="1"/>
        </dgm:presLayoutVars>
      </dgm:prSet>
      <dgm:spPr/>
    </dgm:pt>
    <dgm:pt modelId="{6B8ED082-9132-4A51-85AB-1FC37C273903}" type="pres">
      <dgm:prSet presAssocID="{36AB3C23-7BF4-4E59-AA16-626D35A99E41}" presName="sibTrans" presStyleCnt="0"/>
      <dgm:spPr/>
    </dgm:pt>
    <dgm:pt modelId="{CED77DA1-564D-4022-8E27-A213F7C18E43}" type="pres">
      <dgm:prSet presAssocID="{6BED7FD7-6ACC-4F48-953F-F323C38E46C9}" presName="compNode" presStyleCnt="0"/>
      <dgm:spPr/>
    </dgm:pt>
    <dgm:pt modelId="{AC6736CA-D233-46A6-8CCF-2245455B46A6}" type="pres">
      <dgm:prSet presAssocID="{6BED7FD7-6ACC-4F48-953F-F323C38E46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B806511-12E6-43E7-86B1-B04666EAC314}" type="pres">
      <dgm:prSet presAssocID="{6BED7FD7-6ACC-4F48-953F-F323C38E46C9}" presName="spaceRect" presStyleCnt="0"/>
      <dgm:spPr/>
    </dgm:pt>
    <dgm:pt modelId="{FFE76C7B-54D7-4DB5-A69A-77A2328F1E87}" type="pres">
      <dgm:prSet presAssocID="{6BED7FD7-6ACC-4F48-953F-F323C38E46C9}" presName="textRect" presStyleLbl="revTx" presStyleIdx="1" presStyleCnt="3">
        <dgm:presLayoutVars>
          <dgm:chMax val="1"/>
          <dgm:chPref val="1"/>
        </dgm:presLayoutVars>
      </dgm:prSet>
      <dgm:spPr/>
    </dgm:pt>
    <dgm:pt modelId="{5238D37C-96D7-4962-B2D9-45DAD27380B0}" type="pres">
      <dgm:prSet presAssocID="{D72A47A1-93E8-472F-9B4F-B29573FFD2A0}" presName="sibTrans" presStyleCnt="0"/>
      <dgm:spPr/>
    </dgm:pt>
    <dgm:pt modelId="{14D5B7A7-FF41-4BA5-A571-301DE17FE6DE}" type="pres">
      <dgm:prSet presAssocID="{575A5916-1559-4CB0-9AC6-0EE497125373}" presName="compNode" presStyleCnt="0"/>
      <dgm:spPr/>
    </dgm:pt>
    <dgm:pt modelId="{D0B95DBE-AD89-45A0-B21D-57585B77DA42}" type="pres">
      <dgm:prSet presAssocID="{575A5916-1559-4CB0-9AC6-0EE4971253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8578A0D-182D-43EB-A0DE-2DA6CECCA571}" type="pres">
      <dgm:prSet presAssocID="{575A5916-1559-4CB0-9AC6-0EE497125373}" presName="spaceRect" presStyleCnt="0"/>
      <dgm:spPr/>
    </dgm:pt>
    <dgm:pt modelId="{69863636-DBE2-4271-AB5B-1C8BFBD38DDC}" type="pres">
      <dgm:prSet presAssocID="{575A5916-1559-4CB0-9AC6-0EE4971253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7AB110-D99D-4ED5-9284-02C2DDD4A804}" type="presOf" srcId="{767F1FBD-F594-4847-8068-31C7741BF132}" destId="{2148BF96-13C5-4ACE-B79A-B74BD282EB44}" srcOrd="0" destOrd="0" presId="urn:microsoft.com/office/officeart/2018/2/layout/IconLabelList"/>
    <dgm:cxn modelId="{BBDA7776-AD04-4307-B5BB-B635BF1D32EF}" srcId="{767F1FBD-F594-4847-8068-31C7741BF132}" destId="{6BED7FD7-6ACC-4F48-953F-F323C38E46C9}" srcOrd="1" destOrd="0" parTransId="{85DB8513-795D-46B3-B2E2-47256969EC68}" sibTransId="{D72A47A1-93E8-472F-9B4F-B29573FFD2A0}"/>
    <dgm:cxn modelId="{F066818F-A316-4A7C-90EA-FE6D65C6FE60}" type="presOf" srcId="{575A5916-1559-4CB0-9AC6-0EE497125373}" destId="{69863636-DBE2-4271-AB5B-1C8BFBD38DDC}" srcOrd="0" destOrd="0" presId="urn:microsoft.com/office/officeart/2018/2/layout/IconLabelList"/>
    <dgm:cxn modelId="{700B4D91-AC58-40BA-8F2A-35BF4CAF7A08}" type="presOf" srcId="{6BED7FD7-6ACC-4F48-953F-F323C38E46C9}" destId="{FFE76C7B-54D7-4DB5-A69A-77A2328F1E87}" srcOrd="0" destOrd="0" presId="urn:microsoft.com/office/officeart/2018/2/layout/IconLabelList"/>
    <dgm:cxn modelId="{664D3DA3-EF77-4572-B40C-A115324C2EE6}" type="presOf" srcId="{942ADEB2-6C80-4958-A5D0-07DB664A1BE0}" destId="{817F8E2E-0B8D-4D53-83C7-D2B6786DB9D1}" srcOrd="0" destOrd="0" presId="urn:microsoft.com/office/officeart/2018/2/layout/IconLabelList"/>
    <dgm:cxn modelId="{0886E3C4-4252-4D33-9772-6837F3B924AB}" srcId="{767F1FBD-F594-4847-8068-31C7741BF132}" destId="{575A5916-1559-4CB0-9AC6-0EE497125373}" srcOrd="2" destOrd="0" parTransId="{B3FB8BDC-9022-4B25-AC0D-27071903E300}" sibTransId="{86875F5A-08B1-4261-88CA-D7147E47935D}"/>
    <dgm:cxn modelId="{840B60EA-C2BA-4CCB-A01A-181FB4C88FFF}" srcId="{767F1FBD-F594-4847-8068-31C7741BF132}" destId="{942ADEB2-6C80-4958-A5D0-07DB664A1BE0}" srcOrd="0" destOrd="0" parTransId="{5C7BB3DA-895B-44A4-A5F7-6F9FDE0E9778}" sibTransId="{36AB3C23-7BF4-4E59-AA16-626D35A99E41}"/>
    <dgm:cxn modelId="{7DC301FA-3CA2-4DB8-89D4-FC797D6A5841}" type="presParOf" srcId="{2148BF96-13C5-4ACE-B79A-B74BD282EB44}" destId="{48BAD137-C076-4084-A2E8-4260488B8E64}" srcOrd="0" destOrd="0" presId="urn:microsoft.com/office/officeart/2018/2/layout/IconLabelList"/>
    <dgm:cxn modelId="{373D43DD-FAB6-476C-B5C4-647FC4C60957}" type="presParOf" srcId="{48BAD137-C076-4084-A2E8-4260488B8E64}" destId="{024A0395-E0E2-4481-B4A7-A8C15FB5B732}" srcOrd="0" destOrd="0" presId="urn:microsoft.com/office/officeart/2018/2/layout/IconLabelList"/>
    <dgm:cxn modelId="{426CF467-D0D4-4BB0-87F2-667FBB179A4A}" type="presParOf" srcId="{48BAD137-C076-4084-A2E8-4260488B8E64}" destId="{1ECED149-9776-4F6E-80BD-DCAC5FF0B3EA}" srcOrd="1" destOrd="0" presId="urn:microsoft.com/office/officeart/2018/2/layout/IconLabelList"/>
    <dgm:cxn modelId="{FA6D2886-9AB6-4825-BA56-E144D5EC30C4}" type="presParOf" srcId="{48BAD137-C076-4084-A2E8-4260488B8E64}" destId="{817F8E2E-0B8D-4D53-83C7-D2B6786DB9D1}" srcOrd="2" destOrd="0" presId="urn:microsoft.com/office/officeart/2018/2/layout/IconLabelList"/>
    <dgm:cxn modelId="{BA0A6A31-733B-4494-977E-6D3C66EDD51C}" type="presParOf" srcId="{2148BF96-13C5-4ACE-B79A-B74BD282EB44}" destId="{6B8ED082-9132-4A51-85AB-1FC37C273903}" srcOrd="1" destOrd="0" presId="urn:microsoft.com/office/officeart/2018/2/layout/IconLabelList"/>
    <dgm:cxn modelId="{8F89A15A-DB24-4D20-A4F6-97B0E1AD129F}" type="presParOf" srcId="{2148BF96-13C5-4ACE-B79A-B74BD282EB44}" destId="{CED77DA1-564D-4022-8E27-A213F7C18E43}" srcOrd="2" destOrd="0" presId="urn:microsoft.com/office/officeart/2018/2/layout/IconLabelList"/>
    <dgm:cxn modelId="{04CDD509-1C56-422D-A3EB-1B7B1AD6FA98}" type="presParOf" srcId="{CED77DA1-564D-4022-8E27-A213F7C18E43}" destId="{AC6736CA-D233-46A6-8CCF-2245455B46A6}" srcOrd="0" destOrd="0" presId="urn:microsoft.com/office/officeart/2018/2/layout/IconLabelList"/>
    <dgm:cxn modelId="{6A6A50A7-8222-4AD4-BD59-DF4135151F90}" type="presParOf" srcId="{CED77DA1-564D-4022-8E27-A213F7C18E43}" destId="{BB806511-12E6-43E7-86B1-B04666EAC314}" srcOrd="1" destOrd="0" presId="urn:microsoft.com/office/officeart/2018/2/layout/IconLabelList"/>
    <dgm:cxn modelId="{21546647-FD0D-41A4-A437-95AF4D4451E8}" type="presParOf" srcId="{CED77DA1-564D-4022-8E27-A213F7C18E43}" destId="{FFE76C7B-54D7-4DB5-A69A-77A2328F1E87}" srcOrd="2" destOrd="0" presId="urn:microsoft.com/office/officeart/2018/2/layout/IconLabelList"/>
    <dgm:cxn modelId="{D184A80E-9B9E-42F2-809D-4DB17BDE30D8}" type="presParOf" srcId="{2148BF96-13C5-4ACE-B79A-B74BD282EB44}" destId="{5238D37C-96D7-4962-B2D9-45DAD27380B0}" srcOrd="3" destOrd="0" presId="urn:microsoft.com/office/officeart/2018/2/layout/IconLabelList"/>
    <dgm:cxn modelId="{B4D2BFE6-A98C-490A-9F0F-DEF0C0991FB6}" type="presParOf" srcId="{2148BF96-13C5-4ACE-B79A-B74BD282EB44}" destId="{14D5B7A7-FF41-4BA5-A571-301DE17FE6DE}" srcOrd="4" destOrd="0" presId="urn:microsoft.com/office/officeart/2018/2/layout/IconLabelList"/>
    <dgm:cxn modelId="{F025BDC6-4C8F-4606-A537-3533B7090FAD}" type="presParOf" srcId="{14D5B7A7-FF41-4BA5-A571-301DE17FE6DE}" destId="{D0B95DBE-AD89-45A0-B21D-57585B77DA42}" srcOrd="0" destOrd="0" presId="urn:microsoft.com/office/officeart/2018/2/layout/IconLabelList"/>
    <dgm:cxn modelId="{7EE0B254-930C-4032-A30A-B151E7C4E277}" type="presParOf" srcId="{14D5B7A7-FF41-4BA5-A571-301DE17FE6DE}" destId="{C8578A0D-182D-43EB-A0DE-2DA6CECCA571}" srcOrd="1" destOrd="0" presId="urn:microsoft.com/office/officeart/2018/2/layout/IconLabelList"/>
    <dgm:cxn modelId="{3C8B04DA-CE53-4A02-A4FD-CF0663543B73}" type="presParOf" srcId="{14D5B7A7-FF41-4BA5-A571-301DE17FE6DE}" destId="{69863636-DBE2-4271-AB5B-1C8BFBD38D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D744-3A9A-4BB5-B3B2-7E5945F85FB4}">
      <dsp:nvSpPr>
        <dsp:cNvPr id="0" name=""/>
        <dsp:cNvSpPr/>
      </dsp:nvSpPr>
      <dsp:spPr>
        <a:xfrm>
          <a:off x="1602881" y="888"/>
          <a:ext cx="1085349" cy="10853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 Preprocessing: Images resized and converted to grayscale.</a:t>
          </a:r>
        </a:p>
      </dsp:txBody>
      <dsp:txXfrm>
        <a:off x="1761827" y="159834"/>
        <a:ext cx="767457" cy="767457"/>
      </dsp:txXfrm>
    </dsp:sp>
    <dsp:sp modelId="{ADAEB977-092C-4697-93E5-000DBCC13AF6}">
      <dsp:nvSpPr>
        <dsp:cNvPr id="0" name=""/>
        <dsp:cNvSpPr/>
      </dsp:nvSpPr>
      <dsp:spPr>
        <a:xfrm rot="1800000">
          <a:off x="2700286" y="764336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06109" y="815864"/>
        <a:ext cx="202846" cy="219783"/>
      </dsp:txXfrm>
    </dsp:sp>
    <dsp:sp modelId="{FDF0B1F5-4BB9-4415-A751-EC271A16880B}">
      <dsp:nvSpPr>
        <dsp:cNvPr id="0" name=""/>
        <dsp:cNvSpPr/>
      </dsp:nvSpPr>
      <dsp:spPr>
        <a:xfrm>
          <a:off x="3016326" y="816941"/>
          <a:ext cx="1085349" cy="10853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2. Spectrogram Computation: STFT used to calculate frequency spectrograms.</a:t>
          </a:r>
        </a:p>
      </dsp:txBody>
      <dsp:txXfrm>
        <a:off x="3175272" y="975887"/>
        <a:ext cx="767457" cy="767457"/>
      </dsp:txXfrm>
    </dsp:sp>
    <dsp:sp modelId="{E3C51161-6A8F-4752-BBF6-5B403F020DE0}">
      <dsp:nvSpPr>
        <dsp:cNvPr id="0" name=""/>
        <dsp:cNvSpPr/>
      </dsp:nvSpPr>
      <dsp:spPr>
        <a:xfrm rot="5400000">
          <a:off x="3414111" y="1984314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57578" y="2014108"/>
        <a:ext cx="202846" cy="219783"/>
      </dsp:txXfrm>
    </dsp:sp>
    <dsp:sp modelId="{9A453AA6-9FBD-4D37-AF04-A3BFC7E479DF}">
      <dsp:nvSpPr>
        <dsp:cNvPr id="0" name=""/>
        <dsp:cNvSpPr/>
      </dsp:nvSpPr>
      <dsp:spPr>
        <a:xfrm>
          <a:off x="3016326" y="2449046"/>
          <a:ext cx="1085349" cy="10853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3. GUI Development: User interface created using Tkinter for:</a:t>
          </a:r>
        </a:p>
      </dsp:txBody>
      <dsp:txXfrm>
        <a:off x="3175272" y="2607992"/>
        <a:ext cx="767457" cy="767457"/>
      </dsp:txXfrm>
    </dsp:sp>
    <dsp:sp modelId="{6FF633FC-25A4-43A3-9FDD-4E8BC647CFE6}">
      <dsp:nvSpPr>
        <dsp:cNvPr id="0" name=""/>
        <dsp:cNvSpPr/>
      </dsp:nvSpPr>
      <dsp:spPr>
        <a:xfrm rot="9000000">
          <a:off x="2714491" y="3212494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795602" y="3264022"/>
        <a:ext cx="202846" cy="219783"/>
      </dsp:txXfrm>
    </dsp:sp>
    <dsp:sp modelId="{839C6966-0E22-4461-8287-E4456AF26022}">
      <dsp:nvSpPr>
        <dsp:cNvPr id="0" name=""/>
        <dsp:cNvSpPr/>
      </dsp:nvSpPr>
      <dsp:spPr>
        <a:xfrm>
          <a:off x="1602881" y="3265099"/>
          <a:ext cx="1085349" cy="10853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Browsing and selecting target images.</a:t>
          </a:r>
        </a:p>
      </dsp:txBody>
      <dsp:txXfrm>
        <a:off x="1761827" y="3424045"/>
        <a:ext cx="767457" cy="767457"/>
      </dsp:txXfrm>
    </dsp:sp>
    <dsp:sp modelId="{467E271E-4BC4-4FD0-B1D9-88E463C8133A}">
      <dsp:nvSpPr>
        <dsp:cNvPr id="0" name=""/>
        <dsp:cNvSpPr/>
      </dsp:nvSpPr>
      <dsp:spPr>
        <a:xfrm rot="12600000">
          <a:off x="1301046" y="3220695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1382157" y="3315690"/>
        <a:ext cx="202846" cy="219783"/>
      </dsp:txXfrm>
    </dsp:sp>
    <dsp:sp modelId="{E539CAD6-A9D4-4A91-A0B4-6E26AD4C828D}">
      <dsp:nvSpPr>
        <dsp:cNvPr id="0" name=""/>
        <dsp:cNvSpPr/>
      </dsp:nvSpPr>
      <dsp:spPr>
        <a:xfrm>
          <a:off x="189436" y="2449046"/>
          <a:ext cx="1085349" cy="10853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Displaying results dynamically.</a:t>
          </a:r>
        </a:p>
      </dsp:txBody>
      <dsp:txXfrm>
        <a:off x="348382" y="2607992"/>
        <a:ext cx="767457" cy="767457"/>
      </dsp:txXfrm>
    </dsp:sp>
    <dsp:sp modelId="{3616D931-3A7F-4C1C-9739-6A488FBD409A}">
      <dsp:nvSpPr>
        <dsp:cNvPr id="0" name=""/>
        <dsp:cNvSpPr/>
      </dsp:nvSpPr>
      <dsp:spPr>
        <a:xfrm rot="16200000">
          <a:off x="587221" y="2000717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30688" y="2117445"/>
        <a:ext cx="202846" cy="219783"/>
      </dsp:txXfrm>
    </dsp:sp>
    <dsp:sp modelId="{E3F4FEFC-8A9E-45AA-BB60-A83C0394600F}">
      <dsp:nvSpPr>
        <dsp:cNvPr id="0" name=""/>
        <dsp:cNvSpPr/>
      </dsp:nvSpPr>
      <dsp:spPr>
        <a:xfrm>
          <a:off x="189436" y="816941"/>
          <a:ext cx="1085349" cy="10853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4. Image Matching: Similarity computed using correlation of spectrograms.</a:t>
          </a:r>
        </a:p>
      </dsp:txBody>
      <dsp:txXfrm>
        <a:off x="348382" y="975887"/>
        <a:ext cx="767457" cy="767457"/>
      </dsp:txXfrm>
    </dsp:sp>
    <dsp:sp modelId="{6D3A0125-320F-4F66-A8FA-FF2F53E2987E}">
      <dsp:nvSpPr>
        <dsp:cNvPr id="0" name=""/>
        <dsp:cNvSpPr/>
      </dsp:nvSpPr>
      <dsp:spPr>
        <a:xfrm rot="19800000">
          <a:off x="1286841" y="772537"/>
          <a:ext cx="289780" cy="3663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292664" y="867532"/>
        <a:ext cx="202846" cy="219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8B017-EF7D-4D3E-B1C8-89019B9D36D2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F3576-E16C-4396-AFD2-44772DD64D1D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User-friendly interface built with Tkinter.</a:t>
          </a:r>
        </a:p>
      </dsp:txBody>
      <dsp:txXfrm>
        <a:off x="42299" y="2443760"/>
        <a:ext cx="1800000" cy="720000"/>
      </dsp:txXfrm>
    </dsp:sp>
    <dsp:sp modelId="{12BD1AAD-5108-45ED-8BF1-35D761C1E023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42CCF-790C-4526-9D04-E746C0002AA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Image browsing functionality.</a:t>
          </a:r>
        </a:p>
      </dsp:txBody>
      <dsp:txXfrm>
        <a:off x="2157300" y="2443760"/>
        <a:ext cx="1800000" cy="720000"/>
      </dsp:txXfrm>
    </dsp:sp>
    <dsp:sp modelId="{C5FA480D-21D1-4DCF-A1CB-7A2726C4F23F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0199-FF82-423A-8D88-1B4D016F0DF3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Dynamic display of target image and its spectrogram.</a:t>
          </a:r>
        </a:p>
      </dsp:txBody>
      <dsp:txXfrm>
        <a:off x="4272300" y="2443760"/>
        <a:ext cx="1800000" cy="720000"/>
      </dsp:txXfrm>
    </dsp:sp>
    <dsp:sp modelId="{5D070632-A4AC-476B-B278-A03F9A5C7461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5E37-6F98-461B-8EAF-527BB557CE8A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Visual representation of top-matching images with correlation scores.</a:t>
          </a:r>
        </a:p>
      </dsp:txBody>
      <dsp:txXfrm>
        <a:off x="6387300" y="244376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A0395-E0E2-4481-B4A7-A8C15FB5B73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F8E2E-0B8D-4D53-83C7-D2B6786DB9D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Handling large datasets efficiently.</a:t>
          </a:r>
        </a:p>
      </dsp:txBody>
      <dsp:txXfrm>
        <a:off x="78583" y="2435142"/>
        <a:ext cx="2399612" cy="720000"/>
      </dsp:txXfrm>
    </dsp:sp>
    <dsp:sp modelId="{AC6736CA-D233-46A6-8CCF-2245455B46A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76C7B-54D7-4DB5-A69A-77A2328F1E8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GUI integration with image processing pipeline.</a:t>
          </a:r>
        </a:p>
      </dsp:txBody>
      <dsp:txXfrm>
        <a:off x="2898129" y="2435142"/>
        <a:ext cx="2399612" cy="720000"/>
      </dsp:txXfrm>
    </dsp:sp>
    <dsp:sp modelId="{D0B95DBE-AD89-45A0-B21D-57585B77DA4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63636-DBE2-4271-AB5B-1C8BFBD38DD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Accurate similarity computation for frequency spectrograms.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A5732-0067-D423-1C05-6D60BEC5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12" r="7239" b="2"/>
          <a:stretch/>
        </p:blipFill>
        <p:spPr>
          <a:xfrm>
            <a:off x="20" y="10"/>
            <a:ext cx="9143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7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8762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8" y="3296010"/>
            <a:ext cx="9143592" cy="2849976"/>
            <a:chOff x="476" y="-3923157"/>
            <a:chExt cx="10667524" cy="249372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>
                <a:solidFill>
                  <a:srgbClr val="FFFFFF"/>
                </a:solidFill>
              </a:rPr>
              <a:t>Frequency Matching Tool with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: Swetha Kuruva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&amp; Shashidhar Reddy Virupa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88" y="253140"/>
            <a:ext cx="4638416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636" y="253140"/>
            <a:ext cx="4638416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2792" y="136525"/>
            <a:ext cx="4638416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0" y="965580"/>
            <a:ext cx="3903366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Reference Image:</a:t>
            </a:r>
          </a:p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Displayed alongside its spectrogram.</a:t>
            </a:r>
          </a:p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Top Matches:</a:t>
            </a:r>
          </a:p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Images ranked by similarity, with spectrograms and correlation scores.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60710" y="175550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48238" y="4175798"/>
            <a:ext cx="1396129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68194D-D177-4AC1-153F-87B108890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1685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r>
              <a:rPr lang="en-US" sz="1350"/>
              <a:t>• Developed a frequency matching tool with GUI.</a:t>
            </a:r>
          </a:p>
          <a:p>
            <a:r>
              <a:rPr lang="en-US" sz="1350"/>
              <a:t>• Demonstrated successful spectrogram-based image matching.</a:t>
            </a:r>
          </a:p>
          <a:p>
            <a:r>
              <a:rPr lang="en-US" sz="1350"/>
              <a:t>• The tool provides an interactive platform for image analysis.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16F42934-BCAA-F27A-851C-D786B9D7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• Develop a tool to analyze and match images based on frequency spectrograms.</a:t>
            </a:r>
          </a:p>
          <a:p>
            <a:r>
              <a:rPr lang="en-US" sz="1700"/>
              <a:t>• Create a GUI to facilitate image selection and display results interactively.</a:t>
            </a:r>
          </a:p>
          <a:p>
            <a:r>
              <a:rPr lang="en-US" sz="1700"/>
              <a:t>• Implement functionality to compute and visualize spectrograms of images.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65078C4-DBD0-0EB8-0461-0544B2A4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• Used Kaggle Natural Images Dataset.</a:t>
            </a:r>
          </a:p>
          <a:p>
            <a:r>
              <a:rPr lang="en-US" sz="1700"/>
              <a:t>• Contains diverse image categories, including airplanes, landscapes, and animals.</a:t>
            </a:r>
          </a:p>
          <a:p>
            <a:r>
              <a:rPr lang="en-US" sz="1700"/>
              <a:t>• Images were preprocessed to grayscale for spectrogram analysis.</a:t>
            </a:r>
          </a:p>
        </p:txBody>
      </p:sp>
      <p:pic>
        <p:nvPicPr>
          <p:cNvPr id="5" name="Picture 4" descr="Monochrome picture of a cheetah">
            <a:extLst>
              <a:ext uri="{FF2B5EF4-FFF2-40B4-BE49-F238E27FC236}">
                <a16:creationId xmlns:a16="http://schemas.microsoft.com/office/drawing/2014/main" id="{68576BBD-72E5-167D-234F-5285E83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13" r="20345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86184"/>
            <a:ext cx="4291113" cy="1325563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69E3F-7244-99F9-549E-FCEB7A85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00" r="38411" b="-1"/>
          <a:stretch/>
        </p:blipFill>
        <p:spPr>
          <a:xfrm>
            <a:off x="628650" y="643467"/>
            <a:ext cx="3196002" cy="553349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4B56CC07-3AFD-4C79-AFB2-0428FBBD7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943208">
            <a:off x="-464418" y="5190398"/>
            <a:ext cx="2240923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392B4F-F66C-2EE0-62C0-B48CC90B6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178044"/>
              </p:ext>
            </p:extLst>
          </p:nvPr>
        </p:nvGraphicFramePr>
        <p:xfrm>
          <a:off x="4370286" y="1946684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6C916-5E4D-7313-90C0-F162757416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E7F7E-1093-765A-928B-C8F42F14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956"/>
            <a:ext cx="9144000" cy="4478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D9ED6-D623-8E16-4A6C-718D5A6A8595}"/>
              </a:ext>
            </a:extLst>
          </p:cNvPr>
          <p:cNvSpPr txBox="1"/>
          <p:nvPr/>
        </p:nvSpPr>
        <p:spPr>
          <a:xfrm>
            <a:off x="313267" y="448733"/>
            <a:ext cx="825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code implementation the computation of a </a:t>
            </a:r>
            <a:r>
              <a:rPr lang="en-US" b="1" dirty="0"/>
              <a:t>2D Short-Time Fourier Transform (STFT)</a:t>
            </a:r>
            <a:r>
              <a:rPr lang="en-US" dirty="0"/>
              <a:t> to analyze a grayscale image. The main goal is to calculate a </a:t>
            </a:r>
            <a:r>
              <a:rPr lang="en-US" b="1" dirty="0"/>
              <a:t>spectrogram</a:t>
            </a:r>
            <a:r>
              <a:rPr lang="en-US" dirty="0"/>
              <a:t> that reveals the frequency content of the image in localized spatial regions. This is the resulted output.</a:t>
            </a:r>
          </a:p>
        </p:txBody>
      </p:sp>
    </p:spTree>
    <p:extLst>
      <p:ext uri="{BB962C8B-B14F-4D97-AF65-F5344CB8AC3E}">
        <p14:creationId xmlns:p14="http://schemas.microsoft.com/office/powerpoint/2010/main" val="28899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C8965-2D86-598B-6CC4-E8880FA7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344"/>
            <a:ext cx="9144000" cy="4702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D86B2-08DD-009F-A241-9C00759909CD}"/>
              </a:ext>
            </a:extLst>
          </p:cNvPr>
          <p:cNvSpPr txBox="1"/>
          <p:nvPr/>
        </p:nvSpPr>
        <p:spPr>
          <a:xfrm>
            <a:off x="347135" y="377090"/>
            <a:ext cx="810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code here is a </a:t>
            </a:r>
            <a:r>
              <a:rPr lang="en-US" b="1" dirty="0"/>
              <a:t>comparison of two spectrograms</a:t>
            </a:r>
            <a:r>
              <a:rPr lang="en-US" dirty="0"/>
              <a:t> generated from images using similarity metrics.</a:t>
            </a:r>
          </a:p>
        </p:txBody>
      </p:sp>
    </p:spTree>
    <p:extLst>
      <p:ext uri="{BB962C8B-B14F-4D97-AF65-F5344CB8AC3E}">
        <p14:creationId xmlns:p14="http://schemas.microsoft.com/office/powerpoint/2010/main" val="309645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A7584-B624-2647-CBD0-FCDDDAF2DCEB}"/>
              </a:ext>
            </a:extLst>
          </p:cNvPr>
          <p:cNvSpPr txBox="1"/>
          <p:nvPr/>
        </p:nvSpPr>
        <p:spPr>
          <a:xfrm>
            <a:off x="1752600" y="54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39A7BD-4009-FBBF-020F-34D5A183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3" y="423947"/>
            <a:ext cx="89577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Comparing a target image's spectrogram with a dataset of images' spectrograms.</a:t>
            </a:r>
            <a:r>
              <a:rPr lang="en-US" altLang="en-US" dirty="0">
                <a:latin typeface="Arial" panose="020B0604020202020204" pitchFamily="34" charset="0"/>
              </a:rPr>
              <a:t> This is the resulted output. Here we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the top similar images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dataset based on a similarity metric (e.g., correlation)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2CEB-843C-D700-1489-CB8F490B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26"/>
            <a:ext cx="9144000" cy="48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2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806" y="895483"/>
            <a:ext cx="4339674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Successfully computed spectrograms for dataset images.</a:t>
            </a:r>
          </a:p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Implemented GUI for real-time image analysis.</a:t>
            </a:r>
          </a:p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• Matched images based on spectrogram correlation.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388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Frequency Matching Tool with GUI</vt:lpstr>
      <vt:lpstr>Objective</vt:lpstr>
      <vt:lpstr>Dataset</vt:lpstr>
      <vt:lpstr>Methodology</vt:lpstr>
      <vt:lpstr>GUI Features</vt:lpstr>
      <vt:lpstr>PowerPoint Presentation</vt:lpstr>
      <vt:lpstr>PowerPoint Presentation</vt:lpstr>
      <vt:lpstr>PowerPoint Presentation</vt:lpstr>
      <vt:lpstr>• Successfully computed spectrograms for dataset images. • Implemented GUI for real-time image analysis. • Matched images based on spectrogram correlation.</vt:lpstr>
      <vt:lpstr>• Reference Image:    Displayed alongside its spectrogram. • Top Matches:    Images ranked by similarity, with spectrograms and correlation scores.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Dileep M</dc:creator>
  <cp:keywords/>
  <dc:description>generated using python-pptx</dc:description>
  <cp:lastModifiedBy>Swetha Kuruva</cp:lastModifiedBy>
  <cp:revision>3</cp:revision>
  <dcterms:created xsi:type="dcterms:W3CDTF">2013-01-27T09:14:16Z</dcterms:created>
  <dcterms:modified xsi:type="dcterms:W3CDTF">2024-12-10T01:00:05Z</dcterms:modified>
  <cp:category/>
</cp:coreProperties>
</file>