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20f5abfabf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20f5abfabf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20f5abfabf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20f5abfabf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20f5abfab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20f5abfab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20f5abfabf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20f5abfab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20f5abfab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20f5abfab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20f5abfabf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20f5abfabf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20f5abfabf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20f5abfab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20f5abfabf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20f5abfabf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20f5abfabf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20f5abfabf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20f5abfabf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20f5abfabf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Advanced Freehand Drawing with Histogram Matching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Future Enhancements</a:t>
            </a:r>
            <a:endParaRPr/>
          </a:p>
        </p:txBody>
      </p:sp>
      <p:sp>
        <p:nvSpPr>
          <p:cNvPr id="141" name="Google Shape;141;p2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Shape tools for structured drawings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Advanced image filters and transformations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Expanded export options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</a:t>
            </a:r>
            <a:endParaRPr/>
          </a:p>
        </p:txBody>
      </p:sp>
      <p:sp>
        <p:nvSpPr>
          <p:cNvPr id="147" name="Google Shape;147;p2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Summary of project highlights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Future potential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1)</a:t>
            </a:r>
            <a:r>
              <a:rPr lang="en-GB"/>
              <a:t>Description of the application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2)Purpose: Freehand drawings with histogram matching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3)Interactive MATLAB environment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Features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Freehand drawing with adjustable brush sizes and colors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Undo and reset functionality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Histogram matching for intensity alignment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Save and load functionality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Application Goals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Create an intuitive drawing interface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Enable histogram matching for enhanced image processing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Provide a modular and reusable codebase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Code Overview</a:t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startDrawing: Freehand drawing functionality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match Histogram</a:t>
            </a:r>
            <a:r>
              <a:rPr lang="en-GB"/>
              <a:t>: Histogram matching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Undo, reset, save, and load functions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Leveraging MATLAB UI components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Workflow</a:t>
            </a:r>
            <a:endParaRPr/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User starts by creating a drawing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Drawing can be saved, reset, or matched with a reference image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Undo feature for revisions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Brush size and color customization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Output - Drawing Interface</a:t>
            </a:r>
            <a:endParaRPr/>
          </a:p>
        </p:txBody>
      </p:sp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Insert screenshot or visual representation of the drawing interface.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Description: Where users can draw, adjust brush size and color, and save or reset their work.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Output - Histogram Matching</a:t>
            </a:r>
            <a:endParaRPr/>
          </a:p>
        </p:txBody>
      </p:sp>
      <p:sp>
        <p:nvSpPr>
          <p:cNvPr id="128" name="Google Shape;128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visual representation of the histogram matching feature in the code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4300" y="1880600"/>
            <a:ext cx="5291024" cy="240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Challenges Faced</a:t>
            </a:r>
            <a:endParaRPr/>
          </a:p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Dynamic brush size and color selection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Efficient image processing within MATLAB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Ensuring a smooth user experience with interactive elements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