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77" r:id="rId3"/>
    <p:sldId id="267" r:id="rId4"/>
    <p:sldId id="278" r:id="rId5"/>
    <p:sldId id="315" r:id="rId6"/>
    <p:sldId id="290" r:id="rId7"/>
    <p:sldId id="313" r:id="rId8"/>
    <p:sldId id="316" r:id="rId9"/>
    <p:sldId id="298" r:id="rId10"/>
    <p:sldId id="280" r:id="rId11"/>
    <p:sldId id="317" r:id="rId12"/>
    <p:sldId id="318" r:id="rId13"/>
    <p:sldId id="319" r:id="rId14"/>
    <p:sldId id="320" r:id="rId15"/>
    <p:sldId id="321" r:id="rId16"/>
    <p:sldId id="322" r:id="rId17"/>
    <p:sldId id="327" r:id="rId18"/>
    <p:sldId id="323" r:id="rId19"/>
    <p:sldId id="328" r:id="rId20"/>
    <p:sldId id="324" r:id="rId21"/>
    <p:sldId id="325" r:id="rId22"/>
    <p:sldId id="32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9676" autoAdjust="0"/>
    <p:restoredTop sz="86067" autoAdjust="0"/>
  </p:normalViewPr>
  <p:slideViewPr>
    <p:cSldViewPr snapToGrid="0">
      <p:cViewPr varScale="1">
        <p:scale>
          <a:sx n="76" d="100"/>
          <a:sy n="76" d="100"/>
        </p:scale>
        <p:origin x="1218" y="7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41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8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de-DE" smtClean="0"/>
              <a:pPr/>
              <a:t>29.10.2015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de-DE" smtClean="0"/>
              <a:pPr/>
              <a:t>29.10.2015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0361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0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502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4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608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6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84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9960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878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37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4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40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90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4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68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249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65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72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0100" y="2606040"/>
            <a:ext cx="75438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1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0100" y="5360437"/>
            <a:ext cx="75438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1" cap="all" baseline="0">
                <a:solidFill>
                  <a:schemeClr val="accent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6AC7D-012A-4F82-B2E7-35C9EBE199DD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75B8-F97E-4279-87D2-A8083582050A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C758-614E-4486-89DA-75AFFA9426C4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800" smtClean="0"/>
              <a:t>Vortrag Fräsenberatung</a:t>
            </a:r>
            <a:endParaRPr lang="de-DE" sz="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5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50" b="1" cap="all" baseline="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75DCB-E6BD-49AD-8322-E92B63A6D4C3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922F-35B0-4262-85AC-3EEC813DDA16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r>
              <a:rPr lang="de-DE" smtClean="0"/>
              <a:t>Vortrag Fräsenberatung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CBF2-7B1D-43F2-BF86-E44E063D9D73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0C21-4889-4C04-941E-FF303F03CA64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D480-981E-495E-9375-1E25C44699E9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" name="Rechteck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2200" y="2514600"/>
            <a:ext cx="260604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51435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F8B6C-BC65-4C96-8E85-0DF6C52F58E6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8918A57F-2B08-4D1D-B206-F974A6AAD2D3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4858664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 sz="800" smtClean="0"/>
              <a:t>Vortrag Fräsenberatung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48769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pic>
        <p:nvPicPr>
          <p:cNvPr id="10" name="Picture 2" descr="https://www.fau.de/wp-content/themes/fau/img/logo-fau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79" y="-14635"/>
            <a:ext cx="2646243" cy="71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 userDrawn="1"/>
        </p:nvSpPr>
        <p:spPr>
          <a:xfrm>
            <a:off x="0" y="765136"/>
            <a:ext cx="9144000" cy="720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22" y="-14635"/>
            <a:ext cx="3974690" cy="7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8308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8882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/>
          </a:bodyPr>
          <a:lstStyle/>
          <a:p>
            <a:r>
              <a:rPr lang="de-DE" sz="4000" cap="none" dirty="0" smtClean="0"/>
              <a:t>Vortrag </a:t>
            </a:r>
            <a:r>
              <a:rPr lang="de-DE" sz="4000" cap="none" dirty="0" err="1" smtClean="0"/>
              <a:t>Fräsenberatung</a:t>
            </a:r>
            <a:endParaRPr lang="de-DE" sz="4000" cap="non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Bearbeitungsstrategien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/>
              <a:t>Planfräsen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Konturfräsen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Taschenfräsen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Freiformfräsen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Bohren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141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Bearbeitungsstrategien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 err="1" smtClean="0"/>
              <a:t>Trochodiales</a:t>
            </a:r>
            <a:r>
              <a:rPr lang="de-DE" sz="2400" dirty="0" smtClean="0"/>
              <a:t> Fräsen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Gleichlauf/Gegenlauf</a:t>
            </a:r>
          </a:p>
          <a:p>
            <a:pPr>
              <a:lnSpc>
                <a:spcPct val="150000"/>
              </a:lnSpc>
            </a:pPr>
            <a:r>
              <a:rPr lang="de-DE" sz="2400" dirty="0" smtClean="0"/>
              <a:t>Schruppen/Schlichten</a:t>
            </a:r>
          </a:p>
          <a:p>
            <a:pPr>
              <a:lnSpc>
                <a:spcPct val="150000"/>
              </a:lnSpc>
            </a:pPr>
            <a:r>
              <a:rPr lang="de-DE" sz="2400" dirty="0" err="1" smtClean="0"/>
              <a:t>Fräserauswahl</a:t>
            </a:r>
            <a:r>
              <a:rPr lang="de-DE" sz="24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de-DE" sz="2250" dirty="0" smtClean="0"/>
              <a:t>Möglichst großer Durchmesser</a:t>
            </a:r>
          </a:p>
          <a:p>
            <a:pPr lvl="1">
              <a:lnSpc>
                <a:spcPct val="150000"/>
              </a:lnSpc>
            </a:pPr>
            <a:r>
              <a:rPr lang="de-DE" sz="2250" dirty="0" smtClean="0"/>
              <a:t>Möglichst kurze Länge</a:t>
            </a:r>
            <a:endParaRPr lang="de-DE" sz="225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12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Preise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/>
              <a:t>Grundpreis 3€</a:t>
            </a:r>
          </a:p>
          <a:p>
            <a:pPr>
              <a:lnSpc>
                <a:spcPct val="100000"/>
              </a:lnSpc>
            </a:pPr>
            <a:r>
              <a:rPr lang="de-DE" sz="2400" dirty="0" err="1" smtClean="0"/>
              <a:t>Fräsenzeit</a:t>
            </a:r>
            <a:r>
              <a:rPr lang="de-DE" sz="2400" dirty="0" smtClean="0"/>
              <a:t> (zzgl. Grundpreis und Fräser) 0,5€/min</a:t>
            </a:r>
          </a:p>
          <a:p>
            <a:pPr>
              <a:lnSpc>
                <a:spcPct val="100000"/>
              </a:lnSpc>
            </a:pPr>
            <a:r>
              <a:rPr lang="de-DE" sz="2400" dirty="0" err="1" smtClean="0"/>
              <a:t>Fräsenzeit</a:t>
            </a:r>
            <a:r>
              <a:rPr lang="de-DE" sz="2400" dirty="0" smtClean="0"/>
              <a:t> ab 61. Minute 0,35€/min</a:t>
            </a:r>
          </a:p>
          <a:p>
            <a:pPr>
              <a:lnSpc>
                <a:spcPct val="100000"/>
              </a:lnSpc>
            </a:pPr>
            <a:r>
              <a:rPr lang="de-DE" sz="2400" dirty="0" err="1" smtClean="0"/>
              <a:t>Fräsenzeit</a:t>
            </a:r>
            <a:r>
              <a:rPr lang="de-DE" sz="2400" dirty="0" smtClean="0"/>
              <a:t> ab 120. Minute 0,25€/min</a:t>
            </a:r>
          </a:p>
          <a:p>
            <a:pPr>
              <a:lnSpc>
                <a:spcPct val="100000"/>
              </a:lnSpc>
            </a:pPr>
            <a:endParaRPr lang="de-DE" sz="2400" dirty="0"/>
          </a:p>
          <a:p>
            <a:pPr>
              <a:lnSpc>
                <a:spcPct val="100000"/>
              </a:lnSpc>
            </a:pPr>
            <a:r>
              <a:rPr lang="de-DE" sz="2400" dirty="0" smtClean="0"/>
              <a:t>Minutenpreis für Fräser (je nach </a:t>
            </a:r>
            <a:r>
              <a:rPr lang="de-DE" sz="2400" dirty="0" err="1" smtClean="0"/>
              <a:t>Fräserneupreis</a:t>
            </a:r>
            <a:r>
              <a:rPr lang="de-DE" sz="2400" dirty="0" smtClean="0"/>
              <a:t>) </a:t>
            </a:r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42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C758-614E-4486-89DA-75AFFA9426C4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800" smtClean="0"/>
              <a:t>Vortrag Fräsenberatung</a:t>
            </a:r>
            <a:endParaRPr lang="de-DE" sz="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0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dirty="0" err="1" smtClean="0"/>
              <a:t>Fräsensteuerung</a:t>
            </a:r>
            <a:r>
              <a:rPr lang="de-DE" sz="2400" dirty="0" smtClean="0"/>
              <a:t> einschalten 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USBCNC am </a:t>
            </a:r>
            <a:r>
              <a:rPr lang="de-DE" sz="2400" dirty="0" err="1" smtClean="0"/>
              <a:t>Fräsenrechner</a:t>
            </a:r>
            <a:r>
              <a:rPr lang="de-DE" sz="2400" dirty="0" smtClean="0"/>
              <a:t> starten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Endstufen aktivieren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Achsen referenzieren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Spindel vorheizen</a:t>
            </a:r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5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 Aufspannen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37868"/>
              </p:ext>
            </p:extLst>
          </p:nvPr>
        </p:nvGraphicFramePr>
        <p:xfrm>
          <a:off x="971550" y="1828800"/>
          <a:ext cx="7200900" cy="31927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00450"/>
                <a:gridCol w="360045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Spannpratzen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Schraubstock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Bleche</a:t>
                      </a:r>
                      <a:r>
                        <a:rPr lang="de-DE" baseline="0" dirty="0" smtClean="0"/>
                        <a:t>, bzw. dünnes Material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Blöcke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Material,</a:t>
                      </a:r>
                      <a:r>
                        <a:rPr lang="de-DE" baseline="0" dirty="0" smtClean="0"/>
                        <a:t> das zu groß für den Schraubstock ist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Vorteile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244203">
                <a:tc>
                  <a:txBody>
                    <a:bodyPr/>
                    <a:lstStyle/>
                    <a:p>
                      <a:r>
                        <a:rPr lang="de-DE" dirty="0" smtClean="0"/>
                        <a:t>Mehr</a:t>
                      </a:r>
                      <a:r>
                        <a:rPr lang="de-DE" baseline="0" dirty="0" smtClean="0"/>
                        <a:t> Z-</a:t>
                      </a:r>
                      <a:r>
                        <a:rPr lang="de-DE" baseline="0" dirty="0" err="1" smtClean="0"/>
                        <a:t>Verfahrweg</a:t>
                      </a:r>
                      <a:r>
                        <a:rPr lang="de-DE" baseline="0" dirty="0" smtClean="0"/>
                        <a:t> verfügbar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Weniger Kollisionsteile</a:t>
                      </a:r>
                      <a:endParaRPr lang="de-DE" dirty="0"/>
                    </a:p>
                  </a:txBody>
                  <a:tcPr/>
                </a:tc>
              </a:tr>
              <a:tr h="19122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Ggf. weniger</a:t>
                      </a:r>
                      <a:r>
                        <a:rPr lang="de-DE" baseline="0" dirty="0" smtClean="0"/>
                        <a:t> Rohmaterialaufmaß</a:t>
                      </a:r>
                      <a:endParaRPr lang="de-DE" dirty="0"/>
                    </a:p>
                  </a:txBody>
                  <a:tcPr/>
                </a:tc>
              </a:tr>
              <a:tr h="1676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Arbeitsschritte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Passendes Material</a:t>
                      </a:r>
                      <a:r>
                        <a:rPr lang="de-DE" baseline="0" dirty="0" smtClean="0"/>
                        <a:t> zum unterlegen Suchen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Schraubstock mit </a:t>
                      </a:r>
                      <a:r>
                        <a:rPr lang="de-DE" dirty="0" err="1" smtClean="0"/>
                        <a:t>Spannpratzen</a:t>
                      </a:r>
                      <a:r>
                        <a:rPr lang="de-DE" dirty="0" smtClean="0"/>
                        <a:t> festschrauben</a:t>
                      </a:r>
                      <a:endParaRPr lang="de-DE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Material</a:t>
                      </a:r>
                      <a:r>
                        <a:rPr lang="de-DE" baseline="0" dirty="0" smtClean="0"/>
                        <a:t> ausrichten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Rohmaterial im Schraubstock festspannen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dirty="0" smtClean="0"/>
                        <a:t>Mit</a:t>
                      </a:r>
                      <a:r>
                        <a:rPr lang="de-DE" baseline="0" dirty="0" smtClean="0"/>
                        <a:t> mehreren </a:t>
                      </a:r>
                      <a:r>
                        <a:rPr lang="de-DE" baseline="0" dirty="0" err="1" smtClean="0"/>
                        <a:t>Spannpratzen</a:t>
                      </a:r>
                      <a:r>
                        <a:rPr lang="de-DE" baseline="0" dirty="0" smtClean="0"/>
                        <a:t> festspannen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4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Material Aufspannen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23" y="2267129"/>
            <a:ext cx="3743600" cy="2495733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C758-614E-4486-89DA-75AFFA9426C4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800" smtClean="0"/>
              <a:t>Vortrag Fräsenberatung</a:t>
            </a:r>
            <a:endParaRPr lang="de-DE" sz="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24" y="2267129"/>
            <a:ext cx="3743599" cy="24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WErkzeugwechsel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/>
              <a:t>Spindelmutter aufschrauben und mit Druckluft reinigen 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Richtige Spannzange einsetzen (Bereich beachten, immer so klein wie möglich)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Spindelmutter mit Spannzange leicht aufschrauben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Fräser einsetzen und Spindelmutter festziehen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Option manueller Werkzeugwechsel (Nummer eintippen)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Werkzeuglängenmessung durchführen</a:t>
            </a:r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58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Werkzeugwechsel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14600" y="2514600"/>
            <a:ext cx="4114800" cy="27432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C758-614E-4486-89DA-75AFFA9426C4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800" smtClean="0"/>
              <a:t>Vortrag Fräsenberatung</a:t>
            </a:r>
            <a:endParaRPr lang="de-DE" sz="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2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Nullpunkt </a:t>
            </a:r>
            <a:r>
              <a:rPr lang="de-DE" dirty="0" smtClean="0"/>
              <a:t>setzen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/>
              <a:t>Je nach vorher verwendetem Ursprung den Nullpunkt setzen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Sinnvolle Punkte anfahren und entsprechenden Koordinatenwert eintragen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Beim Z-Antasten </a:t>
            </a:r>
            <a:r>
              <a:rPr lang="de-DE" sz="2400" dirty="0" err="1" smtClean="0"/>
              <a:t>evtl</a:t>
            </a:r>
            <a:r>
              <a:rPr lang="de-DE" sz="2400" dirty="0" smtClean="0"/>
              <a:t> Papier unterlegen und </a:t>
            </a:r>
            <a:r>
              <a:rPr lang="de-DE" sz="2400" smtClean="0"/>
              <a:t>das </a:t>
            </a:r>
            <a:r>
              <a:rPr lang="de-DE" sz="2400" smtClean="0"/>
              <a:t>Letze </a:t>
            </a:r>
            <a:r>
              <a:rPr lang="de-DE" sz="2400" dirty="0" smtClean="0"/>
              <a:t>Stück im </a:t>
            </a:r>
            <a:r>
              <a:rPr lang="de-DE" sz="2400" dirty="0" err="1" smtClean="0"/>
              <a:t>Jog</a:t>
            </a:r>
            <a:r>
              <a:rPr lang="de-DE" sz="2400" dirty="0" smtClean="0"/>
              <a:t> Menü verfahren (kleinere Schritte)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Anschließend Refresh der </a:t>
            </a:r>
            <a:r>
              <a:rPr lang="de-DE" sz="2400" dirty="0" err="1" smtClean="0"/>
              <a:t>Werzeugwegvorschau</a:t>
            </a:r>
            <a:r>
              <a:rPr lang="de-DE" sz="2400" dirty="0" smtClean="0"/>
              <a:t>!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Kritische Punkte abfahren und auf Kollisionen prüfen</a:t>
            </a:r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43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1158240"/>
            <a:ext cx="7200900" cy="5006340"/>
          </a:xfrm>
        </p:spPr>
        <p:txBody>
          <a:bodyPr>
            <a:normAutofit fontScale="92500" lnSpcReduction="20000"/>
          </a:bodyPr>
          <a:lstStyle/>
          <a:p>
            <a:pPr marL="377190" indent="-342900">
              <a:buFont typeface="+mj-lt"/>
              <a:buAutoNum type="arabicPeriod"/>
            </a:pPr>
            <a:r>
              <a:rPr lang="de-DE" sz="2000" dirty="0" smtClean="0"/>
              <a:t>Einleitung</a:t>
            </a:r>
          </a:p>
          <a:p>
            <a:pPr marL="377190" indent="-342900">
              <a:buFont typeface="+mj-lt"/>
              <a:buAutoNum type="arabicPeriod"/>
            </a:pPr>
            <a:r>
              <a:rPr lang="de-DE" sz="2000" dirty="0" smtClean="0"/>
              <a:t>Grundlagen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Einweisungsstufen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CAD/CAM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Maschinensteuerung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Bearbeitungsstrategien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/>
              <a:t>Preise</a:t>
            </a:r>
            <a:endParaRPr lang="de-DE" sz="1600" dirty="0" smtClean="0"/>
          </a:p>
          <a:p>
            <a:pPr marL="377190" indent="-342900">
              <a:buFont typeface="+mj-lt"/>
              <a:buAutoNum type="arabicPeriod"/>
            </a:pPr>
            <a:r>
              <a:rPr lang="de-DE" sz="2000" dirty="0" smtClean="0"/>
              <a:t>Erstellen der Fräsdaten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CAD (Inventor)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CAM (Inventor)</a:t>
            </a:r>
          </a:p>
          <a:p>
            <a:pPr marL="377190" indent="-342900">
              <a:buFont typeface="+mj-lt"/>
              <a:buAutoNum type="arabicPeriod"/>
            </a:pPr>
            <a:r>
              <a:rPr lang="de-DE" sz="1750" dirty="0" smtClean="0"/>
              <a:t>Fräsen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Maschinensteuerung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Material aufspannen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Werkzeugwechsel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sz="1600" dirty="0" smtClean="0"/>
              <a:t>Nullpunkt setzen</a:t>
            </a:r>
            <a:endParaRPr lang="de-DE" sz="1600" dirty="0"/>
          </a:p>
          <a:p>
            <a:pPr marL="377190" indent="-342900">
              <a:buFont typeface="+mj-lt"/>
              <a:buAutoNum type="arabicPeriod"/>
            </a:pPr>
            <a:r>
              <a:rPr lang="de-DE" sz="2150" dirty="0" smtClean="0"/>
              <a:t>Aufräumen und reinigen</a:t>
            </a:r>
          </a:p>
          <a:p>
            <a:pPr marL="377190" indent="-3429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8B9D668B-887F-488D-874C-76F6A5B9CDA7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Aufräumen und </a:t>
            </a:r>
            <a:r>
              <a:rPr lang="de-DE" dirty="0" smtClean="0"/>
              <a:t>reinigen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2400" dirty="0" smtClean="0"/>
              <a:t>Fräser, Spindelmutter und Spannzange reinigen, auf Beschädigungen prüfen und wieder aufräumen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Späne aus der Fräse entfernen (Besen oder Staubsauger)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Fräse auf Parkposition 2 fahren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Steuerung </a:t>
            </a:r>
            <a:r>
              <a:rPr lang="de-DE" sz="2400" dirty="0" err="1" smtClean="0"/>
              <a:t>auschalten</a:t>
            </a:r>
            <a:r>
              <a:rPr lang="de-DE" sz="24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de-DE" sz="2400" dirty="0" smtClean="0"/>
              <a:t>USBCNC beenden</a:t>
            </a:r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13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C758-614E-4486-89DA-75AFFA9426C4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800" smtClean="0"/>
              <a:t>Vortrag Fräsenberatung</a:t>
            </a:r>
            <a:endParaRPr lang="de-DE" sz="80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0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290" indent="0">
              <a:buClr>
                <a:srgbClr val="A85229"/>
              </a:buClr>
              <a:buNone/>
            </a:pPr>
            <a:r>
              <a:rPr lang="de-DE" sz="4500" dirty="0" smtClean="0"/>
              <a:t>Was kann man fräsen?</a:t>
            </a:r>
          </a:p>
          <a:p>
            <a:pPr>
              <a:buClr>
                <a:srgbClr val="A85229"/>
              </a:buClr>
            </a:pPr>
            <a:r>
              <a:rPr lang="de-DE" sz="2400" dirty="0" smtClean="0"/>
              <a:t>2,5D (relativ einfach und schnell)</a:t>
            </a:r>
          </a:p>
          <a:p>
            <a:pPr>
              <a:buClr>
                <a:srgbClr val="A85229"/>
              </a:buClr>
            </a:pPr>
            <a:r>
              <a:rPr lang="de-DE" sz="2400" dirty="0" smtClean="0"/>
              <a:t>3D (je nach Oberflächenqualität langsam)</a:t>
            </a:r>
          </a:p>
          <a:p>
            <a:pPr>
              <a:buClr>
                <a:srgbClr val="A85229"/>
              </a:buClr>
            </a:pPr>
            <a:r>
              <a:rPr lang="de-DE" sz="2400" dirty="0" smtClean="0"/>
              <a:t>Keine </a:t>
            </a:r>
            <a:r>
              <a:rPr lang="de-DE" sz="2400" dirty="0" err="1" smtClean="0"/>
              <a:t>Hinterschneidungen</a:t>
            </a:r>
            <a:r>
              <a:rPr lang="de-DE" sz="2400" dirty="0" smtClean="0"/>
              <a:t> (Fräser kommt immer senkrecht von oben)</a:t>
            </a:r>
          </a:p>
          <a:p>
            <a:pPr>
              <a:buClr>
                <a:srgbClr val="A85229"/>
              </a:buClr>
            </a:pPr>
            <a:r>
              <a:rPr lang="de-DE" sz="2400" dirty="0" smtClean="0"/>
              <a:t>Mehrseitige Bearbeitung vermeiden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7D6C9851-DFE2-497F-BEB4-EAB4C8535233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0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290" indent="0">
              <a:buClr>
                <a:srgbClr val="A85229"/>
              </a:buClr>
              <a:buNone/>
            </a:pPr>
            <a:r>
              <a:rPr lang="de-DE" sz="4500" dirty="0" smtClean="0"/>
              <a:t>Was kann man fräsen?</a:t>
            </a:r>
          </a:p>
          <a:p>
            <a:pPr>
              <a:buClr>
                <a:srgbClr val="A85229"/>
              </a:buClr>
            </a:pPr>
            <a:r>
              <a:rPr lang="de-DE" sz="2400" dirty="0" smtClean="0"/>
              <a:t>Alu (sehr gut)</a:t>
            </a:r>
          </a:p>
          <a:p>
            <a:pPr>
              <a:buClr>
                <a:srgbClr val="A85229"/>
              </a:buClr>
            </a:pPr>
            <a:r>
              <a:rPr lang="de-DE" sz="2400" dirty="0" smtClean="0"/>
              <a:t>Holz (sehr gut, möglichst mit Absaugung)</a:t>
            </a:r>
          </a:p>
          <a:p>
            <a:pPr>
              <a:buClr>
                <a:srgbClr val="A85229"/>
              </a:buClr>
            </a:pPr>
            <a:r>
              <a:rPr lang="de-DE" sz="2400" dirty="0" smtClean="0"/>
              <a:t>Stahl (langsam, am besten vermeiden)</a:t>
            </a:r>
          </a:p>
          <a:p>
            <a:pPr>
              <a:buClr>
                <a:srgbClr val="A85229"/>
              </a:buClr>
            </a:pPr>
            <a:r>
              <a:rPr lang="de-DE" sz="2400" dirty="0" smtClean="0"/>
              <a:t>Carbon (nur mit Absaugung)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8FCFC462-A62E-4EA7-A71F-DB14CB2C4D46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82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de-DE" sz="2400" dirty="0" smtClean="0"/>
              <a:t>Einweisungsstufen</a:t>
            </a:r>
          </a:p>
          <a:p>
            <a:r>
              <a:rPr lang="de-DE" sz="2400" dirty="0" smtClean="0"/>
              <a:t>Stufe 0: Garnichts</a:t>
            </a:r>
          </a:p>
          <a:p>
            <a:r>
              <a:rPr lang="de-DE" sz="2400" dirty="0" smtClean="0"/>
              <a:t>Stufe 1: Ein-/Ausspannen, Säubern. Nichts alleine an der Steuerung tun</a:t>
            </a:r>
          </a:p>
          <a:p>
            <a:r>
              <a:rPr lang="de-DE" sz="2400" dirty="0" smtClean="0"/>
              <a:t>Stufe 2: Manuelles Verfahren, Einrichten. Nicht selber starten oder widerfortsetzen</a:t>
            </a:r>
          </a:p>
          <a:p>
            <a:r>
              <a:rPr lang="de-DE" sz="2400" dirty="0" err="1" smtClean="0"/>
              <a:t>Fräsenbetreuer</a:t>
            </a:r>
            <a:r>
              <a:rPr lang="de-DE" sz="2400" dirty="0" smtClean="0"/>
              <a:t>: Alles (auch Starten, Freigabe, Einweisung anderer Nutzer)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78DDC106-ABAF-4840-9E0B-4F9EA9941C56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EC033BA5-1D6D-48E6-A1CF-B1FEE743207C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lnSpc>
                <a:spcPct val="150000"/>
              </a:lnSpc>
              <a:buNone/>
            </a:pPr>
            <a:r>
              <a:rPr lang="de-DE" sz="2400" dirty="0" smtClean="0"/>
              <a:t>CAD (Modell vom zu fräsenden Objekt)</a:t>
            </a:r>
          </a:p>
          <a:p>
            <a:pPr marL="49149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 smtClean="0"/>
              <a:t>Skizze</a:t>
            </a:r>
          </a:p>
          <a:p>
            <a:pPr marL="49149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 smtClean="0"/>
              <a:t>Extrudieren</a:t>
            </a:r>
          </a:p>
          <a:p>
            <a:pPr marL="491490" indent="-457200">
              <a:lnSpc>
                <a:spcPct val="150000"/>
              </a:lnSpc>
              <a:buFont typeface="+mj-lt"/>
              <a:buAutoNum type="arabicPeriod"/>
            </a:pPr>
            <a:r>
              <a:rPr lang="de-DE" sz="2400" dirty="0" smtClean="0"/>
              <a:t>Ggf. </a:t>
            </a:r>
            <a:r>
              <a:rPr lang="de-DE" sz="2400" dirty="0" err="1" smtClean="0"/>
              <a:t>Subtahieren</a:t>
            </a:r>
            <a:r>
              <a:rPr lang="de-DE" sz="2400" dirty="0" smtClean="0"/>
              <a:t>/Addieren/Abrunden</a:t>
            </a:r>
          </a:p>
          <a:p>
            <a:pPr marL="34290" indent="0">
              <a:lnSpc>
                <a:spcPct val="150000"/>
              </a:lnSpc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949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8BCD332E-DE57-471C-99EC-569D2C18B1CB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4" y="2390675"/>
            <a:ext cx="4252362" cy="24384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836" y="2392265"/>
            <a:ext cx="3421429" cy="243684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42473" y="5183455"/>
            <a:ext cx="319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Skizze			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085805" y="5183455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</a:t>
            </a:r>
            <a:r>
              <a:rPr lang="de-DE" dirty="0" smtClean="0"/>
              <a:t>xtrudiertes CAD Modell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42473" y="1772671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CAD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634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de-DE" sz="2400" dirty="0" smtClean="0"/>
              <a:t>CAM</a:t>
            </a:r>
          </a:p>
          <a:p>
            <a:r>
              <a:rPr lang="de-DE" sz="2400" dirty="0" smtClean="0"/>
              <a:t>Erzeugen von Werkzeugwegen auf Basis des CAD Modells</a:t>
            </a:r>
          </a:p>
          <a:p>
            <a:r>
              <a:rPr lang="de-DE" sz="2400" dirty="0" smtClean="0"/>
              <a:t>Zuordnung von </a:t>
            </a:r>
            <a:r>
              <a:rPr lang="de-DE" sz="2400" dirty="0" err="1" smtClean="0"/>
              <a:t>Fräsenwegen</a:t>
            </a:r>
            <a:r>
              <a:rPr lang="de-DE" sz="2400" dirty="0" smtClean="0"/>
              <a:t> zu den verschiedenen Oberflächen (Kontur, Tasche, usw.)</a:t>
            </a:r>
          </a:p>
          <a:p>
            <a:r>
              <a:rPr lang="de-DE" sz="2400" dirty="0" smtClean="0"/>
              <a:t>Automatische Generierung von </a:t>
            </a:r>
            <a:r>
              <a:rPr lang="de-DE" sz="2400" dirty="0" err="1" smtClean="0"/>
              <a:t>gcode</a:t>
            </a:r>
            <a:r>
              <a:rPr lang="de-DE" sz="2400" dirty="0" smtClean="0"/>
              <a:t> auf Basis der angelegten Werkzeugwege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80BEA39A-ABEC-44DC-A764-F415A4473404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777128" y="5789403"/>
            <a:ext cx="182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20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Maschinensteuerung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Steuert die eigentliche Maschine</a:t>
            </a:r>
          </a:p>
          <a:p>
            <a:r>
              <a:rPr lang="de-DE" sz="2400" dirty="0" smtClean="0"/>
              <a:t>Führt die </a:t>
            </a:r>
            <a:r>
              <a:rPr lang="de-DE" sz="2400" dirty="0" err="1" smtClean="0"/>
              <a:t>gcode</a:t>
            </a:r>
            <a:r>
              <a:rPr lang="de-DE" sz="2400" dirty="0" smtClean="0"/>
              <a:t>-Datei aus</a:t>
            </a:r>
          </a:p>
          <a:p>
            <a:r>
              <a:rPr lang="de-DE" sz="2400" dirty="0" smtClean="0"/>
              <a:t>Aufheizen</a:t>
            </a:r>
          </a:p>
          <a:p>
            <a:r>
              <a:rPr lang="de-DE" sz="2400" dirty="0" smtClean="0"/>
              <a:t>Manuelles Verfahren</a:t>
            </a:r>
          </a:p>
          <a:p>
            <a:r>
              <a:rPr lang="de-DE" sz="2400" dirty="0" err="1" smtClean="0"/>
              <a:t>Fräserwechsel</a:t>
            </a:r>
            <a:endParaRPr lang="de-DE" sz="2400" dirty="0" smtClean="0"/>
          </a:p>
          <a:p>
            <a:r>
              <a:rPr lang="de-DE" sz="2400" dirty="0" smtClean="0"/>
              <a:t>usw.</a:t>
            </a:r>
            <a:endParaRPr lang="de-DE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17128" y="6419462"/>
            <a:ext cx="1013537" cy="238902"/>
          </a:xfrm>
        </p:spPr>
        <p:txBody>
          <a:bodyPr/>
          <a:lstStyle/>
          <a:p>
            <a:fld id="{4E5CFF77-771A-4B0B-A50C-0C110185C150}" type="datetime1">
              <a:rPr lang="de-DE" smtClean="0"/>
              <a:t>29.10.2015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48769" y="6419462"/>
            <a:ext cx="523681" cy="238902"/>
          </a:xfrm>
        </p:spPr>
        <p:txBody>
          <a:bodyPr/>
          <a:lstStyle/>
          <a:p>
            <a:fld id="{E31375A4-56A4-47D6-9801-1991572033F7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71550" y="6419462"/>
            <a:ext cx="4858664" cy="238902"/>
          </a:xfrm>
        </p:spPr>
        <p:txBody>
          <a:bodyPr/>
          <a:lstStyle/>
          <a:p>
            <a:r>
              <a:rPr lang="de-DE" smtClean="0"/>
              <a:t>Vortrag Fräsenberatung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561</Words>
  <Application>Microsoft Office PowerPoint</Application>
  <PresentationFormat>Bildschirmpräsentation (4:3)</PresentationFormat>
  <Paragraphs>199</Paragraphs>
  <Slides>21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Cambria</vt:lpstr>
      <vt:lpstr>Wingdings</vt:lpstr>
      <vt:lpstr>Red Line Business 16x9</vt:lpstr>
      <vt:lpstr>Vortrag Fräsenberatung</vt:lpstr>
      <vt:lpstr>PowerPoint-Präsentation</vt:lpstr>
      <vt:lpstr>Einleitung</vt:lpstr>
      <vt:lpstr>Einleitung</vt:lpstr>
      <vt:lpstr>Grundlagen</vt:lpstr>
      <vt:lpstr>Grundlagen</vt:lpstr>
      <vt:lpstr>Grundlagen</vt:lpstr>
      <vt:lpstr>Grundlagen</vt:lpstr>
      <vt:lpstr>Maschinensteuerung</vt:lpstr>
      <vt:lpstr>Bearbeitungsstrategien</vt:lpstr>
      <vt:lpstr>Bearbeitungsstrategien</vt:lpstr>
      <vt:lpstr>Preise</vt:lpstr>
      <vt:lpstr>PowerPoint-Präsentation</vt:lpstr>
      <vt:lpstr>Maschinensteuerung</vt:lpstr>
      <vt:lpstr>Material Aufspannen </vt:lpstr>
      <vt:lpstr>Material Aufspannen</vt:lpstr>
      <vt:lpstr>WErkzeugwechsel</vt:lpstr>
      <vt:lpstr>Werkzeugwechsel</vt:lpstr>
      <vt:lpstr>Nullpunkt setzen</vt:lpstr>
      <vt:lpstr>Aufräumen und reinigen</vt:lpstr>
      <vt:lpstr>Ende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2015-03-04T12:14:08Z</dcterms:created>
  <dcterms:modified xsi:type="dcterms:W3CDTF">2015-10-29T15:22:40Z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