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80" r:id="rId1"/>
  </p:sldMasterIdLst>
  <p:notesMasterIdLst>
    <p:notesMasterId r:id="rId43"/>
  </p:notesMasterIdLst>
  <p:handoutMasterIdLst>
    <p:handoutMasterId r:id="rId44"/>
  </p:handoutMasterIdLst>
  <p:sldIdLst>
    <p:sldId id="256" r:id="rId2"/>
    <p:sldId id="355" r:id="rId3"/>
    <p:sldId id="297" r:id="rId4"/>
    <p:sldId id="298" r:id="rId5"/>
    <p:sldId id="299" r:id="rId6"/>
    <p:sldId id="300" r:id="rId7"/>
    <p:sldId id="301" r:id="rId8"/>
    <p:sldId id="289" r:id="rId9"/>
    <p:sldId id="281" r:id="rId10"/>
    <p:sldId id="376" r:id="rId11"/>
    <p:sldId id="339" r:id="rId12"/>
    <p:sldId id="340" r:id="rId13"/>
    <p:sldId id="375" r:id="rId14"/>
    <p:sldId id="259" r:id="rId15"/>
    <p:sldId id="316" r:id="rId16"/>
    <p:sldId id="366" r:id="rId17"/>
    <p:sldId id="378" r:id="rId18"/>
    <p:sldId id="370" r:id="rId19"/>
    <p:sldId id="371" r:id="rId20"/>
    <p:sldId id="372" r:id="rId21"/>
    <p:sldId id="367" r:id="rId22"/>
    <p:sldId id="377" r:id="rId23"/>
    <p:sldId id="274" r:id="rId24"/>
    <p:sldId id="276" r:id="rId25"/>
    <p:sldId id="368" r:id="rId26"/>
    <p:sldId id="275" r:id="rId27"/>
    <p:sldId id="286" r:id="rId28"/>
    <p:sldId id="287" r:id="rId29"/>
    <p:sldId id="288" r:id="rId30"/>
    <p:sldId id="290" r:id="rId31"/>
    <p:sldId id="373" r:id="rId32"/>
    <p:sldId id="305" r:id="rId33"/>
    <p:sldId id="308" r:id="rId34"/>
    <p:sldId id="364" r:id="rId35"/>
    <p:sldId id="283" r:id="rId36"/>
    <p:sldId id="282" r:id="rId37"/>
    <p:sldId id="257" r:id="rId38"/>
    <p:sldId id="270" r:id="rId39"/>
    <p:sldId id="272" r:id="rId40"/>
    <p:sldId id="363" r:id="rId41"/>
    <p:sldId id="365" r:id="rId42"/>
  </p:sldIdLst>
  <p:sldSz cx="9144000" cy="6858000" type="screen4x3"/>
  <p:notesSz cx="9928225" cy="6797675"/>
  <p:defaultTextStyle>
    <a:defPPr>
      <a:defRPr lang="de-DE"/>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3366"/>
    <a:srgbClr val="333333"/>
    <a:srgbClr val="7F7F7F"/>
    <a:srgbClr val="3379CD"/>
    <a:srgbClr val="CC00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1"/>
    <p:restoredTop sz="87837" autoAdjust="0"/>
  </p:normalViewPr>
  <p:slideViewPr>
    <p:cSldViewPr snapToGrid="0" snapToObjects="1">
      <p:cViewPr varScale="1">
        <p:scale>
          <a:sx n="106" d="100"/>
          <a:sy n="106" d="100"/>
        </p:scale>
        <p:origin x="2184"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C9514-7680-194C-B53A-B3B67A254D7E}" type="doc">
      <dgm:prSet loTypeId="urn:microsoft.com/office/officeart/2008/layout/NameandTitleOrganizationalChart" loCatId="" qsTypeId="urn:microsoft.com/office/officeart/2005/8/quickstyle/simple3" qsCatId="simple" csTypeId="urn:microsoft.com/office/officeart/2005/8/colors/accent1_2" csCatId="accent1" phldr="1"/>
      <dgm:spPr/>
      <dgm:t>
        <a:bodyPr/>
        <a:lstStyle/>
        <a:p>
          <a:endParaRPr lang="de-DE"/>
        </a:p>
      </dgm:t>
    </dgm:pt>
    <dgm:pt modelId="{435F4068-C362-9343-8073-6ADAA6EA369A}">
      <dgm:prSet phldrT="[Text]"/>
      <dgm:spPr/>
      <dgm:t>
        <a:bodyPr/>
        <a:lstStyle/>
        <a:p>
          <a:r>
            <a:rPr lang="de-DE"/>
            <a:t>&lt;</a:t>
          </a:r>
          <a:r>
            <a:rPr lang="de-DE">
              <a:solidFill>
                <a:schemeClr val="accent2"/>
              </a:solidFill>
            </a:rPr>
            <a:t>corpus</a:t>
          </a:r>
          <a:r>
            <a:rPr lang="de-DE"/>
            <a:t>&gt;</a:t>
          </a:r>
        </a:p>
      </dgm:t>
    </dgm:pt>
    <dgm:pt modelId="{32DBE5BF-04F8-C543-B53F-353BB4A934FD}" type="parTrans" cxnId="{129F6A20-ADCC-B44C-B4A1-2B4C7A2E5E90}">
      <dgm:prSet/>
      <dgm:spPr/>
      <dgm:t>
        <a:bodyPr/>
        <a:lstStyle/>
        <a:p>
          <a:endParaRPr lang="de-DE"/>
        </a:p>
      </dgm:t>
    </dgm:pt>
    <dgm:pt modelId="{8327B397-7A3D-C440-9F2F-283A5BF78DD5}" type="sibTrans" cxnId="{129F6A20-ADCC-B44C-B4A1-2B4C7A2E5E90}">
      <dgm:prSet/>
      <dgm:spPr/>
      <dgm:t>
        <a:bodyPr/>
        <a:lstStyle/>
        <a:p>
          <a:endParaRPr lang="de-DE"/>
        </a:p>
      </dgm:t>
    </dgm:pt>
    <dgm:pt modelId="{EFAB34EC-4D53-9E4C-B2D8-AEE262C3CE0B}">
      <dgm:prSet phldrT="[Text]"/>
      <dgm:spPr/>
      <dgm:t>
        <a:bodyPr/>
        <a:lstStyle/>
        <a:p>
          <a:r>
            <a:rPr lang="de-DE"/>
            <a:t>&lt;</a:t>
          </a:r>
          <a:r>
            <a:rPr lang="de-DE">
              <a:solidFill>
                <a:schemeClr val="accent2"/>
              </a:solidFill>
            </a:rPr>
            <a:t>p</a:t>
          </a:r>
          <a:r>
            <a:rPr lang="de-DE"/>
            <a:t>&gt;</a:t>
          </a:r>
        </a:p>
      </dgm:t>
    </dgm:pt>
    <dgm:pt modelId="{D4FE6F8E-31AE-E944-8636-58F80E1BA3A6}" type="parTrans" cxnId="{CF739531-8FAF-754F-AF23-9722301FEAF9}">
      <dgm:prSet/>
      <dgm:spPr/>
      <dgm:t>
        <a:bodyPr/>
        <a:lstStyle/>
        <a:p>
          <a:endParaRPr lang="de-DE"/>
        </a:p>
      </dgm:t>
    </dgm:pt>
    <dgm:pt modelId="{45B0D7EE-524E-5041-B72B-D006796938E4}" type="sibTrans" cxnId="{CF739531-8FAF-754F-AF23-9722301FEAF9}">
      <dgm:prSet/>
      <dgm:spPr/>
      <dgm:t>
        <a:bodyPr/>
        <a:lstStyle/>
        <a:p>
          <a:endParaRPr lang="de-DE"/>
        </a:p>
      </dgm:t>
    </dgm:pt>
    <dgm:pt modelId="{13734133-5D8B-EB41-A91C-F3A76BCD0FD3}">
      <dgm:prSet phldrT="[Text]"/>
      <dgm:spPr/>
      <dgm:t>
        <a:bodyPr/>
        <a:lstStyle/>
        <a:p>
          <a:r>
            <a:rPr lang="de-DE"/>
            <a:t>&lt;</a:t>
          </a:r>
          <a:r>
            <a:rPr lang="de-DE">
              <a:solidFill>
                <a:schemeClr val="accent2"/>
              </a:solidFill>
            </a:rPr>
            <a:t>s</a:t>
          </a:r>
          <a:r>
            <a:rPr lang="de-DE"/>
            <a:t>&gt;</a:t>
          </a:r>
        </a:p>
      </dgm:t>
    </dgm:pt>
    <dgm:pt modelId="{90DB4585-A185-2145-8214-99880F5E1A79}" type="parTrans" cxnId="{40E09B37-9C5C-8A4B-B3EB-918C4C756156}">
      <dgm:prSet/>
      <dgm:spPr/>
      <dgm:t>
        <a:bodyPr/>
        <a:lstStyle/>
        <a:p>
          <a:endParaRPr lang="de-DE"/>
        </a:p>
      </dgm:t>
    </dgm:pt>
    <dgm:pt modelId="{CDD13F8B-E2DB-1641-AED4-5E63E1CED676}" type="sibTrans" cxnId="{40E09B37-9C5C-8A4B-B3EB-918C4C756156}">
      <dgm:prSet/>
      <dgm:spPr/>
      <dgm:t>
        <a:bodyPr/>
        <a:lstStyle/>
        <a:p>
          <a:endParaRPr lang="de-DE"/>
        </a:p>
      </dgm:t>
    </dgm:pt>
    <dgm:pt modelId="{77DC0057-F17F-804F-BC20-83A232E1A759}">
      <dgm:prSet phldrT="[Text]"/>
      <dgm:spPr/>
      <dgm:t>
        <a:bodyPr/>
        <a:lstStyle/>
        <a:p>
          <a:r>
            <a:rPr lang="de-DE">
              <a:solidFill>
                <a:schemeClr val="tx1"/>
              </a:solidFill>
            </a:rPr>
            <a:t>&lt;</a:t>
          </a:r>
          <a:r>
            <a:rPr lang="de-DE">
              <a:solidFill>
                <a:schemeClr val="accent2"/>
              </a:solidFill>
            </a:rPr>
            <a:t>token</a:t>
          </a:r>
          <a:r>
            <a:rPr lang="de-DE">
              <a:solidFill>
                <a:schemeClr val="tx1"/>
              </a:solidFill>
            </a:rPr>
            <a:t>&gt;</a:t>
          </a:r>
        </a:p>
      </dgm:t>
    </dgm:pt>
    <dgm:pt modelId="{14DC849C-9850-3B4C-8DB7-2C511A487741}" type="parTrans" cxnId="{FA0D954A-2518-CD41-862F-B28DB2044CB5}">
      <dgm:prSet/>
      <dgm:spPr/>
      <dgm:t>
        <a:bodyPr/>
        <a:lstStyle/>
        <a:p>
          <a:endParaRPr lang="de-DE"/>
        </a:p>
      </dgm:t>
    </dgm:pt>
    <dgm:pt modelId="{D962A17A-A3DF-D441-A79B-4689B7542BBC}" type="sibTrans" cxnId="{FA0D954A-2518-CD41-862F-B28DB2044CB5}">
      <dgm:prSet custT="1"/>
      <dgm:spPr/>
      <dgm:t>
        <a:bodyPr/>
        <a:lstStyle/>
        <a:p>
          <a:pPr algn="l">
            <a:lnSpc>
              <a:spcPct val="90000"/>
            </a:lnSpc>
            <a:spcAft>
              <a:spcPts val="0"/>
            </a:spcAft>
          </a:pPr>
          <a:r>
            <a:rPr lang="de-DE" sz="1200" b="1" dirty="0" err="1">
              <a:solidFill>
                <a:schemeClr val="accent3"/>
              </a:solidFill>
              <a:latin typeface="Calibri" panose="020F0502020204030204" pitchFamily="34" charset="0"/>
              <a:cs typeface="Calibri" panose="020F0502020204030204" pitchFamily="34" charset="0"/>
            </a:rPr>
            <a:t>pos</a:t>
          </a:r>
          <a:r>
            <a:rPr lang="de-DE" sz="1200" b="1" dirty="0">
              <a:solidFill>
                <a:schemeClr val="accent3"/>
              </a:solidFill>
              <a:latin typeface="Calibri" panose="020F0502020204030204" pitchFamily="34" charset="0"/>
              <a:cs typeface="Calibri" panose="020F0502020204030204" pitchFamily="34" charset="0"/>
            </a:rPr>
            <a:t>:</a:t>
          </a:r>
          <a:r>
            <a:rPr lang="de-DE" sz="1200" b="1" baseline="0" dirty="0">
              <a:solidFill>
                <a:schemeClr val="accent3"/>
              </a:solidFill>
              <a:latin typeface="Calibri" panose="020F0502020204030204" pitchFamily="34" charset="0"/>
              <a:cs typeface="Calibri" panose="020F0502020204030204" pitchFamily="34" charset="0"/>
            </a:rPr>
            <a:t> PP</a:t>
          </a:r>
          <a:br>
            <a:rPr lang="de-DE" sz="1200" b="1" baseline="0" dirty="0">
              <a:solidFill>
                <a:schemeClr val="accent3"/>
              </a:solidFill>
              <a:latin typeface="Calibri" panose="020F0502020204030204" pitchFamily="34" charset="0"/>
              <a:cs typeface="Calibri" panose="020F0502020204030204" pitchFamily="34" charset="0"/>
            </a:rPr>
          </a:br>
          <a:r>
            <a:rPr lang="de-DE" sz="1200" b="1" baseline="0" dirty="0" err="1">
              <a:solidFill>
                <a:schemeClr val="accent3"/>
              </a:solidFill>
              <a:latin typeface="Calibri" panose="020F0502020204030204" pitchFamily="34" charset="0"/>
              <a:cs typeface="Calibri" panose="020F0502020204030204" pitchFamily="34" charset="0"/>
            </a:rPr>
            <a:t>lemma</a:t>
          </a:r>
          <a:r>
            <a:rPr lang="de-DE" sz="1200" b="1" baseline="0" dirty="0">
              <a:solidFill>
                <a:schemeClr val="accent3"/>
              </a:solidFill>
              <a:latin typeface="Calibri" panose="020F0502020204030204" pitchFamily="34" charset="0"/>
              <a:cs typeface="Calibri" panose="020F0502020204030204" pitchFamily="34" charset="0"/>
            </a:rPr>
            <a:t>: </a:t>
          </a:r>
          <a:r>
            <a:rPr lang="de-DE" sz="1200" b="1" baseline="0" dirty="0" err="1">
              <a:solidFill>
                <a:schemeClr val="accent3"/>
              </a:solidFill>
              <a:latin typeface="Calibri" panose="020F0502020204030204" pitchFamily="34" charset="0"/>
              <a:cs typeface="Calibri" panose="020F0502020204030204" pitchFamily="34" charset="0"/>
            </a:rPr>
            <a:t>it</a:t>
          </a:r>
          <a:r>
            <a:rPr lang="de-DE" sz="1200" b="1" dirty="0">
              <a:solidFill>
                <a:schemeClr val="accent3"/>
              </a:solidFill>
              <a:latin typeface="Calibri" panose="020F0502020204030204" pitchFamily="34" charset="0"/>
              <a:cs typeface="Calibri" panose="020F0502020204030204" pitchFamily="34" charset="0"/>
            </a:rPr>
            <a:t> </a:t>
          </a:r>
        </a:p>
      </dgm:t>
    </dgm:pt>
    <dgm:pt modelId="{0D0D9B43-83E3-BC43-ACE7-EE0D03C46C37}">
      <dgm:prSet phldrT="[Text]"/>
      <dgm:spPr/>
      <dgm:t>
        <a:bodyPr/>
        <a:lstStyle/>
        <a:p>
          <a:r>
            <a:rPr lang="de-DE"/>
            <a:t>&lt;</a:t>
          </a:r>
          <a:r>
            <a:rPr lang="de-DE">
              <a:solidFill>
                <a:schemeClr val="accent2"/>
              </a:solidFill>
            </a:rPr>
            <a:t>token</a:t>
          </a:r>
          <a:r>
            <a:rPr lang="de-DE"/>
            <a:t>&gt;</a:t>
          </a:r>
        </a:p>
      </dgm:t>
    </dgm:pt>
    <dgm:pt modelId="{83692B98-FFB6-6E49-9F1E-CC0A2F155F71}" type="parTrans" cxnId="{E39186B0-7A63-D348-B4BF-47953B416A0B}">
      <dgm:prSet/>
      <dgm:spPr/>
      <dgm:t>
        <a:bodyPr/>
        <a:lstStyle/>
        <a:p>
          <a:endParaRPr lang="de-DE"/>
        </a:p>
      </dgm:t>
    </dgm:pt>
    <dgm:pt modelId="{2090F601-2CB8-414E-8888-8C169DC15632}" type="sibTrans" cxnId="{E39186B0-7A63-D348-B4BF-47953B416A0B}">
      <dgm:prSet custT="1"/>
      <dgm:spPr/>
      <dgm:t>
        <a:bodyPr/>
        <a:lstStyle/>
        <a:p>
          <a:pPr algn="l">
            <a:spcAft>
              <a:spcPts val="0"/>
            </a:spcAft>
          </a:pPr>
          <a:r>
            <a:rPr lang="de-DE" sz="1200" b="1" dirty="0" err="1">
              <a:solidFill>
                <a:schemeClr val="accent3"/>
              </a:solidFill>
              <a:latin typeface="Calibri" panose="020F0502020204030204" pitchFamily="34" charset="0"/>
              <a:cs typeface="Calibri" panose="020F0502020204030204" pitchFamily="34" charset="0"/>
            </a:rPr>
            <a:t>pos</a:t>
          </a:r>
          <a:r>
            <a:rPr lang="de-DE" sz="1200" b="1" dirty="0">
              <a:solidFill>
                <a:schemeClr val="accent3"/>
              </a:solidFill>
              <a:latin typeface="Calibri" panose="020F0502020204030204" pitchFamily="34" charset="0"/>
              <a:cs typeface="Calibri" panose="020F0502020204030204" pitchFamily="34" charset="0"/>
            </a:rPr>
            <a:t>: RB</a:t>
          </a:r>
        </a:p>
        <a:p>
          <a:pPr algn="l">
            <a:spcAft>
              <a:spcPts val="0"/>
            </a:spcAft>
          </a:pPr>
          <a:r>
            <a:rPr lang="de-DE" sz="1200" b="1" dirty="0" err="1">
              <a:solidFill>
                <a:schemeClr val="accent3"/>
              </a:solidFill>
              <a:latin typeface="Calibri" panose="020F0502020204030204" pitchFamily="34" charset="0"/>
              <a:cs typeface="Calibri" panose="020F0502020204030204" pitchFamily="34" charset="0"/>
            </a:rPr>
            <a:t>lemma</a:t>
          </a:r>
          <a:r>
            <a:rPr lang="de-DE" sz="1200" b="1" dirty="0">
              <a:solidFill>
                <a:schemeClr val="accent3"/>
              </a:solidFill>
              <a:latin typeface="Calibri" panose="020F0502020204030204" pitchFamily="34" charset="0"/>
              <a:cs typeface="Calibri" panose="020F0502020204030204" pitchFamily="34" charset="0"/>
            </a:rPr>
            <a:t>: </a:t>
          </a:r>
          <a:r>
            <a:rPr lang="de-DE" sz="1200" b="1" dirty="0" err="1">
              <a:solidFill>
                <a:schemeClr val="accent3"/>
              </a:solidFill>
              <a:latin typeface="Calibri" panose="020F0502020204030204" pitchFamily="34" charset="0"/>
              <a:cs typeface="Calibri" panose="020F0502020204030204" pitchFamily="34" charset="0"/>
            </a:rPr>
            <a:t>much</a:t>
          </a:r>
          <a:endParaRPr lang="de-DE" sz="1200" b="1" dirty="0">
            <a:solidFill>
              <a:schemeClr val="accent3"/>
            </a:solidFill>
            <a:latin typeface="Calibri" panose="020F0502020204030204" pitchFamily="34" charset="0"/>
            <a:cs typeface="Calibri" panose="020F0502020204030204" pitchFamily="34" charset="0"/>
          </a:endParaRPr>
        </a:p>
      </dgm:t>
    </dgm:pt>
    <dgm:pt modelId="{2CA0FD93-6BFE-1D4D-8317-390BAC0C822F}">
      <dgm:prSet phldrT="[Text]"/>
      <dgm:spPr/>
      <dgm:t>
        <a:bodyPr/>
        <a:lstStyle/>
        <a:p>
          <a:r>
            <a:rPr lang="de-DE" i="1"/>
            <a:t>It</a:t>
          </a:r>
        </a:p>
      </dgm:t>
    </dgm:pt>
    <dgm:pt modelId="{098DB21A-4C3A-1A45-887C-DF2934BCE1F1}" type="parTrans" cxnId="{400957C7-8703-F340-B268-A44BCA435268}">
      <dgm:prSet/>
      <dgm:spPr/>
      <dgm:t>
        <a:bodyPr/>
        <a:lstStyle/>
        <a:p>
          <a:endParaRPr lang="de-DE"/>
        </a:p>
      </dgm:t>
    </dgm:pt>
    <dgm:pt modelId="{BABDF127-CD3E-4E4D-B75D-CC3DAF360274}" type="sibTrans" cxnId="{400957C7-8703-F340-B268-A44BCA435268}">
      <dgm:prSet/>
      <dgm:spPr/>
      <dgm:t>
        <a:bodyPr/>
        <a:lstStyle/>
        <a:p>
          <a:endParaRPr lang="de-DE"/>
        </a:p>
      </dgm:t>
    </dgm:pt>
    <dgm:pt modelId="{1A45B759-6E51-FB46-A02E-BEAFB5AE4558}">
      <dgm:prSet phldrT="[Text]"/>
      <dgm:spPr/>
      <dgm:t>
        <a:bodyPr/>
        <a:lstStyle/>
        <a:p>
          <a:r>
            <a:rPr lang="de-DE"/>
            <a:t>&lt;</a:t>
          </a:r>
          <a:r>
            <a:rPr lang="de-DE">
              <a:solidFill>
                <a:schemeClr val="accent2"/>
              </a:solidFill>
            </a:rPr>
            <a:t>token</a:t>
          </a:r>
          <a:r>
            <a:rPr lang="de-DE"/>
            <a:t>&gt;</a:t>
          </a:r>
        </a:p>
      </dgm:t>
    </dgm:pt>
    <dgm:pt modelId="{5BA49A4D-B82E-4645-8710-27FCC38FE5BC}" type="parTrans" cxnId="{8D5AE76D-D54E-8D48-866B-4A638F8BF13F}">
      <dgm:prSet/>
      <dgm:spPr/>
      <dgm:t>
        <a:bodyPr/>
        <a:lstStyle/>
        <a:p>
          <a:endParaRPr lang="de-DE"/>
        </a:p>
      </dgm:t>
    </dgm:pt>
    <dgm:pt modelId="{D9BE64D6-11E4-4942-9E55-46332A1D2AA3}" type="sibTrans" cxnId="{8D5AE76D-D54E-8D48-866B-4A638F8BF13F}">
      <dgm:prSet custT="1"/>
      <dgm:spPr/>
      <dgm:t>
        <a:bodyPr/>
        <a:lstStyle/>
        <a:p>
          <a:pPr algn="l">
            <a:spcAft>
              <a:spcPts val="0"/>
            </a:spcAft>
          </a:pPr>
          <a:r>
            <a:rPr lang="de-DE" sz="1200" b="1" dirty="0" err="1">
              <a:solidFill>
                <a:schemeClr val="accent3"/>
              </a:solidFill>
              <a:latin typeface="Calibri" panose="020F0502020204030204" pitchFamily="34" charset="0"/>
              <a:cs typeface="Calibri" panose="020F0502020204030204" pitchFamily="34" charset="0"/>
            </a:rPr>
            <a:t>pos</a:t>
          </a:r>
          <a:r>
            <a:rPr lang="de-DE" sz="1200" b="1" dirty="0">
              <a:solidFill>
                <a:schemeClr val="accent3"/>
              </a:solidFill>
              <a:latin typeface="Calibri" panose="020F0502020204030204" pitchFamily="34" charset="0"/>
              <a:cs typeface="Calibri" panose="020F0502020204030204" pitchFamily="34" charset="0"/>
            </a:rPr>
            <a:t>: VBD</a:t>
          </a:r>
        </a:p>
        <a:p>
          <a:pPr algn="l">
            <a:spcAft>
              <a:spcPts val="0"/>
            </a:spcAft>
          </a:pPr>
          <a:r>
            <a:rPr lang="de-DE" sz="1200" b="1" dirty="0" err="1">
              <a:solidFill>
                <a:schemeClr val="accent3"/>
              </a:solidFill>
              <a:latin typeface="Calibri" panose="020F0502020204030204" pitchFamily="34" charset="0"/>
              <a:cs typeface="Calibri" panose="020F0502020204030204" pitchFamily="34" charset="0"/>
            </a:rPr>
            <a:t>lemma</a:t>
          </a:r>
          <a:r>
            <a:rPr lang="de-DE" sz="1200" b="1" dirty="0">
              <a:solidFill>
                <a:schemeClr val="accent3"/>
              </a:solidFill>
              <a:latin typeface="Calibri" panose="020F0502020204030204" pitchFamily="34" charset="0"/>
              <a:cs typeface="Calibri" panose="020F0502020204030204" pitchFamily="34" charset="0"/>
            </a:rPr>
            <a:t>: </a:t>
          </a:r>
          <a:r>
            <a:rPr lang="de-DE" sz="1200" b="1" dirty="0" err="1">
              <a:solidFill>
                <a:schemeClr val="accent3"/>
              </a:solidFill>
              <a:latin typeface="Calibri" panose="020F0502020204030204" pitchFamily="34" charset="0"/>
              <a:cs typeface="Calibri" panose="020F0502020204030204" pitchFamily="34" charset="0"/>
            </a:rPr>
            <a:t>be</a:t>
          </a:r>
          <a:endParaRPr lang="de-DE" sz="1200" b="1" dirty="0">
            <a:solidFill>
              <a:schemeClr val="accent3"/>
            </a:solidFill>
            <a:latin typeface="Calibri" panose="020F0502020204030204" pitchFamily="34" charset="0"/>
            <a:cs typeface="Calibri" panose="020F0502020204030204" pitchFamily="34" charset="0"/>
          </a:endParaRPr>
        </a:p>
      </dgm:t>
    </dgm:pt>
    <dgm:pt modelId="{AC09077E-E5B2-7445-8A3E-4B5AA58A60C0}">
      <dgm:prSet phldrT="[Text]"/>
      <dgm:spPr/>
      <dgm:t>
        <a:bodyPr/>
        <a:lstStyle/>
        <a:p>
          <a:r>
            <a:rPr lang="de-DE" i="1" u="none"/>
            <a:t>was</a:t>
          </a:r>
        </a:p>
      </dgm:t>
    </dgm:pt>
    <dgm:pt modelId="{FC8159CA-FB80-1F43-A80D-1E27E9D4825F}" type="parTrans" cxnId="{860CC97B-5873-1C4C-8007-8DD961E841B6}">
      <dgm:prSet/>
      <dgm:spPr/>
      <dgm:t>
        <a:bodyPr/>
        <a:lstStyle/>
        <a:p>
          <a:endParaRPr lang="de-DE"/>
        </a:p>
      </dgm:t>
    </dgm:pt>
    <dgm:pt modelId="{17638E28-93D8-C248-B168-707147BF5126}" type="sibTrans" cxnId="{860CC97B-5873-1C4C-8007-8DD961E841B6}">
      <dgm:prSet/>
      <dgm:spPr/>
      <dgm:t>
        <a:bodyPr/>
        <a:lstStyle/>
        <a:p>
          <a:endParaRPr lang="de-DE"/>
        </a:p>
      </dgm:t>
    </dgm:pt>
    <dgm:pt modelId="{B72CC48D-36ED-4247-950B-EC647FEC1D47}">
      <dgm:prSet phldrT="[Text]"/>
      <dgm:spPr/>
      <dgm:t>
        <a:bodyPr/>
        <a:lstStyle/>
        <a:p>
          <a:r>
            <a:rPr lang="de-DE"/>
            <a:t>&lt;</a:t>
          </a:r>
          <a:r>
            <a:rPr lang="de-DE">
              <a:solidFill>
                <a:schemeClr val="accent2"/>
              </a:solidFill>
            </a:rPr>
            <a:t>token</a:t>
          </a:r>
          <a:r>
            <a:rPr lang="de-DE"/>
            <a:t>&gt;</a:t>
          </a:r>
        </a:p>
      </dgm:t>
    </dgm:pt>
    <dgm:pt modelId="{F191269E-144E-464B-B8ED-BCDF533AE2A5}" type="parTrans" cxnId="{98DF8C55-16F0-B946-BB44-AF3DAC393B5C}">
      <dgm:prSet/>
      <dgm:spPr/>
      <dgm:t>
        <a:bodyPr/>
        <a:lstStyle/>
        <a:p>
          <a:endParaRPr lang="de-DE"/>
        </a:p>
      </dgm:t>
    </dgm:pt>
    <dgm:pt modelId="{C710D4D5-24BD-7D4E-B3DA-6B0B82AB09DC}" type="sibTrans" cxnId="{98DF8C55-16F0-B946-BB44-AF3DAC393B5C}">
      <dgm:prSet custT="1"/>
      <dgm:spPr/>
      <dgm:t>
        <a:bodyPr/>
        <a:lstStyle/>
        <a:p>
          <a:pPr algn="l">
            <a:spcAft>
              <a:spcPts val="0"/>
            </a:spcAft>
          </a:pPr>
          <a:r>
            <a:rPr lang="de-DE" sz="1200" b="1" dirty="0" err="1">
              <a:solidFill>
                <a:schemeClr val="accent3"/>
              </a:solidFill>
              <a:latin typeface="Calibri" panose="020F0502020204030204" pitchFamily="34" charset="0"/>
              <a:cs typeface="Calibri" panose="020F0502020204030204" pitchFamily="34" charset="0"/>
            </a:rPr>
            <a:t>pos</a:t>
          </a:r>
          <a:r>
            <a:rPr lang="de-DE" sz="1200" b="1" dirty="0">
              <a:solidFill>
                <a:schemeClr val="accent3"/>
              </a:solidFill>
              <a:latin typeface="Calibri" panose="020F0502020204030204" pitchFamily="34" charset="0"/>
              <a:cs typeface="Calibri" panose="020F0502020204030204" pitchFamily="34" charset="0"/>
            </a:rPr>
            <a:t>:</a:t>
          </a:r>
          <a:r>
            <a:rPr lang="de-DE" sz="1200" b="1" baseline="0" dirty="0">
              <a:solidFill>
                <a:schemeClr val="accent3"/>
              </a:solidFill>
              <a:latin typeface="Calibri" panose="020F0502020204030204" pitchFamily="34" charset="0"/>
              <a:cs typeface="Calibri" panose="020F0502020204030204" pitchFamily="34" charset="0"/>
            </a:rPr>
            <a:t> DT</a:t>
          </a:r>
          <a:br>
            <a:rPr lang="de-DE" sz="1200" b="1" baseline="0" dirty="0">
              <a:solidFill>
                <a:schemeClr val="accent3"/>
              </a:solidFill>
              <a:latin typeface="Calibri" panose="020F0502020204030204" pitchFamily="34" charset="0"/>
              <a:cs typeface="Calibri" panose="020F0502020204030204" pitchFamily="34" charset="0"/>
            </a:rPr>
          </a:br>
          <a:r>
            <a:rPr lang="de-DE" sz="1200" b="1" baseline="0" dirty="0" err="1">
              <a:solidFill>
                <a:schemeClr val="accent3"/>
              </a:solidFill>
              <a:latin typeface="Calibri" panose="020F0502020204030204" pitchFamily="34" charset="0"/>
              <a:cs typeface="Calibri" panose="020F0502020204030204" pitchFamily="34" charset="0"/>
            </a:rPr>
            <a:t>lemma</a:t>
          </a:r>
          <a:r>
            <a:rPr lang="de-DE" sz="1200" b="1" baseline="0" dirty="0">
              <a:solidFill>
                <a:schemeClr val="accent3"/>
              </a:solidFill>
              <a:latin typeface="Calibri" panose="020F0502020204030204" pitchFamily="34" charset="0"/>
              <a:cs typeface="Calibri" panose="020F0502020204030204" pitchFamily="34" charset="0"/>
            </a:rPr>
            <a:t>: a</a:t>
          </a:r>
          <a:endParaRPr lang="de-DE" sz="1200" b="1" dirty="0">
            <a:solidFill>
              <a:schemeClr val="accent3"/>
            </a:solidFill>
            <a:latin typeface="Calibri" panose="020F0502020204030204" pitchFamily="34" charset="0"/>
            <a:cs typeface="Calibri" panose="020F0502020204030204" pitchFamily="34" charset="0"/>
          </a:endParaRPr>
        </a:p>
      </dgm:t>
    </dgm:pt>
    <dgm:pt modelId="{EB9A27BA-AF9B-0444-87B6-028A4C3BB245}">
      <dgm:prSet phldrT="[Text]"/>
      <dgm:spPr/>
      <dgm:t>
        <a:bodyPr/>
        <a:lstStyle/>
        <a:p>
          <a:r>
            <a:rPr lang="de-DE" i="1"/>
            <a:t>a</a:t>
          </a:r>
        </a:p>
      </dgm:t>
    </dgm:pt>
    <dgm:pt modelId="{987DEB11-C237-3E4B-ACDD-A1F49CC72106}" type="parTrans" cxnId="{A408C46D-479E-054A-9B75-5223EB10B1F1}">
      <dgm:prSet/>
      <dgm:spPr/>
      <dgm:t>
        <a:bodyPr/>
        <a:lstStyle/>
        <a:p>
          <a:endParaRPr lang="de-DE"/>
        </a:p>
      </dgm:t>
    </dgm:pt>
    <dgm:pt modelId="{FB882C32-6EF3-174D-A6F6-20F2CE543404}" type="sibTrans" cxnId="{A408C46D-479E-054A-9B75-5223EB10B1F1}">
      <dgm:prSet/>
      <dgm:spPr/>
      <dgm:t>
        <a:bodyPr/>
        <a:lstStyle/>
        <a:p>
          <a:endParaRPr lang="de-DE"/>
        </a:p>
      </dgm:t>
    </dgm:pt>
    <dgm:pt modelId="{443E7C63-98E2-DE45-9B1B-D9955E8FD2B7}">
      <dgm:prSet phldrT="[Text]"/>
      <dgm:spPr/>
      <dgm:t>
        <a:bodyPr/>
        <a:lstStyle/>
        <a:p>
          <a:r>
            <a:rPr lang="de-DE"/>
            <a:t>&lt;</a:t>
          </a:r>
          <a:r>
            <a:rPr lang="de-DE">
              <a:solidFill>
                <a:schemeClr val="accent2"/>
              </a:solidFill>
            </a:rPr>
            <a:t>token</a:t>
          </a:r>
          <a:r>
            <a:rPr lang="de-DE"/>
            <a:t>&gt;</a:t>
          </a:r>
        </a:p>
      </dgm:t>
    </dgm:pt>
    <dgm:pt modelId="{3ABDB2FC-6598-7147-8A1F-1E5187B95F57}" type="parTrans" cxnId="{873FFB31-2B75-9C49-8368-322CE47F4DA5}">
      <dgm:prSet/>
      <dgm:spPr/>
      <dgm:t>
        <a:bodyPr/>
        <a:lstStyle/>
        <a:p>
          <a:endParaRPr lang="de-DE"/>
        </a:p>
      </dgm:t>
    </dgm:pt>
    <dgm:pt modelId="{B67F6BDA-B3BE-9C49-B0CB-29AEA1992EB9}" type="sibTrans" cxnId="{873FFB31-2B75-9C49-8368-322CE47F4DA5}">
      <dgm:prSet custT="1"/>
      <dgm:spPr/>
      <dgm:t>
        <a:bodyPr/>
        <a:lstStyle/>
        <a:p>
          <a:pPr algn="l">
            <a:spcAft>
              <a:spcPts val="0"/>
            </a:spcAft>
          </a:pPr>
          <a:r>
            <a:rPr lang="de-DE" sz="1200" b="1" dirty="0" err="1">
              <a:solidFill>
                <a:schemeClr val="accent3"/>
              </a:solidFill>
              <a:latin typeface="Calibri" panose="020F0502020204030204" pitchFamily="34" charset="0"/>
              <a:cs typeface="Calibri" panose="020F0502020204030204" pitchFamily="34" charset="0"/>
            </a:rPr>
            <a:t>pos</a:t>
          </a:r>
          <a:r>
            <a:rPr lang="de-DE" sz="1200" b="1" dirty="0">
              <a:solidFill>
                <a:schemeClr val="accent3"/>
              </a:solidFill>
              <a:latin typeface="Calibri" panose="020F0502020204030204" pitchFamily="34" charset="0"/>
              <a:cs typeface="Calibri" panose="020F0502020204030204" pitchFamily="34" charset="0"/>
            </a:rPr>
            <a:t>: NN</a:t>
          </a:r>
        </a:p>
        <a:p>
          <a:pPr algn="l">
            <a:spcAft>
              <a:spcPts val="0"/>
            </a:spcAft>
          </a:pPr>
          <a:r>
            <a:rPr lang="de-DE" sz="1200" b="1" dirty="0" err="1">
              <a:solidFill>
                <a:schemeClr val="accent3"/>
              </a:solidFill>
              <a:latin typeface="Calibri" panose="020F0502020204030204" pitchFamily="34" charset="0"/>
              <a:cs typeface="Calibri" panose="020F0502020204030204" pitchFamily="34" charset="0"/>
            </a:rPr>
            <a:t>lemma</a:t>
          </a:r>
          <a:r>
            <a:rPr lang="de-DE" sz="1200" b="1" dirty="0">
              <a:solidFill>
                <a:schemeClr val="accent3"/>
              </a:solidFill>
              <a:latin typeface="Calibri" panose="020F0502020204030204" pitchFamily="34" charset="0"/>
              <a:cs typeface="Calibri" panose="020F0502020204030204" pitchFamily="34" charset="0"/>
            </a:rPr>
            <a:t>:</a:t>
          </a:r>
          <a:r>
            <a:rPr lang="de-DE" sz="1200" b="1" baseline="0" dirty="0">
              <a:solidFill>
                <a:schemeClr val="accent3"/>
              </a:solidFill>
              <a:latin typeface="Calibri" panose="020F0502020204030204" pitchFamily="34" charset="0"/>
              <a:cs typeface="Calibri" panose="020F0502020204030204" pitchFamily="34" charset="0"/>
            </a:rPr>
            <a:t> </a:t>
          </a:r>
          <a:r>
            <a:rPr lang="de-DE" sz="1200" b="1" baseline="0" dirty="0" err="1">
              <a:solidFill>
                <a:schemeClr val="accent3"/>
              </a:solidFill>
              <a:latin typeface="Calibri" panose="020F0502020204030204" pitchFamily="34" charset="0"/>
              <a:cs typeface="Calibri" panose="020F0502020204030204" pitchFamily="34" charset="0"/>
            </a:rPr>
            <a:t>day</a:t>
          </a:r>
          <a:endParaRPr lang="de-DE" sz="1200" b="1" dirty="0">
            <a:solidFill>
              <a:schemeClr val="accent3"/>
            </a:solidFill>
            <a:latin typeface="Calibri" panose="020F0502020204030204" pitchFamily="34" charset="0"/>
            <a:cs typeface="Calibri" panose="020F0502020204030204" pitchFamily="34" charset="0"/>
          </a:endParaRPr>
        </a:p>
      </dgm:t>
    </dgm:pt>
    <dgm:pt modelId="{E8AF1846-7757-B14E-9EB8-2D54DFA9B332}">
      <dgm:prSet phldrT="[Text]"/>
      <dgm:spPr/>
      <dgm:t>
        <a:bodyPr/>
        <a:lstStyle/>
        <a:p>
          <a:r>
            <a:rPr lang="de-DE" i="1"/>
            <a:t>day</a:t>
          </a:r>
        </a:p>
      </dgm:t>
    </dgm:pt>
    <dgm:pt modelId="{6A6F11A1-292D-8642-B072-5E148C4CDEE6}" type="parTrans" cxnId="{77313739-03D9-A94F-9305-8C726EECFCA2}">
      <dgm:prSet/>
      <dgm:spPr/>
      <dgm:t>
        <a:bodyPr/>
        <a:lstStyle/>
        <a:p>
          <a:endParaRPr lang="de-DE"/>
        </a:p>
      </dgm:t>
    </dgm:pt>
    <dgm:pt modelId="{E83B9776-69C7-E84F-B195-3F653ACDE126}" type="sibTrans" cxnId="{77313739-03D9-A94F-9305-8C726EECFCA2}">
      <dgm:prSet/>
      <dgm:spPr/>
      <dgm:t>
        <a:bodyPr/>
        <a:lstStyle/>
        <a:p>
          <a:endParaRPr lang="de-DE"/>
        </a:p>
      </dgm:t>
    </dgm:pt>
    <dgm:pt modelId="{B85BCC34-4133-1444-AE8F-A944AEA8337B}">
      <dgm:prSet phldrT="[Text]"/>
      <dgm:spPr/>
      <dgm:t>
        <a:bodyPr/>
        <a:lstStyle/>
        <a:p>
          <a:r>
            <a:rPr lang="de-DE" i="1"/>
            <a:t>much</a:t>
          </a:r>
        </a:p>
      </dgm:t>
    </dgm:pt>
    <dgm:pt modelId="{31E6D405-60D5-2C47-8766-6CAC30BC95BF}" type="parTrans" cxnId="{C677F31A-602B-1B47-A96A-02E3B07E7E82}">
      <dgm:prSet/>
      <dgm:spPr/>
      <dgm:t>
        <a:bodyPr/>
        <a:lstStyle/>
        <a:p>
          <a:endParaRPr lang="de-DE"/>
        </a:p>
      </dgm:t>
    </dgm:pt>
    <dgm:pt modelId="{0E9683F6-AF28-BA45-817F-E064973C8940}" type="sibTrans" cxnId="{C677F31A-602B-1B47-A96A-02E3B07E7E82}">
      <dgm:prSet/>
      <dgm:spPr/>
      <dgm:t>
        <a:bodyPr/>
        <a:lstStyle/>
        <a:p>
          <a:endParaRPr lang="de-DE"/>
        </a:p>
      </dgm:t>
    </dgm:pt>
    <dgm:pt modelId="{8FB1CB39-CEA4-9846-BA22-655ADEEA842C}">
      <dgm:prSet phldrT="[Text]"/>
      <dgm:spPr/>
      <dgm:t>
        <a:bodyPr/>
        <a:lstStyle/>
        <a:p>
          <a:r>
            <a:rPr lang="de-DE"/>
            <a:t>&lt;</a:t>
          </a:r>
          <a:r>
            <a:rPr lang="de-DE">
              <a:solidFill>
                <a:schemeClr val="accent2"/>
              </a:solidFill>
            </a:rPr>
            <a:t>s</a:t>
          </a:r>
          <a:r>
            <a:rPr lang="de-DE"/>
            <a:t>&gt;</a:t>
          </a:r>
        </a:p>
      </dgm:t>
    </dgm:pt>
    <dgm:pt modelId="{08500902-EF93-3D46-8C1D-3609F365D57B}" type="parTrans" cxnId="{293F34C8-04C0-044D-A92A-90E7920F1585}">
      <dgm:prSet/>
      <dgm:spPr/>
      <dgm:t>
        <a:bodyPr/>
        <a:lstStyle/>
        <a:p>
          <a:endParaRPr lang="de-DE"/>
        </a:p>
      </dgm:t>
    </dgm:pt>
    <dgm:pt modelId="{AE5CF64B-BEDF-8145-A837-DE2D013FD163}" type="sibTrans" cxnId="{293F34C8-04C0-044D-A92A-90E7920F1585}">
      <dgm:prSet/>
      <dgm:spPr/>
      <dgm:t>
        <a:bodyPr/>
        <a:lstStyle/>
        <a:p>
          <a:endParaRPr lang="de-DE"/>
        </a:p>
      </dgm:t>
    </dgm:pt>
    <dgm:pt modelId="{1D8E3435-A98A-FF4F-BB96-4F4FD5AF40DE}">
      <dgm:prSet phldrT="[Text]"/>
      <dgm:spPr/>
      <dgm:t>
        <a:bodyPr/>
        <a:lstStyle/>
        <a:p>
          <a:r>
            <a:rPr lang="de-DE"/>
            <a:t>&lt;</a:t>
          </a:r>
          <a:r>
            <a:rPr lang="de-DE">
              <a:solidFill>
                <a:schemeClr val="accent2"/>
              </a:solidFill>
            </a:rPr>
            <a:t>s</a:t>
          </a:r>
          <a:r>
            <a:rPr lang="de-DE"/>
            <a:t>&gt;</a:t>
          </a:r>
        </a:p>
      </dgm:t>
    </dgm:pt>
    <dgm:pt modelId="{3B4F7DF0-7F8A-0E47-AE0C-C397DA4EC266}" type="parTrans" cxnId="{BCBD0295-00F4-3D4C-BA93-A9CB4264E7BC}">
      <dgm:prSet/>
      <dgm:spPr/>
      <dgm:t>
        <a:bodyPr/>
        <a:lstStyle/>
        <a:p>
          <a:endParaRPr lang="de-DE"/>
        </a:p>
      </dgm:t>
    </dgm:pt>
    <dgm:pt modelId="{5E68B912-01B9-804D-AA70-01E70B8C7776}" type="sibTrans" cxnId="{BCBD0295-00F4-3D4C-BA93-A9CB4264E7BC}">
      <dgm:prSet/>
      <dgm:spPr/>
      <dgm:t>
        <a:bodyPr/>
        <a:lstStyle/>
        <a:p>
          <a:endParaRPr lang="de-DE"/>
        </a:p>
      </dgm:t>
    </dgm:pt>
    <dgm:pt modelId="{22068EFD-A53F-7D43-B9BA-A834DDB20E3D}">
      <dgm:prSet phldrT="[Text]"/>
      <dgm:spPr/>
      <dgm:t>
        <a:bodyPr/>
        <a:lstStyle/>
        <a:p>
          <a:r>
            <a:rPr lang="de-DE"/>
            <a:t>&lt;</a:t>
          </a:r>
          <a:r>
            <a:rPr lang="de-DE">
              <a:solidFill>
                <a:schemeClr val="accent2"/>
              </a:solidFill>
            </a:rPr>
            <a:t>p</a:t>
          </a:r>
          <a:r>
            <a:rPr lang="de-DE"/>
            <a:t>&gt;</a:t>
          </a:r>
        </a:p>
      </dgm:t>
    </dgm:pt>
    <dgm:pt modelId="{94EE9A31-AA49-9A4D-9468-8217A7D9952E}" type="parTrans" cxnId="{97ECBE54-20EE-CA4F-97BB-9C0044BE07F2}">
      <dgm:prSet/>
      <dgm:spPr/>
      <dgm:t>
        <a:bodyPr/>
        <a:lstStyle/>
        <a:p>
          <a:endParaRPr lang="de-DE"/>
        </a:p>
      </dgm:t>
    </dgm:pt>
    <dgm:pt modelId="{58536E23-0916-C84A-92C3-01A3ED0CA06D}" type="sibTrans" cxnId="{97ECBE54-20EE-CA4F-97BB-9C0044BE07F2}">
      <dgm:prSet/>
      <dgm:spPr/>
      <dgm:t>
        <a:bodyPr/>
        <a:lstStyle/>
        <a:p>
          <a:endParaRPr lang="de-DE"/>
        </a:p>
      </dgm:t>
    </dgm:pt>
    <dgm:pt modelId="{A06093DE-FA22-5B48-82B5-D6594169A09F}">
      <dgm:prSet phldrT="[Text]"/>
      <dgm:spPr/>
      <dgm:t>
        <a:bodyPr/>
        <a:lstStyle/>
        <a:p>
          <a:r>
            <a:rPr lang="de-DE"/>
            <a:t>&lt;</a:t>
          </a:r>
          <a:r>
            <a:rPr lang="de-DE">
              <a:solidFill>
                <a:schemeClr val="accent2"/>
              </a:solidFill>
            </a:rPr>
            <a:t>s</a:t>
          </a:r>
          <a:r>
            <a:rPr lang="de-DE"/>
            <a:t>&gt;</a:t>
          </a:r>
        </a:p>
      </dgm:t>
    </dgm:pt>
    <dgm:pt modelId="{3B8A0616-6A3F-B649-83B9-EE82FA9E3D1A}" type="parTrans" cxnId="{39F30139-7A89-4E4C-AB9D-48DEBE71EDD0}">
      <dgm:prSet/>
      <dgm:spPr/>
      <dgm:t>
        <a:bodyPr/>
        <a:lstStyle/>
        <a:p>
          <a:endParaRPr lang="de-DE"/>
        </a:p>
      </dgm:t>
    </dgm:pt>
    <dgm:pt modelId="{A734697A-A067-9C47-9278-2B5443EFA5C9}" type="sibTrans" cxnId="{39F30139-7A89-4E4C-AB9D-48DEBE71EDD0}">
      <dgm:prSet/>
      <dgm:spPr/>
      <dgm:t>
        <a:bodyPr/>
        <a:lstStyle/>
        <a:p>
          <a:endParaRPr lang="de-DE"/>
        </a:p>
      </dgm:t>
    </dgm:pt>
    <dgm:pt modelId="{A25B11C8-45B2-1848-8131-61D79635318D}">
      <dgm:prSet phldrT="[Text]"/>
      <dgm:spPr/>
      <dgm:t>
        <a:bodyPr/>
        <a:lstStyle/>
        <a:p>
          <a:r>
            <a:rPr lang="de-DE"/>
            <a:t>&lt;</a:t>
          </a:r>
          <a:r>
            <a:rPr lang="de-DE">
              <a:solidFill>
                <a:schemeClr val="accent2"/>
              </a:solidFill>
            </a:rPr>
            <a:t>s</a:t>
          </a:r>
          <a:r>
            <a:rPr lang="de-DE"/>
            <a:t>&gt;</a:t>
          </a:r>
        </a:p>
      </dgm:t>
    </dgm:pt>
    <dgm:pt modelId="{249887A7-3520-6A49-AD38-DC0157BDB8AA}" type="parTrans" cxnId="{206FE96D-E3B1-1147-94D8-C5BFCEECFEDD}">
      <dgm:prSet/>
      <dgm:spPr/>
      <dgm:t>
        <a:bodyPr/>
        <a:lstStyle/>
        <a:p>
          <a:endParaRPr lang="de-DE"/>
        </a:p>
      </dgm:t>
    </dgm:pt>
    <dgm:pt modelId="{CAF6EA23-222A-DB4E-A7B6-31699BAC3307}" type="sibTrans" cxnId="{206FE96D-E3B1-1147-94D8-C5BFCEECFEDD}">
      <dgm:prSet/>
      <dgm:spPr/>
      <dgm:t>
        <a:bodyPr/>
        <a:lstStyle/>
        <a:p>
          <a:endParaRPr lang="de-DE"/>
        </a:p>
      </dgm:t>
    </dgm:pt>
    <dgm:pt modelId="{C4BB70F4-36FD-2E49-8840-D499021972DE}">
      <dgm:prSet phldrT="[Text]"/>
      <dgm:spPr/>
      <dgm:t>
        <a:bodyPr/>
        <a:lstStyle/>
        <a:p>
          <a:r>
            <a:rPr lang="de-DE"/>
            <a:t>&lt;</a:t>
          </a:r>
          <a:r>
            <a:rPr lang="de-DE">
              <a:solidFill>
                <a:schemeClr val="accent2"/>
              </a:solidFill>
            </a:rPr>
            <a:t>story</a:t>
          </a:r>
          <a:r>
            <a:rPr lang="de-DE"/>
            <a:t>&gt;</a:t>
          </a:r>
        </a:p>
      </dgm:t>
    </dgm:pt>
    <dgm:pt modelId="{89E4B897-C099-684F-9335-326F53967B12}" type="parTrans" cxnId="{1C33FEB4-FAC3-8747-BBF2-965935F776C0}">
      <dgm:prSet/>
      <dgm:spPr/>
      <dgm:t>
        <a:bodyPr/>
        <a:lstStyle/>
        <a:p>
          <a:endParaRPr lang="de-DE"/>
        </a:p>
      </dgm:t>
    </dgm:pt>
    <dgm:pt modelId="{92ED111D-A11C-6C4E-B903-57031631A9BE}" type="sibTrans" cxnId="{1C33FEB4-FAC3-8747-BBF2-965935F776C0}">
      <dgm:prSet custT="1"/>
      <dgm:spPr/>
      <dgm:t>
        <a:bodyPr/>
        <a:lstStyle/>
        <a:p>
          <a:pPr algn="l">
            <a:spcAft>
              <a:spcPts val="0"/>
            </a:spcAft>
          </a:pPr>
          <a:r>
            <a:rPr lang="de-DE" sz="1200" b="1" dirty="0" err="1">
              <a:solidFill>
                <a:schemeClr val="accent3"/>
              </a:solidFill>
              <a:latin typeface="Calibri" panose="020F0502020204030204" pitchFamily="34" charset="0"/>
              <a:cs typeface="Calibri" panose="020F0502020204030204" pitchFamily="34" charset="0"/>
            </a:rPr>
            <a:t>num</a:t>
          </a:r>
          <a:r>
            <a:rPr lang="de-DE" sz="1200" b="1" dirty="0">
              <a:solidFill>
                <a:schemeClr val="accent3"/>
              </a:solidFill>
              <a:latin typeface="Calibri" panose="020F0502020204030204" pitchFamily="34" charset="0"/>
              <a:cs typeface="Calibri" panose="020F0502020204030204" pitchFamily="34" charset="0"/>
            </a:rPr>
            <a:t>: 6</a:t>
          </a:r>
          <a:br>
            <a:rPr lang="de-DE" sz="1200" b="1" dirty="0">
              <a:solidFill>
                <a:schemeClr val="accent3"/>
              </a:solidFill>
              <a:latin typeface="Calibri" panose="020F0502020204030204" pitchFamily="34" charset="0"/>
              <a:cs typeface="Calibri" panose="020F0502020204030204" pitchFamily="34" charset="0"/>
            </a:rPr>
          </a:br>
          <a:r>
            <a:rPr lang="de-DE" sz="1200" b="1" dirty="0">
              <a:solidFill>
                <a:schemeClr val="accent3"/>
              </a:solidFill>
              <a:latin typeface="Calibri" panose="020F0502020204030204" pitchFamily="34" charset="0"/>
              <a:cs typeface="Calibri" panose="020F0502020204030204" pitchFamily="34" charset="0"/>
            </a:rPr>
            <a:t>title:</a:t>
          </a:r>
          <a:r>
            <a:rPr lang="de-DE" sz="1200" b="1" baseline="0" dirty="0">
              <a:solidFill>
                <a:schemeClr val="accent3"/>
              </a:solidFill>
              <a:latin typeface="Calibri" panose="020F0502020204030204" pitchFamily="34" charset="0"/>
              <a:cs typeface="Calibri" panose="020F0502020204030204" pitchFamily="34" charset="0"/>
            </a:rPr>
            <a:t> The Garden</a:t>
          </a:r>
          <a:endParaRPr lang="de-DE" sz="1200" b="1" dirty="0">
            <a:solidFill>
              <a:schemeClr val="accent3"/>
            </a:solidFill>
            <a:latin typeface="Calibri" panose="020F0502020204030204" pitchFamily="34" charset="0"/>
            <a:cs typeface="Calibri" panose="020F0502020204030204" pitchFamily="34" charset="0"/>
          </a:endParaRPr>
        </a:p>
      </dgm:t>
    </dgm:pt>
    <dgm:pt modelId="{0FEA01AD-5B15-7A4D-A6B9-42D75823EC65}">
      <dgm:prSet phldrT="[Text]"/>
      <dgm:spPr/>
      <dgm:t>
        <a:bodyPr/>
        <a:lstStyle/>
        <a:p>
          <a:r>
            <a:rPr lang="de-DE"/>
            <a:t>&lt;</a:t>
          </a:r>
          <a:r>
            <a:rPr lang="de-DE">
              <a:solidFill>
                <a:schemeClr val="accent2"/>
              </a:solidFill>
            </a:rPr>
            <a:t>story</a:t>
          </a:r>
          <a:r>
            <a:rPr lang="de-DE"/>
            <a:t>&gt;</a:t>
          </a:r>
        </a:p>
      </dgm:t>
    </dgm:pt>
    <dgm:pt modelId="{C26A4288-C82C-1445-A4DF-F6CEBD1E4D3E}" type="parTrans" cxnId="{6483AA63-9703-5B4D-A4BF-0D2BA8E59590}">
      <dgm:prSet/>
      <dgm:spPr/>
      <dgm:t>
        <a:bodyPr/>
        <a:lstStyle/>
        <a:p>
          <a:endParaRPr lang="de-DE"/>
        </a:p>
      </dgm:t>
    </dgm:pt>
    <dgm:pt modelId="{D5CDC093-6C9A-A34C-A5AE-87E7EF78481D}" type="sibTrans" cxnId="{6483AA63-9703-5B4D-A4BF-0D2BA8E59590}">
      <dgm:prSet/>
      <dgm:spPr/>
      <dgm:t>
        <a:bodyPr/>
        <a:lstStyle/>
        <a:p>
          <a:endParaRPr lang="de-DE"/>
        </a:p>
      </dgm:t>
    </dgm:pt>
    <dgm:pt modelId="{0B44A69C-89B4-9E49-B735-A9B9C412F52A}" type="pres">
      <dgm:prSet presAssocID="{4FBC9514-7680-194C-B53A-B3B67A254D7E}" presName="hierChild1" presStyleCnt="0">
        <dgm:presLayoutVars>
          <dgm:orgChart val="1"/>
          <dgm:chPref val="1"/>
          <dgm:dir/>
          <dgm:animOne val="branch"/>
          <dgm:animLvl val="lvl"/>
          <dgm:resizeHandles/>
        </dgm:presLayoutVars>
      </dgm:prSet>
      <dgm:spPr/>
    </dgm:pt>
    <dgm:pt modelId="{5116DFC8-ED51-D349-A38D-9FD69E363F3B}" type="pres">
      <dgm:prSet presAssocID="{435F4068-C362-9343-8073-6ADAA6EA369A}" presName="hierRoot1" presStyleCnt="0">
        <dgm:presLayoutVars>
          <dgm:hierBranch val="init"/>
        </dgm:presLayoutVars>
      </dgm:prSet>
      <dgm:spPr/>
    </dgm:pt>
    <dgm:pt modelId="{18DE716B-7A61-9E41-9253-A2FA3DE50218}" type="pres">
      <dgm:prSet presAssocID="{435F4068-C362-9343-8073-6ADAA6EA369A}" presName="rootComposite1" presStyleCnt="0"/>
      <dgm:spPr/>
    </dgm:pt>
    <dgm:pt modelId="{D713198E-F78F-E84C-A138-9BDE6C1AF298}" type="pres">
      <dgm:prSet presAssocID="{435F4068-C362-9343-8073-6ADAA6EA369A}" presName="rootText1" presStyleLbl="node0" presStyleIdx="0" presStyleCnt="1">
        <dgm:presLayoutVars>
          <dgm:chMax/>
          <dgm:chPref val="3"/>
        </dgm:presLayoutVars>
      </dgm:prSet>
      <dgm:spPr/>
    </dgm:pt>
    <dgm:pt modelId="{77336398-B606-314C-ADC6-112DE83BFF4D}" type="pres">
      <dgm:prSet presAssocID="{435F4068-C362-9343-8073-6ADAA6EA369A}" presName="titleText1" presStyleLbl="fgAcc0" presStyleIdx="0" presStyleCnt="1">
        <dgm:presLayoutVars>
          <dgm:chMax val="0"/>
          <dgm:chPref val="0"/>
        </dgm:presLayoutVars>
      </dgm:prSet>
      <dgm:spPr/>
    </dgm:pt>
    <dgm:pt modelId="{DB5F360B-11ED-0C47-B331-26C2980E6132}" type="pres">
      <dgm:prSet presAssocID="{435F4068-C362-9343-8073-6ADAA6EA369A}" presName="rootConnector1" presStyleLbl="node1" presStyleIdx="0" presStyleCnt="19"/>
      <dgm:spPr/>
    </dgm:pt>
    <dgm:pt modelId="{A3E05C1A-C5B9-0249-93DE-1DA48CF8C730}" type="pres">
      <dgm:prSet presAssocID="{435F4068-C362-9343-8073-6ADAA6EA369A}" presName="hierChild2" presStyleCnt="0"/>
      <dgm:spPr/>
    </dgm:pt>
    <dgm:pt modelId="{E536C072-CC11-774B-AF7E-12774DAE19B0}" type="pres">
      <dgm:prSet presAssocID="{89E4B897-C099-684F-9335-326F53967B12}" presName="Name37" presStyleLbl="parChTrans1D2" presStyleIdx="0" presStyleCnt="2"/>
      <dgm:spPr/>
    </dgm:pt>
    <dgm:pt modelId="{D6B46E82-4D36-5D4A-9ECD-E811BADCA87E}" type="pres">
      <dgm:prSet presAssocID="{C4BB70F4-36FD-2E49-8840-D499021972DE}" presName="hierRoot2" presStyleCnt="0">
        <dgm:presLayoutVars>
          <dgm:hierBranch val="init"/>
        </dgm:presLayoutVars>
      </dgm:prSet>
      <dgm:spPr/>
    </dgm:pt>
    <dgm:pt modelId="{3C526A47-46B1-1C4A-AEA1-D541F3702A18}" type="pres">
      <dgm:prSet presAssocID="{C4BB70F4-36FD-2E49-8840-D499021972DE}" presName="rootComposite" presStyleCnt="0"/>
      <dgm:spPr/>
    </dgm:pt>
    <dgm:pt modelId="{A80ED441-F668-D549-8E03-95DCD5762372}" type="pres">
      <dgm:prSet presAssocID="{C4BB70F4-36FD-2E49-8840-D499021972DE}" presName="rootText" presStyleLbl="node1" presStyleIdx="0" presStyleCnt="19">
        <dgm:presLayoutVars>
          <dgm:chMax/>
          <dgm:chPref val="3"/>
        </dgm:presLayoutVars>
      </dgm:prSet>
      <dgm:spPr/>
    </dgm:pt>
    <dgm:pt modelId="{840B0F80-B6DD-3742-97FD-EC35966DE092}" type="pres">
      <dgm:prSet presAssocID="{C4BB70F4-36FD-2E49-8840-D499021972DE}" presName="titleText2" presStyleLbl="fgAcc1" presStyleIdx="0" presStyleCnt="19" custScaleX="165685" custScaleY="265639">
        <dgm:presLayoutVars>
          <dgm:chMax val="0"/>
          <dgm:chPref val="0"/>
        </dgm:presLayoutVars>
      </dgm:prSet>
      <dgm:spPr/>
    </dgm:pt>
    <dgm:pt modelId="{212EA26D-66F1-714C-866D-4614D921E4D3}" type="pres">
      <dgm:prSet presAssocID="{C4BB70F4-36FD-2E49-8840-D499021972DE}" presName="rootConnector" presStyleLbl="node2" presStyleIdx="0" presStyleCnt="0"/>
      <dgm:spPr/>
    </dgm:pt>
    <dgm:pt modelId="{1F6C30C1-D2D9-2C41-A7F4-1CAA623C9D58}" type="pres">
      <dgm:prSet presAssocID="{C4BB70F4-36FD-2E49-8840-D499021972DE}" presName="hierChild4" presStyleCnt="0"/>
      <dgm:spPr/>
    </dgm:pt>
    <dgm:pt modelId="{7C1FAEB7-325F-3A49-AA25-298B30EC2C6B}" type="pres">
      <dgm:prSet presAssocID="{D4FE6F8E-31AE-E944-8636-58F80E1BA3A6}" presName="Name37" presStyleLbl="parChTrans1D3" presStyleIdx="0" presStyleCnt="2"/>
      <dgm:spPr/>
    </dgm:pt>
    <dgm:pt modelId="{5F040D15-C399-944D-B367-EC32C2AFE5D0}" type="pres">
      <dgm:prSet presAssocID="{EFAB34EC-4D53-9E4C-B2D8-AEE262C3CE0B}" presName="hierRoot2" presStyleCnt="0">
        <dgm:presLayoutVars>
          <dgm:hierBranch val="init"/>
        </dgm:presLayoutVars>
      </dgm:prSet>
      <dgm:spPr/>
    </dgm:pt>
    <dgm:pt modelId="{A434BCF7-B28B-B240-9661-B3F06CB6840A}" type="pres">
      <dgm:prSet presAssocID="{EFAB34EC-4D53-9E4C-B2D8-AEE262C3CE0B}" presName="rootComposite" presStyleCnt="0"/>
      <dgm:spPr/>
    </dgm:pt>
    <dgm:pt modelId="{76D3CD58-F93A-2F4A-BF93-6FB916F7D08E}" type="pres">
      <dgm:prSet presAssocID="{EFAB34EC-4D53-9E4C-B2D8-AEE262C3CE0B}" presName="rootText" presStyleLbl="node1" presStyleIdx="1" presStyleCnt="19">
        <dgm:presLayoutVars>
          <dgm:chMax/>
          <dgm:chPref val="3"/>
        </dgm:presLayoutVars>
      </dgm:prSet>
      <dgm:spPr/>
    </dgm:pt>
    <dgm:pt modelId="{532CBFAA-B83F-0B4D-A324-1C752BDEB599}" type="pres">
      <dgm:prSet presAssocID="{EFAB34EC-4D53-9E4C-B2D8-AEE262C3CE0B}" presName="titleText2" presStyleLbl="fgAcc1" presStyleIdx="1" presStyleCnt="19">
        <dgm:presLayoutVars>
          <dgm:chMax val="0"/>
          <dgm:chPref val="0"/>
        </dgm:presLayoutVars>
      </dgm:prSet>
      <dgm:spPr/>
    </dgm:pt>
    <dgm:pt modelId="{CB275957-3D54-4443-B7F8-B51309021E2A}" type="pres">
      <dgm:prSet presAssocID="{EFAB34EC-4D53-9E4C-B2D8-AEE262C3CE0B}" presName="rootConnector" presStyleLbl="node3" presStyleIdx="0" presStyleCnt="0"/>
      <dgm:spPr/>
    </dgm:pt>
    <dgm:pt modelId="{2E72128B-A9D9-C94C-9AD3-8C5C33D43B3C}" type="pres">
      <dgm:prSet presAssocID="{EFAB34EC-4D53-9E4C-B2D8-AEE262C3CE0B}" presName="hierChild4" presStyleCnt="0"/>
      <dgm:spPr/>
    </dgm:pt>
    <dgm:pt modelId="{692E060D-3F35-BC42-B438-7DF213B666DB}" type="pres">
      <dgm:prSet presAssocID="{90DB4585-A185-2145-8214-99880F5E1A79}" presName="Name37" presStyleLbl="parChTrans1D4" presStyleIdx="0" presStyleCnt="15"/>
      <dgm:spPr/>
    </dgm:pt>
    <dgm:pt modelId="{D7E595E0-5726-2E4A-9913-A46BDFBE4910}" type="pres">
      <dgm:prSet presAssocID="{13734133-5D8B-EB41-A91C-F3A76BCD0FD3}" presName="hierRoot2" presStyleCnt="0">
        <dgm:presLayoutVars>
          <dgm:hierBranch val="init"/>
        </dgm:presLayoutVars>
      </dgm:prSet>
      <dgm:spPr/>
    </dgm:pt>
    <dgm:pt modelId="{31E78676-77E6-E941-82E8-5617FE31BBFF}" type="pres">
      <dgm:prSet presAssocID="{13734133-5D8B-EB41-A91C-F3A76BCD0FD3}" presName="rootComposite" presStyleCnt="0"/>
      <dgm:spPr/>
    </dgm:pt>
    <dgm:pt modelId="{E076241D-0977-5D46-A6A9-718D9D93F348}" type="pres">
      <dgm:prSet presAssocID="{13734133-5D8B-EB41-A91C-F3A76BCD0FD3}" presName="rootText" presStyleLbl="node1" presStyleIdx="2" presStyleCnt="19">
        <dgm:presLayoutVars>
          <dgm:chMax/>
          <dgm:chPref val="3"/>
        </dgm:presLayoutVars>
      </dgm:prSet>
      <dgm:spPr/>
    </dgm:pt>
    <dgm:pt modelId="{D0054E53-9868-9C42-899F-6945A593BAC4}" type="pres">
      <dgm:prSet presAssocID="{13734133-5D8B-EB41-A91C-F3A76BCD0FD3}" presName="titleText2" presStyleLbl="fgAcc1" presStyleIdx="2" presStyleCnt="19">
        <dgm:presLayoutVars>
          <dgm:chMax val="0"/>
          <dgm:chPref val="0"/>
        </dgm:presLayoutVars>
      </dgm:prSet>
      <dgm:spPr/>
    </dgm:pt>
    <dgm:pt modelId="{CF815E56-CEBA-FD4D-B19F-E35AB2992AFC}" type="pres">
      <dgm:prSet presAssocID="{13734133-5D8B-EB41-A91C-F3A76BCD0FD3}" presName="rootConnector" presStyleLbl="node4" presStyleIdx="0" presStyleCnt="0"/>
      <dgm:spPr/>
    </dgm:pt>
    <dgm:pt modelId="{5456A3B5-66B6-B34D-8C26-3DFFD484A558}" type="pres">
      <dgm:prSet presAssocID="{13734133-5D8B-EB41-A91C-F3A76BCD0FD3}" presName="hierChild4" presStyleCnt="0"/>
      <dgm:spPr/>
    </dgm:pt>
    <dgm:pt modelId="{5CE08FF4-C608-C84F-8FC1-30F5FA36CF48}" type="pres">
      <dgm:prSet presAssocID="{14DC849C-9850-3B4C-8DB7-2C511A487741}" presName="Name37" presStyleLbl="parChTrans1D4" presStyleIdx="1" presStyleCnt="15"/>
      <dgm:spPr/>
    </dgm:pt>
    <dgm:pt modelId="{8900131E-193E-E84B-A9E5-DECB5A6570F7}" type="pres">
      <dgm:prSet presAssocID="{77DC0057-F17F-804F-BC20-83A232E1A759}" presName="hierRoot2" presStyleCnt="0">
        <dgm:presLayoutVars>
          <dgm:hierBranch val="init"/>
        </dgm:presLayoutVars>
      </dgm:prSet>
      <dgm:spPr/>
    </dgm:pt>
    <dgm:pt modelId="{62CACFD6-173C-DB47-8578-D3C06DEB5D13}" type="pres">
      <dgm:prSet presAssocID="{77DC0057-F17F-804F-BC20-83A232E1A759}" presName="rootComposite" presStyleCnt="0"/>
      <dgm:spPr/>
    </dgm:pt>
    <dgm:pt modelId="{D656CF1E-4F49-BD45-B332-CE9CFEF453A8}" type="pres">
      <dgm:prSet presAssocID="{77DC0057-F17F-804F-BC20-83A232E1A759}" presName="rootText" presStyleLbl="node1" presStyleIdx="3" presStyleCnt="19">
        <dgm:presLayoutVars>
          <dgm:chMax/>
          <dgm:chPref val="3"/>
        </dgm:presLayoutVars>
      </dgm:prSet>
      <dgm:spPr/>
    </dgm:pt>
    <dgm:pt modelId="{A7CDC772-18EB-FF48-BF49-94C74CDAA827}" type="pres">
      <dgm:prSet presAssocID="{77DC0057-F17F-804F-BC20-83A232E1A759}" presName="titleText2" presStyleLbl="fgAcc1" presStyleIdx="3" presStyleCnt="19" custScaleY="236633">
        <dgm:presLayoutVars>
          <dgm:chMax val="0"/>
          <dgm:chPref val="0"/>
        </dgm:presLayoutVars>
      </dgm:prSet>
      <dgm:spPr/>
    </dgm:pt>
    <dgm:pt modelId="{62775688-E741-B645-BE87-249C53564B11}" type="pres">
      <dgm:prSet presAssocID="{77DC0057-F17F-804F-BC20-83A232E1A759}" presName="rootConnector" presStyleLbl="node4" presStyleIdx="0" presStyleCnt="0"/>
      <dgm:spPr/>
    </dgm:pt>
    <dgm:pt modelId="{32CF251A-EAD7-C04C-A486-08D371F0FFEC}" type="pres">
      <dgm:prSet presAssocID="{77DC0057-F17F-804F-BC20-83A232E1A759}" presName="hierChild4" presStyleCnt="0"/>
      <dgm:spPr/>
    </dgm:pt>
    <dgm:pt modelId="{B99676EC-42CC-B242-A5C1-56078DA9375D}" type="pres">
      <dgm:prSet presAssocID="{098DB21A-4C3A-1A45-887C-DF2934BCE1F1}" presName="Name37" presStyleLbl="parChTrans1D4" presStyleIdx="2" presStyleCnt="15"/>
      <dgm:spPr/>
    </dgm:pt>
    <dgm:pt modelId="{EA59C5FD-1092-5046-9F1E-DE39AFFC5B9E}" type="pres">
      <dgm:prSet presAssocID="{2CA0FD93-6BFE-1D4D-8317-390BAC0C822F}" presName="hierRoot2" presStyleCnt="0">
        <dgm:presLayoutVars>
          <dgm:hierBranch val="init"/>
        </dgm:presLayoutVars>
      </dgm:prSet>
      <dgm:spPr/>
    </dgm:pt>
    <dgm:pt modelId="{F195E5E5-0D19-CA4D-B8AD-842806A43D03}" type="pres">
      <dgm:prSet presAssocID="{2CA0FD93-6BFE-1D4D-8317-390BAC0C822F}" presName="rootComposite" presStyleCnt="0"/>
      <dgm:spPr/>
    </dgm:pt>
    <dgm:pt modelId="{8DD6BEF3-FE2D-1742-950C-373B491770F5}" type="pres">
      <dgm:prSet presAssocID="{2CA0FD93-6BFE-1D4D-8317-390BAC0C822F}" presName="rootText" presStyleLbl="node1" presStyleIdx="4" presStyleCnt="19">
        <dgm:presLayoutVars>
          <dgm:chMax/>
          <dgm:chPref val="3"/>
        </dgm:presLayoutVars>
      </dgm:prSet>
      <dgm:spPr/>
    </dgm:pt>
    <dgm:pt modelId="{253FE915-7DB3-174F-A00C-E547A795771A}" type="pres">
      <dgm:prSet presAssocID="{2CA0FD93-6BFE-1D4D-8317-390BAC0C822F}" presName="titleText2" presStyleLbl="fgAcc1" presStyleIdx="4" presStyleCnt="19">
        <dgm:presLayoutVars>
          <dgm:chMax val="0"/>
          <dgm:chPref val="0"/>
        </dgm:presLayoutVars>
      </dgm:prSet>
      <dgm:spPr/>
    </dgm:pt>
    <dgm:pt modelId="{74B28AA7-BB14-014F-9E61-99E5408B6549}" type="pres">
      <dgm:prSet presAssocID="{2CA0FD93-6BFE-1D4D-8317-390BAC0C822F}" presName="rootConnector" presStyleLbl="node4" presStyleIdx="0" presStyleCnt="0"/>
      <dgm:spPr/>
    </dgm:pt>
    <dgm:pt modelId="{E5E8F3AE-7324-224D-8D29-B406F9A22F7F}" type="pres">
      <dgm:prSet presAssocID="{2CA0FD93-6BFE-1D4D-8317-390BAC0C822F}" presName="hierChild4" presStyleCnt="0"/>
      <dgm:spPr/>
    </dgm:pt>
    <dgm:pt modelId="{53E41F7B-04CE-0D40-AA40-6B7AD89DE493}" type="pres">
      <dgm:prSet presAssocID="{2CA0FD93-6BFE-1D4D-8317-390BAC0C822F}" presName="hierChild5" presStyleCnt="0"/>
      <dgm:spPr/>
    </dgm:pt>
    <dgm:pt modelId="{78759162-EAEC-1C42-920E-A9953C383AA8}" type="pres">
      <dgm:prSet presAssocID="{77DC0057-F17F-804F-BC20-83A232E1A759}" presName="hierChild5" presStyleCnt="0"/>
      <dgm:spPr/>
    </dgm:pt>
    <dgm:pt modelId="{0119D540-27FF-0043-A1F8-507545ACB537}" type="pres">
      <dgm:prSet presAssocID="{5BA49A4D-B82E-4645-8710-27FCC38FE5BC}" presName="Name37" presStyleLbl="parChTrans1D4" presStyleIdx="3" presStyleCnt="15"/>
      <dgm:spPr/>
    </dgm:pt>
    <dgm:pt modelId="{8CF2E2C3-4753-0E45-9A62-0269EF369342}" type="pres">
      <dgm:prSet presAssocID="{1A45B759-6E51-FB46-A02E-BEAFB5AE4558}" presName="hierRoot2" presStyleCnt="0">
        <dgm:presLayoutVars>
          <dgm:hierBranch val="init"/>
        </dgm:presLayoutVars>
      </dgm:prSet>
      <dgm:spPr/>
    </dgm:pt>
    <dgm:pt modelId="{1A1DA335-20CE-E24C-A7FB-4DDDFCB92D08}" type="pres">
      <dgm:prSet presAssocID="{1A45B759-6E51-FB46-A02E-BEAFB5AE4558}" presName="rootComposite" presStyleCnt="0"/>
      <dgm:spPr/>
    </dgm:pt>
    <dgm:pt modelId="{81F1EA32-8CF6-1846-87A0-49F6F88E3522}" type="pres">
      <dgm:prSet presAssocID="{1A45B759-6E51-FB46-A02E-BEAFB5AE4558}" presName="rootText" presStyleLbl="node1" presStyleIdx="5" presStyleCnt="19">
        <dgm:presLayoutVars>
          <dgm:chMax/>
          <dgm:chPref val="3"/>
        </dgm:presLayoutVars>
      </dgm:prSet>
      <dgm:spPr/>
    </dgm:pt>
    <dgm:pt modelId="{B7C3CF67-8765-9D41-80E4-82C91580C04B}" type="pres">
      <dgm:prSet presAssocID="{1A45B759-6E51-FB46-A02E-BEAFB5AE4558}" presName="titleText2" presStyleLbl="fgAcc1" presStyleIdx="5" presStyleCnt="19" custScaleY="236633">
        <dgm:presLayoutVars>
          <dgm:chMax val="0"/>
          <dgm:chPref val="0"/>
        </dgm:presLayoutVars>
      </dgm:prSet>
      <dgm:spPr/>
    </dgm:pt>
    <dgm:pt modelId="{4E7D9A4A-8452-E847-8E27-CA016787EF13}" type="pres">
      <dgm:prSet presAssocID="{1A45B759-6E51-FB46-A02E-BEAFB5AE4558}" presName="rootConnector" presStyleLbl="node4" presStyleIdx="0" presStyleCnt="0"/>
      <dgm:spPr/>
    </dgm:pt>
    <dgm:pt modelId="{E4F30F90-396A-754E-941B-339927AE4CDE}" type="pres">
      <dgm:prSet presAssocID="{1A45B759-6E51-FB46-A02E-BEAFB5AE4558}" presName="hierChild4" presStyleCnt="0"/>
      <dgm:spPr/>
    </dgm:pt>
    <dgm:pt modelId="{07EF0B52-5470-C84D-AD23-F034CD017A47}" type="pres">
      <dgm:prSet presAssocID="{FC8159CA-FB80-1F43-A80D-1E27E9D4825F}" presName="Name37" presStyleLbl="parChTrans1D4" presStyleIdx="4" presStyleCnt="15"/>
      <dgm:spPr/>
    </dgm:pt>
    <dgm:pt modelId="{65B2854F-213D-3E41-AA2F-3AD9E3240441}" type="pres">
      <dgm:prSet presAssocID="{AC09077E-E5B2-7445-8A3E-4B5AA58A60C0}" presName="hierRoot2" presStyleCnt="0">
        <dgm:presLayoutVars>
          <dgm:hierBranch val="init"/>
        </dgm:presLayoutVars>
      </dgm:prSet>
      <dgm:spPr/>
    </dgm:pt>
    <dgm:pt modelId="{485B2E19-A2B0-C74C-9EA6-4EBE87968F9C}" type="pres">
      <dgm:prSet presAssocID="{AC09077E-E5B2-7445-8A3E-4B5AA58A60C0}" presName="rootComposite" presStyleCnt="0"/>
      <dgm:spPr/>
    </dgm:pt>
    <dgm:pt modelId="{95C83605-1012-084A-8C11-6F5213BD069B}" type="pres">
      <dgm:prSet presAssocID="{AC09077E-E5B2-7445-8A3E-4B5AA58A60C0}" presName="rootText" presStyleLbl="node1" presStyleIdx="6" presStyleCnt="19">
        <dgm:presLayoutVars>
          <dgm:chMax/>
          <dgm:chPref val="3"/>
        </dgm:presLayoutVars>
      </dgm:prSet>
      <dgm:spPr/>
    </dgm:pt>
    <dgm:pt modelId="{C9C9DA0A-F3AE-0848-A095-6F17E52EA7E0}" type="pres">
      <dgm:prSet presAssocID="{AC09077E-E5B2-7445-8A3E-4B5AA58A60C0}" presName="titleText2" presStyleLbl="fgAcc1" presStyleIdx="6" presStyleCnt="19">
        <dgm:presLayoutVars>
          <dgm:chMax val="0"/>
          <dgm:chPref val="0"/>
        </dgm:presLayoutVars>
      </dgm:prSet>
      <dgm:spPr/>
    </dgm:pt>
    <dgm:pt modelId="{B12BE6B6-74B5-D945-A30B-4D106B8A2D3A}" type="pres">
      <dgm:prSet presAssocID="{AC09077E-E5B2-7445-8A3E-4B5AA58A60C0}" presName="rootConnector" presStyleLbl="node4" presStyleIdx="0" presStyleCnt="0"/>
      <dgm:spPr/>
    </dgm:pt>
    <dgm:pt modelId="{E03FFADF-11CF-5D40-A65C-EDD21A93472A}" type="pres">
      <dgm:prSet presAssocID="{AC09077E-E5B2-7445-8A3E-4B5AA58A60C0}" presName="hierChild4" presStyleCnt="0"/>
      <dgm:spPr/>
    </dgm:pt>
    <dgm:pt modelId="{B3AAF61A-EF9A-0C48-BB9C-63C950108E2F}" type="pres">
      <dgm:prSet presAssocID="{AC09077E-E5B2-7445-8A3E-4B5AA58A60C0}" presName="hierChild5" presStyleCnt="0"/>
      <dgm:spPr/>
    </dgm:pt>
    <dgm:pt modelId="{ED5C2013-BDA7-3A47-8019-1395040187D8}" type="pres">
      <dgm:prSet presAssocID="{1A45B759-6E51-FB46-A02E-BEAFB5AE4558}" presName="hierChild5" presStyleCnt="0"/>
      <dgm:spPr/>
    </dgm:pt>
    <dgm:pt modelId="{399C50BC-BDA3-DA47-BF5A-F7D8198843D4}" type="pres">
      <dgm:prSet presAssocID="{F191269E-144E-464B-B8ED-BCDF533AE2A5}" presName="Name37" presStyleLbl="parChTrans1D4" presStyleIdx="5" presStyleCnt="15"/>
      <dgm:spPr/>
    </dgm:pt>
    <dgm:pt modelId="{2A88D818-D898-334E-B211-1916235BF9B1}" type="pres">
      <dgm:prSet presAssocID="{B72CC48D-36ED-4247-950B-EC647FEC1D47}" presName="hierRoot2" presStyleCnt="0">
        <dgm:presLayoutVars>
          <dgm:hierBranch val="init"/>
        </dgm:presLayoutVars>
      </dgm:prSet>
      <dgm:spPr/>
    </dgm:pt>
    <dgm:pt modelId="{14A82A04-7FA2-7D4D-A292-DC3CC0C3E188}" type="pres">
      <dgm:prSet presAssocID="{B72CC48D-36ED-4247-950B-EC647FEC1D47}" presName="rootComposite" presStyleCnt="0"/>
      <dgm:spPr/>
    </dgm:pt>
    <dgm:pt modelId="{09DE7E95-F206-1042-985A-A2842017E44F}" type="pres">
      <dgm:prSet presAssocID="{B72CC48D-36ED-4247-950B-EC647FEC1D47}" presName="rootText" presStyleLbl="node1" presStyleIdx="7" presStyleCnt="19">
        <dgm:presLayoutVars>
          <dgm:chMax/>
          <dgm:chPref val="3"/>
        </dgm:presLayoutVars>
      </dgm:prSet>
      <dgm:spPr/>
    </dgm:pt>
    <dgm:pt modelId="{3FD970F8-4717-7C4E-AAD4-D2CB7F94A02D}" type="pres">
      <dgm:prSet presAssocID="{B72CC48D-36ED-4247-950B-EC647FEC1D47}" presName="titleText2" presStyleLbl="fgAcc1" presStyleIdx="7" presStyleCnt="19" custScaleY="236634">
        <dgm:presLayoutVars>
          <dgm:chMax val="0"/>
          <dgm:chPref val="0"/>
        </dgm:presLayoutVars>
      </dgm:prSet>
      <dgm:spPr/>
    </dgm:pt>
    <dgm:pt modelId="{5CC9941A-2BC7-A544-B419-7DFB602E960E}" type="pres">
      <dgm:prSet presAssocID="{B72CC48D-36ED-4247-950B-EC647FEC1D47}" presName="rootConnector" presStyleLbl="node4" presStyleIdx="0" presStyleCnt="0"/>
      <dgm:spPr/>
    </dgm:pt>
    <dgm:pt modelId="{41CADAAF-3699-C741-8347-A11769D666F3}" type="pres">
      <dgm:prSet presAssocID="{B72CC48D-36ED-4247-950B-EC647FEC1D47}" presName="hierChild4" presStyleCnt="0"/>
      <dgm:spPr/>
    </dgm:pt>
    <dgm:pt modelId="{252B732D-7FF4-F241-B028-7F97DA7109BC}" type="pres">
      <dgm:prSet presAssocID="{987DEB11-C237-3E4B-ACDD-A1F49CC72106}" presName="Name37" presStyleLbl="parChTrans1D4" presStyleIdx="6" presStyleCnt="15"/>
      <dgm:spPr/>
    </dgm:pt>
    <dgm:pt modelId="{96217E41-D46F-E944-A9C2-81C5AA6CF109}" type="pres">
      <dgm:prSet presAssocID="{EB9A27BA-AF9B-0444-87B6-028A4C3BB245}" presName="hierRoot2" presStyleCnt="0">
        <dgm:presLayoutVars>
          <dgm:hierBranch val="init"/>
        </dgm:presLayoutVars>
      </dgm:prSet>
      <dgm:spPr/>
    </dgm:pt>
    <dgm:pt modelId="{054EC8B0-57B6-0D4F-8FBA-1D9A586EFBBE}" type="pres">
      <dgm:prSet presAssocID="{EB9A27BA-AF9B-0444-87B6-028A4C3BB245}" presName="rootComposite" presStyleCnt="0"/>
      <dgm:spPr/>
    </dgm:pt>
    <dgm:pt modelId="{DBF8F095-3445-1D41-8E59-FE13D36D79C9}" type="pres">
      <dgm:prSet presAssocID="{EB9A27BA-AF9B-0444-87B6-028A4C3BB245}" presName="rootText" presStyleLbl="node1" presStyleIdx="8" presStyleCnt="19">
        <dgm:presLayoutVars>
          <dgm:chMax/>
          <dgm:chPref val="3"/>
        </dgm:presLayoutVars>
      </dgm:prSet>
      <dgm:spPr/>
    </dgm:pt>
    <dgm:pt modelId="{8C1F47D8-D7A2-AA4D-8A60-72F72850FB99}" type="pres">
      <dgm:prSet presAssocID="{EB9A27BA-AF9B-0444-87B6-028A4C3BB245}" presName="titleText2" presStyleLbl="fgAcc1" presStyleIdx="8" presStyleCnt="19">
        <dgm:presLayoutVars>
          <dgm:chMax val="0"/>
          <dgm:chPref val="0"/>
        </dgm:presLayoutVars>
      </dgm:prSet>
      <dgm:spPr/>
    </dgm:pt>
    <dgm:pt modelId="{48629BB7-FC9F-3F4D-803E-3FE06D80EC49}" type="pres">
      <dgm:prSet presAssocID="{EB9A27BA-AF9B-0444-87B6-028A4C3BB245}" presName="rootConnector" presStyleLbl="node4" presStyleIdx="0" presStyleCnt="0"/>
      <dgm:spPr/>
    </dgm:pt>
    <dgm:pt modelId="{623D4C64-CF9F-8945-98ED-EC12680AB5AF}" type="pres">
      <dgm:prSet presAssocID="{EB9A27BA-AF9B-0444-87B6-028A4C3BB245}" presName="hierChild4" presStyleCnt="0"/>
      <dgm:spPr/>
    </dgm:pt>
    <dgm:pt modelId="{9A0E69AC-69A8-B547-BF11-258B49414FF7}" type="pres">
      <dgm:prSet presAssocID="{EB9A27BA-AF9B-0444-87B6-028A4C3BB245}" presName="hierChild5" presStyleCnt="0"/>
      <dgm:spPr/>
    </dgm:pt>
    <dgm:pt modelId="{5044C64D-BCCE-0F4F-A78A-525CBAAAC70D}" type="pres">
      <dgm:prSet presAssocID="{B72CC48D-36ED-4247-950B-EC647FEC1D47}" presName="hierChild5" presStyleCnt="0"/>
      <dgm:spPr/>
    </dgm:pt>
    <dgm:pt modelId="{24999830-7305-E74F-B714-7D765C5988FD}" type="pres">
      <dgm:prSet presAssocID="{3ABDB2FC-6598-7147-8A1F-1E5187B95F57}" presName="Name37" presStyleLbl="parChTrans1D4" presStyleIdx="7" presStyleCnt="15"/>
      <dgm:spPr/>
    </dgm:pt>
    <dgm:pt modelId="{08389431-D0E2-AC4E-A1C7-E6926F53E30F}" type="pres">
      <dgm:prSet presAssocID="{443E7C63-98E2-DE45-9B1B-D9955E8FD2B7}" presName="hierRoot2" presStyleCnt="0">
        <dgm:presLayoutVars>
          <dgm:hierBranch val="init"/>
        </dgm:presLayoutVars>
      </dgm:prSet>
      <dgm:spPr/>
    </dgm:pt>
    <dgm:pt modelId="{C0C2B7A4-D673-BA4A-A239-5C74A67F57CC}" type="pres">
      <dgm:prSet presAssocID="{443E7C63-98E2-DE45-9B1B-D9955E8FD2B7}" presName="rootComposite" presStyleCnt="0"/>
      <dgm:spPr/>
    </dgm:pt>
    <dgm:pt modelId="{4A96ED19-6623-DC4E-9391-DFCE9225D74D}" type="pres">
      <dgm:prSet presAssocID="{443E7C63-98E2-DE45-9B1B-D9955E8FD2B7}" presName="rootText" presStyleLbl="node1" presStyleIdx="9" presStyleCnt="19">
        <dgm:presLayoutVars>
          <dgm:chMax/>
          <dgm:chPref val="3"/>
        </dgm:presLayoutVars>
      </dgm:prSet>
      <dgm:spPr/>
    </dgm:pt>
    <dgm:pt modelId="{86F8E378-9CF5-7845-9B03-DE1DB95D842E}" type="pres">
      <dgm:prSet presAssocID="{443E7C63-98E2-DE45-9B1B-D9955E8FD2B7}" presName="titleText2" presStyleLbl="fgAcc1" presStyleIdx="9" presStyleCnt="19" custScaleX="125590" custScaleY="237413">
        <dgm:presLayoutVars>
          <dgm:chMax val="0"/>
          <dgm:chPref val="0"/>
        </dgm:presLayoutVars>
      </dgm:prSet>
      <dgm:spPr/>
    </dgm:pt>
    <dgm:pt modelId="{DA29DAAF-95BC-C341-B3D7-1BFA3D177E5B}" type="pres">
      <dgm:prSet presAssocID="{443E7C63-98E2-DE45-9B1B-D9955E8FD2B7}" presName="rootConnector" presStyleLbl="node4" presStyleIdx="0" presStyleCnt="0"/>
      <dgm:spPr/>
    </dgm:pt>
    <dgm:pt modelId="{27ADFE52-D234-1945-B8E1-F6A0B6C2FB19}" type="pres">
      <dgm:prSet presAssocID="{443E7C63-98E2-DE45-9B1B-D9955E8FD2B7}" presName="hierChild4" presStyleCnt="0"/>
      <dgm:spPr/>
    </dgm:pt>
    <dgm:pt modelId="{BD1E2973-2F24-CA4E-A7C5-F6629E33771F}" type="pres">
      <dgm:prSet presAssocID="{6A6F11A1-292D-8642-B072-5E148C4CDEE6}" presName="Name37" presStyleLbl="parChTrans1D4" presStyleIdx="8" presStyleCnt="15"/>
      <dgm:spPr/>
    </dgm:pt>
    <dgm:pt modelId="{0089DA33-422D-9F45-A6E8-791AC3F9A3AF}" type="pres">
      <dgm:prSet presAssocID="{E8AF1846-7757-B14E-9EB8-2D54DFA9B332}" presName="hierRoot2" presStyleCnt="0">
        <dgm:presLayoutVars>
          <dgm:hierBranch val="init"/>
        </dgm:presLayoutVars>
      </dgm:prSet>
      <dgm:spPr/>
    </dgm:pt>
    <dgm:pt modelId="{CC02522D-F125-7340-AA1B-CE3DECC5BB79}" type="pres">
      <dgm:prSet presAssocID="{E8AF1846-7757-B14E-9EB8-2D54DFA9B332}" presName="rootComposite" presStyleCnt="0"/>
      <dgm:spPr/>
    </dgm:pt>
    <dgm:pt modelId="{21648C5E-A847-054A-98B5-F478FE48F168}" type="pres">
      <dgm:prSet presAssocID="{E8AF1846-7757-B14E-9EB8-2D54DFA9B332}" presName="rootText" presStyleLbl="node1" presStyleIdx="10" presStyleCnt="19">
        <dgm:presLayoutVars>
          <dgm:chMax/>
          <dgm:chPref val="3"/>
        </dgm:presLayoutVars>
      </dgm:prSet>
      <dgm:spPr/>
    </dgm:pt>
    <dgm:pt modelId="{D4F953DB-1507-3B4A-B12F-780AB48C015B}" type="pres">
      <dgm:prSet presAssocID="{E8AF1846-7757-B14E-9EB8-2D54DFA9B332}" presName="titleText2" presStyleLbl="fgAcc1" presStyleIdx="10" presStyleCnt="19">
        <dgm:presLayoutVars>
          <dgm:chMax val="0"/>
          <dgm:chPref val="0"/>
        </dgm:presLayoutVars>
      </dgm:prSet>
      <dgm:spPr/>
    </dgm:pt>
    <dgm:pt modelId="{6BD6CF2E-3324-BE4B-B1BB-6C6340431296}" type="pres">
      <dgm:prSet presAssocID="{E8AF1846-7757-B14E-9EB8-2D54DFA9B332}" presName="rootConnector" presStyleLbl="node4" presStyleIdx="0" presStyleCnt="0"/>
      <dgm:spPr/>
    </dgm:pt>
    <dgm:pt modelId="{FB7353A0-C4B2-0C41-B739-CF5B338C96F9}" type="pres">
      <dgm:prSet presAssocID="{E8AF1846-7757-B14E-9EB8-2D54DFA9B332}" presName="hierChild4" presStyleCnt="0"/>
      <dgm:spPr/>
    </dgm:pt>
    <dgm:pt modelId="{1C7E7076-1988-3E46-94BF-96F37427EE4B}" type="pres">
      <dgm:prSet presAssocID="{E8AF1846-7757-B14E-9EB8-2D54DFA9B332}" presName="hierChild5" presStyleCnt="0"/>
      <dgm:spPr/>
    </dgm:pt>
    <dgm:pt modelId="{1E324A86-6A53-AE4E-BE8F-786AB3CFD80A}" type="pres">
      <dgm:prSet presAssocID="{443E7C63-98E2-DE45-9B1B-D9955E8FD2B7}" presName="hierChild5" presStyleCnt="0"/>
      <dgm:spPr/>
    </dgm:pt>
    <dgm:pt modelId="{43735C25-F722-5544-8BC3-4522176E2662}" type="pres">
      <dgm:prSet presAssocID="{83692B98-FFB6-6E49-9F1E-CC0A2F155F71}" presName="Name37" presStyleLbl="parChTrans1D4" presStyleIdx="9" presStyleCnt="15"/>
      <dgm:spPr/>
    </dgm:pt>
    <dgm:pt modelId="{33F0E38F-4210-C249-8796-2396F82DAFB9}" type="pres">
      <dgm:prSet presAssocID="{0D0D9B43-83E3-BC43-ACE7-EE0D03C46C37}" presName="hierRoot2" presStyleCnt="0">
        <dgm:presLayoutVars>
          <dgm:hierBranch val="init"/>
        </dgm:presLayoutVars>
      </dgm:prSet>
      <dgm:spPr/>
    </dgm:pt>
    <dgm:pt modelId="{23D594DC-B655-324F-8D24-B5A7C613E28C}" type="pres">
      <dgm:prSet presAssocID="{0D0D9B43-83E3-BC43-ACE7-EE0D03C46C37}" presName="rootComposite" presStyleCnt="0"/>
      <dgm:spPr/>
    </dgm:pt>
    <dgm:pt modelId="{3FE8023C-5B00-754E-AD76-AEE4239EEE2E}" type="pres">
      <dgm:prSet presAssocID="{0D0D9B43-83E3-BC43-ACE7-EE0D03C46C37}" presName="rootText" presStyleLbl="node1" presStyleIdx="11" presStyleCnt="19">
        <dgm:presLayoutVars>
          <dgm:chMax/>
          <dgm:chPref val="3"/>
        </dgm:presLayoutVars>
      </dgm:prSet>
      <dgm:spPr/>
    </dgm:pt>
    <dgm:pt modelId="{FB56703C-E20E-B547-AE76-46C0D3108EFC}" type="pres">
      <dgm:prSet presAssocID="{0D0D9B43-83E3-BC43-ACE7-EE0D03C46C37}" presName="titleText2" presStyleLbl="fgAcc1" presStyleIdx="11" presStyleCnt="19" custScaleX="123469" custScaleY="237608">
        <dgm:presLayoutVars>
          <dgm:chMax val="0"/>
          <dgm:chPref val="0"/>
        </dgm:presLayoutVars>
      </dgm:prSet>
      <dgm:spPr/>
    </dgm:pt>
    <dgm:pt modelId="{D9A48841-7C8C-2140-BAC3-17DC943A018B}" type="pres">
      <dgm:prSet presAssocID="{0D0D9B43-83E3-BC43-ACE7-EE0D03C46C37}" presName="rootConnector" presStyleLbl="node4" presStyleIdx="0" presStyleCnt="0"/>
      <dgm:spPr/>
    </dgm:pt>
    <dgm:pt modelId="{43B4BFBB-DA79-FC4D-9B4E-A8FACA901B3A}" type="pres">
      <dgm:prSet presAssocID="{0D0D9B43-83E3-BC43-ACE7-EE0D03C46C37}" presName="hierChild4" presStyleCnt="0"/>
      <dgm:spPr/>
    </dgm:pt>
    <dgm:pt modelId="{6C4EB864-FFE8-E046-9079-A918E7727FF4}" type="pres">
      <dgm:prSet presAssocID="{31E6D405-60D5-2C47-8766-6CAC30BC95BF}" presName="Name37" presStyleLbl="parChTrans1D4" presStyleIdx="10" presStyleCnt="15"/>
      <dgm:spPr/>
    </dgm:pt>
    <dgm:pt modelId="{5819DC6E-870B-1746-B5FF-610244EACA8B}" type="pres">
      <dgm:prSet presAssocID="{B85BCC34-4133-1444-AE8F-A944AEA8337B}" presName="hierRoot2" presStyleCnt="0">
        <dgm:presLayoutVars>
          <dgm:hierBranch val="init"/>
        </dgm:presLayoutVars>
      </dgm:prSet>
      <dgm:spPr/>
    </dgm:pt>
    <dgm:pt modelId="{019861A0-9AB9-1942-B2F7-7AB828ADA482}" type="pres">
      <dgm:prSet presAssocID="{B85BCC34-4133-1444-AE8F-A944AEA8337B}" presName="rootComposite" presStyleCnt="0"/>
      <dgm:spPr/>
    </dgm:pt>
    <dgm:pt modelId="{D23D1B65-CB99-7349-A25B-43CB45A2F458}" type="pres">
      <dgm:prSet presAssocID="{B85BCC34-4133-1444-AE8F-A944AEA8337B}" presName="rootText" presStyleLbl="node1" presStyleIdx="12" presStyleCnt="19">
        <dgm:presLayoutVars>
          <dgm:chMax/>
          <dgm:chPref val="3"/>
        </dgm:presLayoutVars>
      </dgm:prSet>
      <dgm:spPr/>
    </dgm:pt>
    <dgm:pt modelId="{773CCEB3-C208-FF48-849E-24AEEB28C89E}" type="pres">
      <dgm:prSet presAssocID="{B85BCC34-4133-1444-AE8F-A944AEA8337B}" presName="titleText2" presStyleLbl="fgAcc1" presStyleIdx="12" presStyleCnt="19">
        <dgm:presLayoutVars>
          <dgm:chMax val="0"/>
          <dgm:chPref val="0"/>
        </dgm:presLayoutVars>
      </dgm:prSet>
      <dgm:spPr/>
    </dgm:pt>
    <dgm:pt modelId="{2DB59F2F-82C1-B84F-BAB4-2DE9F1A30AD3}" type="pres">
      <dgm:prSet presAssocID="{B85BCC34-4133-1444-AE8F-A944AEA8337B}" presName="rootConnector" presStyleLbl="node4" presStyleIdx="0" presStyleCnt="0"/>
      <dgm:spPr/>
    </dgm:pt>
    <dgm:pt modelId="{2012E308-0A26-534E-B912-B2BA6857BDBA}" type="pres">
      <dgm:prSet presAssocID="{B85BCC34-4133-1444-AE8F-A944AEA8337B}" presName="hierChild4" presStyleCnt="0"/>
      <dgm:spPr/>
    </dgm:pt>
    <dgm:pt modelId="{1B8582E1-BD19-AA4C-B673-B5D103FDB936}" type="pres">
      <dgm:prSet presAssocID="{B85BCC34-4133-1444-AE8F-A944AEA8337B}" presName="hierChild5" presStyleCnt="0"/>
      <dgm:spPr/>
    </dgm:pt>
    <dgm:pt modelId="{B2F15E17-4D25-EF42-8082-E3213DF90F42}" type="pres">
      <dgm:prSet presAssocID="{0D0D9B43-83E3-BC43-ACE7-EE0D03C46C37}" presName="hierChild5" presStyleCnt="0"/>
      <dgm:spPr/>
    </dgm:pt>
    <dgm:pt modelId="{54798884-6435-CC4E-BCBF-B64255DFBCEA}" type="pres">
      <dgm:prSet presAssocID="{13734133-5D8B-EB41-A91C-F3A76BCD0FD3}" presName="hierChild5" presStyleCnt="0"/>
      <dgm:spPr/>
    </dgm:pt>
    <dgm:pt modelId="{FCB6F62C-00BA-3E4E-A023-93618FAA0876}" type="pres">
      <dgm:prSet presAssocID="{08500902-EF93-3D46-8C1D-3609F365D57B}" presName="Name37" presStyleLbl="parChTrans1D4" presStyleIdx="11" presStyleCnt="15"/>
      <dgm:spPr/>
    </dgm:pt>
    <dgm:pt modelId="{E274419C-D5BD-B740-BE2F-9A03416A28A9}" type="pres">
      <dgm:prSet presAssocID="{8FB1CB39-CEA4-9846-BA22-655ADEEA842C}" presName="hierRoot2" presStyleCnt="0">
        <dgm:presLayoutVars>
          <dgm:hierBranch val="init"/>
        </dgm:presLayoutVars>
      </dgm:prSet>
      <dgm:spPr/>
    </dgm:pt>
    <dgm:pt modelId="{E19E5113-31C7-474D-BE8F-1841DF98D558}" type="pres">
      <dgm:prSet presAssocID="{8FB1CB39-CEA4-9846-BA22-655ADEEA842C}" presName="rootComposite" presStyleCnt="0"/>
      <dgm:spPr/>
    </dgm:pt>
    <dgm:pt modelId="{5BD4B7D0-0738-F34A-A310-31AB29AE96C5}" type="pres">
      <dgm:prSet presAssocID="{8FB1CB39-CEA4-9846-BA22-655ADEEA842C}" presName="rootText" presStyleLbl="node1" presStyleIdx="13" presStyleCnt="19">
        <dgm:presLayoutVars>
          <dgm:chMax/>
          <dgm:chPref val="3"/>
        </dgm:presLayoutVars>
      </dgm:prSet>
      <dgm:spPr/>
    </dgm:pt>
    <dgm:pt modelId="{9BD350D1-ACE5-C34C-A922-FB4CE4FAD03A}" type="pres">
      <dgm:prSet presAssocID="{8FB1CB39-CEA4-9846-BA22-655ADEEA842C}" presName="titleText2" presStyleLbl="fgAcc1" presStyleIdx="13" presStyleCnt="19">
        <dgm:presLayoutVars>
          <dgm:chMax val="0"/>
          <dgm:chPref val="0"/>
        </dgm:presLayoutVars>
      </dgm:prSet>
      <dgm:spPr/>
    </dgm:pt>
    <dgm:pt modelId="{36312F74-00D8-E845-B04B-FCF259D670C0}" type="pres">
      <dgm:prSet presAssocID="{8FB1CB39-CEA4-9846-BA22-655ADEEA842C}" presName="rootConnector" presStyleLbl="node4" presStyleIdx="0" presStyleCnt="0"/>
      <dgm:spPr/>
    </dgm:pt>
    <dgm:pt modelId="{D6BD5BAE-D9E7-6741-AE77-42F3C9C94FA6}" type="pres">
      <dgm:prSet presAssocID="{8FB1CB39-CEA4-9846-BA22-655ADEEA842C}" presName="hierChild4" presStyleCnt="0"/>
      <dgm:spPr/>
    </dgm:pt>
    <dgm:pt modelId="{45BA05AC-932C-FD40-A3C3-3A6F5B9CF487}" type="pres">
      <dgm:prSet presAssocID="{8FB1CB39-CEA4-9846-BA22-655ADEEA842C}" presName="hierChild5" presStyleCnt="0"/>
      <dgm:spPr/>
    </dgm:pt>
    <dgm:pt modelId="{69AC5120-0935-974B-8C2E-88771D8A4585}" type="pres">
      <dgm:prSet presAssocID="{3B4F7DF0-7F8A-0E47-AE0C-C397DA4EC266}" presName="Name37" presStyleLbl="parChTrans1D4" presStyleIdx="12" presStyleCnt="15"/>
      <dgm:spPr/>
    </dgm:pt>
    <dgm:pt modelId="{B4A53B68-9B75-CC4D-91AF-2BBC9144915E}" type="pres">
      <dgm:prSet presAssocID="{1D8E3435-A98A-FF4F-BB96-4F4FD5AF40DE}" presName="hierRoot2" presStyleCnt="0">
        <dgm:presLayoutVars>
          <dgm:hierBranch val="init"/>
        </dgm:presLayoutVars>
      </dgm:prSet>
      <dgm:spPr/>
    </dgm:pt>
    <dgm:pt modelId="{ECE7F181-5E3A-194D-8BE6-9D9C53B08DD5}" type="pres">
      <dgm:prSet presAssocID="{1D8E3435-A98A-FF4F-BB96-4F4FD5AF40DE}" presName="rootComposite" presStyleCnt="0"/>
      <dgm:spPr/>
    </dgm:pt>
    <dgm:pt modelId="{F8393273-97B6-5446-A906-F87ACE7CAB3D}" type="pres">
      <dgm:prSet presAssocID="{1D8E3435-A98A-FF4F-BB96-4F4FD5AF40DE}" presName="rootText" presStyleLbl="node1" presStyleIdx="14" presStyleCnt="19">
        <dgm:presLayoutVars>
          <dgm:chMax/>
          <dgm:chPref val="3"/>
        </dgm:presLayoutVars>
      </dgm:prSet>
      <dgm:spPr/>
    </dgm:pt>
    <dgm:pt modelId="{E06F89EA-1A80-CE43-B733-391D3C3CADE6}" type="pres">
      <dgm:prSet presAssocID="{1D8E3435-A98A-FF4F-BB96-4F4FD5AF40DE}" presName="titleText2" presStyleLbl="fgAcc1" presStyleIdx="14" presStyleCnt="19">
        <dgm:presLayoutVars>
          <dgm:chMax val="0"/>
          <dgm:chPref val="0"/>
        </dgm:presLayoutVars>
      </dgm:prSet>
      <dgm:spPr/>
    </dgm:pt>
    <dgm:pt modelId="{6C5DFAE5-8F1A-C142-9C1A-2DEEE81E7A34}" type="pres">
      <dgm:prSet presAssocID="{1D8E3435-A98A-FF4F-BB96-4F4FD5AF40DE}" presName="rootConnector" presStyleLbl="node4" presStyleIdx="0" presStyleCnt="0"/>
      <dgm:spPr/>
    </dgm:pt>
    <dgm:pt modelId="{4D32F93D-F740-BA43-BFA0-C67839687B98}" type="pres">
      <dgm:prSet presAssocID="{1D8E3435-A98A-FF4F-BB96-4F4FD5AF40DE}" presName="hierChild4" presStyleCnt="0"/>
      <dgm:spPr/>
    </dgm:pt>
    <dgm:pt modelId="{4545B90F-5C65-464D-B643-8E494CAF197A}" type="pres">
      <dgm:prSet presAssocID="{1D8E3435-A98A-FF4F-BB96-4F4FD5AF40DE}" presName="hierChild5" presStyleCnt="0"/>
      <dgm:spPr/>
    </dgm:pt>
    <dgm:pt modelId="{1E9DAB57-8409-6F42-AE3A-50F86D366309}" type="pres">
      <dgm:prSet presAssocID="{EFAB34EC-4D53-9E4C-B2D8-AEE262C3CE0B}" presName="hierChild5" presStyleCnt="0"/>
      <dgm:spPr/>
    </dgm:pt>
    <dgm:pt modelId="{3A97E94F-A58A-6F40-8063-EFFD02093304}" type="pres">
      <dgm:prSet presAssocID="{94EE9A31-AA49-9A4D-9468-8217A7D9952E}" presName="Name37" presStyleLbl="parChTrans1D3" presStyleIdx="1" presStyleCnt="2"/>
      <dgm:spPr/>
    </dgm:pt>
    <dgm:pt modelId="{E3455CC2-4E57-DA45-B196-174C85B741A1}" type="pres">
      <dgm:prSet presAssocID="{22068EFD-A53F-7D43-B9BA-A834DDB20E3D}" presName="hierRoot2" presStyleCnt="0">
        <dgm:presLayoutVars>
          <dgm:hierBranch val="init"/>
        </dgm:presLayoutVars>
      </dgm:prSet>
      <dgm:spPr/>
    </dgm:pt>
    <dgm:pt modelId="{128FDCB6-F559-3449-A9C1-F8F47ED3CC59}" type="pres">
      <dgm:prSet presAssocID="{22068EFD-A53F-7D43-B9BA-A834DDB20E3D}" presName="rootComposite" presStyleCnt="0"/>
      <dgm:spPr/>
    </dgm:pt>
    <dgm:pt modelId="{37E85EC5-0DD3-214C-B523-233E2772AB2D}" type="pres">
      <dgm:prSet presAssocID="{22068EFD-A53F-7D43-B9BA-A834DDB20E3D}" presName="rootText" presStyleLbl="node1" presStyleIdx="15" presStyleCnt="19">
        <dgm:presLayoutVars>
          <dgm:chMax/>
          <dgm:chPref val="3"/>
        </dgm:presLayoutVars>
      </dgm:prSet>
      <dgm:spPr/>
    </dgm:pt>
    <dgm:pt modelId="{0BC958BD-A1D4-A24D-BA1B-99275F4E5D3A}" type="pres">
      <dgm:prSet presAssocID="{22068EFD-A53F-7D43-B9BA-A834DDB20E3D}" presName="titleText2" presStyleLbl="fgAcc1" presStyleIdx="15" presStyleCnt="19">
        <dgm:presLayoutVars>
          <dgm:chMax val="0"/>
          <dgm:chPref val="0"/>
        </dgm:presLayoutVars>
      </dgm:prSet>
      <dgm:spPr/>
    </dgm:pt>
    <dgm:pt modelId="{174BC694-95EC-FD49-ABA8-7542F00D5635}" type="pres">
      <dgm:prSet presAssocID="{22068EFD-A53F-7D43-B9BA-A834DDB20E3D}" presName="rootConnector" presStyleLbl="node3" presStyleIdx="0" presStyleCnt="0"/>
      <dgm:spPr/>
    </dgm:pt>
    <dgm:pt modelId="{7C2C946E-BAA0-C541-968A-BC8E4A452455}" type="pres">
      <dgm:prSet presAssocID="{22068EFD-A53F-7D43-B9BA-A834DDB20E3D}" presName="hierChild4" presStyleCnt="0"/>
      <dgm:spPr/>
    </dgm:pt>
    <dgm:pt modelId="{71FACB82-1146-EC4A-9D78-2DC95E2DE1CF}" type="pres">
      <dgm:prSet presAssocID="{3B8A0616-6A3F-B649-83B9-EE82FA9E3D1A}" presName="Name37" presStyleLbl="parChTrans1D4" presStyleIdx="13" presStyleCnt="15"/>
      <dgm:spPr/>
    </dgm:pt>
    <dgm:pt modelId="{C0CAAEE2-F282-BB41-A45D-957A6BAC2658}" type="pres">
      <dgm:prSet presAssocID="{A06093DE-FA22-5B48-82B5-D6594169A09F}" presName="hierRoot2" presStyleCnt="0">
        <dgm:presLayoutVars>
          <dgm:hierBranch val="init"/>
        </dgm:presLayoutVars>
      </dgm:prSet>
      <dgm:spPr/>
    </dgm:pt>
    <dgm:pt modelId="{71E0105B-A255-D741-8237-E6CD7194BAF2}" type="pres">
      <dgm:prSet presAssocID="{A06093DE-FA22-5B48-82B5-D6594169A09F}" presName="rootComposite" presStyleCnt="0"/>
      <dgm:spPr/>
    </dgm:pt>
    <dgm:pt modelId="{7E6D3177-EB8A-7849-9709-E737F8D0BCA0}" type="pres">
      <dgm:prSet presAssocID="{A06093DE-FA22-5B48-82B5-D6594169A09F}" presName="rootText" presStyleLbl="node1" presStyleIdx="16" presStyleCnt="19">
        <dgm:presLayoutVars>
          <dgm:chMax/>
          <dgm:chPref val="3"/>
        </dgm:presLayoutVars>
      </dgm:prSet>
      <dgm:spPr/>
    </dgm:pt>
    <dgm:pt modelId="{B2BB5D38-939A-6C4A-A460-BADD0DE71238}" type="pres">
      <dgm:prSet presAssocID="{A06093DE-FA22-5B48-82B5-D6594169A09F}" presName="titleText2" presStyleLbl="fgAcc1" presStyleIdx="16" presStyleCnt="19">
        <dgm:presLayoutVars>
          <dgm:chMax val="0"/>
          <dgm:chPref val="0"/>
        </dgm:presLayoutVars>
      </dgm:prSet>
      <dgm:spPr/>
    </dgm:pt>
    <dgm:pt modelId="{846C4E15-526B-4341-9A68-8B8A883EDAC3}" type="pres">
      <dgm:prSet presAssocID="{A06093DE-FA22-5B48-82B5-D6594169A09F}" presName="rootConnector" presStyleLbl="node4" presStyleIdx="0" presStyleCnt="0"/>
      <dgm:spPr/>
    </dgm:pt>
    <dgm:pt modelId="{53BD8384-3965-904C-B5BE-608FABD9F110}" type="pres">
      <dgm:prSet presAssocID="{A06093DE-FA22-5B48-82B5-D6594169A09F}" presName="hierChild4" presStyleCnt="0"/>
      <dgm:spPr/>
    </dgm:pt>
    <dgm:pt modelId="{371CB762-EE00-F14A-A155-ED0CC9B4E542}" type="pres">
      <dgm:prSet presAssocID="{A06093DE-FA22-5B48-82B5-D6594169A09F}" presName="hierChild5" presStyleCnt="0"/>
      <dgm:spPr/>
    </dgm:pt>
    <dgm:pt modelId="{E8EE8FC7-402F-1A49-9EEF-8D101FB77D88}" type="pres">
      <dgm:prSet presAssocID="{249887A7-3520-6A49-AD38-DC0157BDB8AA}" presName="Name37" presStyleLbl="parChTrans1D4" presStyleIdx="14" presStyleCnt="15"/>
      <dgm:spPr/>
    </dgm:pt>
    <dgm:pt modelId="{0363FC1A-907A-8943-AD5F-EA24DDDC85F6}" type="pres">
      <dgm:prSet presAssocID="{A25B11C8-45B2-1848-8131-61D79635318D}" presName="hierRoot2" presStyleCnt="0">
        <dgm:presLayoutVars>
          <dgm:hierBranch val="init"/>
        </dgm:presLayoutVars>
      </dgm:prSet>
      <dgm:spPr/>
    </dgm:pt>
    <dgm:pt modelId="{134FC47A-C581-484A-84B3-9FCE1DC366A7}" type="pres">
      <dgm:prSet presAssocID="{A25B11C8-45B2-1848-8131-61D79635318D}" presName="rootComposite" presStyleCnt="0"/>
      <dgm:spPr/>
    </dgm:pt>
    <dgm:pt modelId="{75E929F0-7360-074D-AA6F-B5F7AD676A4F}" type="pres">
      <dgm:prSet presAssocID="{A25B11C8-45B2-1848-8131-61D79635318D}" presName="rootText" presStyleLbl="node1" presStyleIdx="17" presStyleCnt="19">
        <dgm:presLayoutVars>
          <dgm:chMax/>
          <dgm:chPref val="3"/>
        </dgm:presLayoutVars>
      </dgm:prSet>
      <dgm:spPr/>
    </dgm:pt>
    <dgm:pt modelId="{2C511B01-40A7-9C41-9F22-1080248ED058}" type="pres">
      <dgm:prSet presAssocID="{A25B11C8-45B2-1848-8131-61D79635318D}" presName="titleText2" presStyleLbl="fgAcc1" presStyleIdx="17" presStyleCnt="19">
        <dgm:presLayoutVars>
          <dgm:chMax val="0"/>
          <dgm:chPref val="0"/>
        </dgm:presLayoutVars>
      </dgm:prSet>
      <dgm:spPr/>
    </dgm:pt>
    <dgm:pt modelId="{10223DCF-77FC-FF49-9D9B-CA527124C6A6}" type="pres">
      <dgm:prSet presAssocID="{A25B11C8-45B2-1848-8131-61D79635318D}" presName="rootConnector" presStyleLbl="node4" presStyleIdx="0" presStyleCnt="0"/>
      <dgm:spPr/>
    </dgm:pt>
    <dgm:pt modelId="{CEEA6380-A4DC-8842-B830-BAE2D3CE4B98}" type="pres">
      <dgm:prSet presAssocID="{A25B11C8-45B2-1848-8131-61D79635318D}" presName="hierChild4" presStyleCnt="0"/>
      <dgm:spPr/>
    </dgm:pt>
    <dgm:pt modelId="{099610F4-AFF4-0448-A7E7-E18F569B554B}" type="pres">
      <dgm:prSet presAssocID="{A25B11C8-45B2-1848-8131-61D79635318D}" presName="hierChild5" presStyleCnt="0"/>
      <dgm:spPr/>
    </dgm:pt>
    <dgm:pt modelId="{FC2299CF-6F62-8C4C-A1D9-2299363C4746}" type="pres">
      <dgm:prSet presAssocID="{22068EFD-A53F-7D43-B9BA-A834DDB20E3D}" presName="hierChild5" presStyleCnt="0"/>
      <dgm:spPr/>
    </dgm:pt>
    <dgm:pt modelId="{1D2A5790-7D75-2842-843F-8010BD013E3D}" type="pres">
      <dgm:prSet presAssocID="{C4BB70F4-36FD-2E49-8840-D499021972DE}" presName="hierChild5" presStyleCnt="0"/>
      <dgm:spPr/>
    </dgm:pt>
    <dgm:pt modelId="{BC3990A7-20A7-814B-A896-6EE6E754ACC8}" type="pres">
      <dgm:prSet presAssocID="{C26A4288-C82C-1445-A4DF-F6CEBD1E4D3E}" presName="Name37" presStyleLbl="parChTrans1D2" presStyleIdx="1" presStyleCnt="2"/>
      <dgm:spPr/>
    </dgm:pt>
    <dgm:pt modelId="{174504EE-0399-FA45-A656-920521ED3E0D}" type="pres">
      <dgm:prSet presAssocID="{0FEA01AD-5B15-7A4D-A6B9-42D75823EC65}" presName="hierRoot2" presStyleCnt="0">
        <dgm:presLayoutVars>
          <dgm:hierBranch val="init"/>
        </dgm:presLayoutVars>
      </dgm:prSet>
      <dgm:spPr/>
    </dgm:pt>
    <dgm:pt modelId="{6F3036CA-BF24-364E-AC0A-E0D2FFD67348}" type="pres">
      <dgm:prSet presAssocID="{0FEA01AD-5B15-7A4D-A6B9-42D75823EC65}" presName="rootComposite" presStyleCnt="0"/>
      <dgm:spPr/>
    </dgm:pt>
    <dgm:pt modelId="{5C7EF312-F500-3A43-AF11-33670051DF44}" type="pres">
      <dgm:prSet presAssocID="{0FEA01AD-5B15-7A4D-A6B9-42D75823EC65}" presName="rootText" presStyleLbl="node1" presStyleIdx="18" presStyleCnt="19">
        <dgm:presLayoutVars>
          <dgm:chMax/>
          <dgm:chPref val="3"/>
        </dgm:presLayoutVars>
      </dgm:prSet>
      <dgm:spPr/>
    </dgm:pt>
    <dgm:pt modelId="{F23F8846-A788-5542-84BF-3B72272036EC}" type="pres">
      <dgm:prSet presAssocID="{0FEA01AD-5B15-7A4D-A6B9-42D75823EC65}" presName="titleText2" presStyleLbl="fgAcc1" presStyleIdx="18" presStyleCnt="19">
        <dgm:presLayoutVars>
          <dgm:chMax val="0"/>
          <dgm:chPref val="0"/>
        </dgm:presLayoutVars>
      </dgm:prSet>
      <dgm:spPr/>
    </dgm:pt>
    <dgm:pt modelId="{577382BA-104C-F54C-BDA0-6EDFD135EE68}" type="pres">
      <dgm:prSet presAssocID="{0FEA01AD-5B15-7A4D-A6B9-42D75823EC65}" presName="rootConnector" presStyleLbl="node2" presStyleIdx="0" presStyleCnt="0"/>
      <dgm:spPr/>
    </dgm:pt>
    <dgm:pt modelId="{72C8E908-97DC-EA41-8CAC-67F48E9A6FC3}" type="pres">
      <dgm:prSet presAssocID="{0FEA01AD-5B15-7A4D-A6B9-42D75823EC65}" presName="hierChild4" presStyleCnt="0"/>
      <dgm:spPr/>
    </dgm:pt>
    <dgm:pt modelId="{667EC5D7-0251-4046-8278-EAD70ADFED29}" type="pres">
      <dgm:prSet presAssocID="{0FEA01AD-5B15-7A4D-A6B9-42D75823EC65}" presName="hierChild5" presStyleCnt="0"/>
      <dgm:spPr/>
    </dgm:pt>
    <dgm:pt modelId="{F09546BE-CED5-E34B-B276-213A5F187931}" type="pres">
      <dgm:prSet presAssocID="{435F4068-C362-9343-8073-6ADAA6EA369A}" presName="hierChild3" presStyleCnt="0"/>
      <dgm:spPr/>
    </dgm:pt>
  </dgm:ptLst>
  <dgm:cxnLst>
    <dgm:cxn modelId="{5542A503-E3A0-1F44-BA9F-AD3C98BA5194}" type="presOf" srcId="{443E7C63-98E2-DE45-9B1B-D9955E8FD2B7}" destId="{4A96ED19-6623-DC4E-9391-DFCE9225D74D}" srcOrd="0" destOrd="0" presId="urn:microsoft.com/office/officeart/2008/layout/NameandTitleOrganizationalChart"/>
    <dgm:cxn modelId="{C4164E06-59C6-3A45-AAFE-6128F9D821C1}" type="presOf" srcId="{3ABDB2FC-6598-7147-8A1F-1E5187B95F57}" destId="{24999830-7305-E74F-B714-7D765C5988FD}" srcOrd="0" destOrd="0" presId="urn:microsoft.com/office/officeart/2008/layout/NameandTitleOrganizationalChart"/>
    <dgm:cxn modelId="{61381F0B-0177-2C4D-97B0-90C14E6CEF16}" type="presOf" srcId="{58536E23-0916-C84A-92C3-01A3ED0CA06D}" destId="{0BC958BD-A1D4-A24D-BA1B-99275F4E5D3A}" srcOrd="0" destOrd="0" presId="urn:microsoft.com/office/officeart/2008/layout/NameandTitleOrganizationalChart"/>
    <dgm:cxn modelId="{52A73A0C-C2CD-284E-8493-83339995D315}" type="presOf" srcId="{E8AF1846-7757-B14E-9EB8-2D54DFA9B332}" destId="{6BD6CF2E-3324-BE4B-B1BB-6C6340431296}" srcOrd="1" destOrd="0" presId="urn:microsoft.com/office/officeart/2008/layout/NameandTitleOrganizationalChart"/>
    <dgm:cxn modelId="{A63D1510-D292-3943-90B6-6A302571F227}" type="presOf" srcId="{987DEB11-C237-3E4B-ACDD-A1F49CC72106}" destId="{252B732D-7FF4-F241-B028-7F97DA7109BC}" srcOrd="0" destOrd="0" presId="urn:microsoft.com/office/officeart/2008/layout/NameandTitleOrganizationalChart"/>
    <dgm:cxn modelId="{3D0CA811-90BC-394E-BB95-6BC01D551085}" type="presOf" srcId="{31E6D405-60D5-2C47-8766-6CAC30BC95BF}" destId="{6C4EB864-FFE8-E046-9079-A918E7727FF4}" srcOrd="0" destOrd="0" presId="urn:microsoft.com/office/officeart/2008/layout/NameandTitleOrganizationalChart"/>
    <dgm:cxn modelId="{5278E112-334C-9846-AA7E-376992250D5A}" type="presOf" srcId="{1A45B759-6E51-FB46-A02E-BEAFB5AE4558}" destId="{81F1EA32-8CF6-1846-87A0-49F6F88E3522}" srcOrd="0" destOrd="0" presId="urn:microsoft.com/office/officeart/2008/layout/NameandTitleOrganizationalChart"/>
    <dgm:cxn modelId="{0B632F13-5E91-D94F-AD7A-09A7A1879BF9}" type="presOf" srcId="{0D0D9B43-83E3-BC43-ACE7-EE0D03C46C37}" destId="{D9A48841-7C8C-2140-BAC3-17DC943A018B}" srcOrd="1" destOrd="0" presId="urn:microsoft.com/office/officeart/2008/layout/NameandTitleOrganizationalChart"/>
    <dgm:cxn modelId="{89DAFB15-4ED2-D04C-BB62-4D332FC0BC27}" type="presOf" srcId="{77DC0057-F17F-804F-BC20-83A232E1A759}" destId="{62775688-E741-B645-BE87-249C53564B11}" srcOrd="1" destOrd="0" presId="urn:microsoft.com/office/officeart/2008/layout/NameandTitleOrganizationalChart"/>
    <dgm:cxn modelId="{F1AAF617-175F-C94F-ABB5-23A7C7634EC0}" type="presOf" srcId="{2090F601-2CB8-414E-8888-8C169DC15632}" destId="{FB56703C-E20E-B547-AE76-46C0D3108EFC}" srcOrd="0" destOrd="0" presId="urn:microsoft.com/office/officeart/2008/layout/NameandTitleOrganizationalChart"/>
    <dgm:cxn modelId="{5495B218-FD80-774B-8ED2-5DEF489447E9}" type="presOf" srcId="{3B4F7DF0-7F8A-0E47-AE0C-C397DA4EC266}" destId="{69AC5120-0935-974B-8C2E-88771D8A4585}" srcOrd="0" destOrd="0" presId="urn:microsoft.com/office/officeart/2008/layout/NameandTitleOrganizationalChart"/>
    <dgm:cxn modelId="{C677F31A-602B-1B47-A96A-02E3B07E7E82}" srcId="{0D0D9B43-83E3-BC43-ACE7-EE0D03C46C37}" destId="{B85BCC34-4133-1444-AE8F-A944AEA8337B}" srcOrd="0" destOrd="0" parTransId="{31E6D405-60D5-2C47-8766-6CAC30BC95BF}" sibTransId="{0E9683F6-AF28-BA45-817F-E064973C8940}"/>
    <dgm:cxn modelId="{5DC1CF1C-3EDB-D346-BC44-EC12B6E0AE7E}" type="presOf" srcId="{B67F6BDA-B3BE-9C49-B0CB-29AEA1992EB9}" destId="{86F8E378-9CF5-7845-9B03-DE1DB95D842E}" srcOrd="0" destOrd="0" presId="urn:microsoft.com/office/officeart/2008/layout/NameandTitleOrganizationalChart"/>
    <dgm:cxn modelId="{ACEF7F1D-3BF8-F94F-84F5-6D583BB91ED0}" type="presOf" srcId="{17638E28-93D8-C248-B168-707147BF5126}" destId="{C9C9DA0A-F3AE-0848-A095-6F17E52EA7E0}" srcOrd="0" destOrd="0" presId="urn:microsoft.com/office/officeart/2008/layout/NameandTitleOrganizationalChart"/>
    <dgm:cxn modelId="{BFCDA21F-027F-2346-A804-9E3858793B9E}" type="presOf" srcId="{CDD13F8B-E2DB-1641-AED4-5E63E1CED676}" destId="{D0054E53-9868-9C42-899F-6945A593BAC4}" srcOrd="0" destOrd="0" presId="urn:microsoft.com/office/officeart/2008/layout/NameandTitleOrganizationalChart"/>
    <dgm:cxn modelId="{129F6A20-ADCC-B44C-B4A1-2B4C7A2E5E90}" srcId="{4FBC9514-7680-194C-B53A-B3B67A254D7E}" destId="{435F4068-C362-9343-8073-6ADAA6EA369A}" srcOrd="0" destOrd="0" parTransId="{32DBE5BF-04F8-C543-B53F-353BB4A934FD}" sibTransId="{8327B397-7A3D-C440-9F2F-283A5BF78DD5}"/>
    <dgm:cxn modelId="{6C30EB21-0C11-AA49-B21F-772B849F2DD8}" type="presOf" srcId="{FB882C32-6EF3-174D-A6F6-20F2CE543404}" destId="{8C1F47D8-D7A2-AA4D-8A60-72F72850FB99}" srcOrd="0" destOrd="0" presId="urn:microsoft.com/office/officeart/2008/layout/NameandTitleOrganizationalChart"/>
    <dgm:cxn modelId="{1AFF5422-9954-5F4A-8502-F18607966A30}" type="presOf" srcId="{F191269E-144E-464B-B8ED-BCDF533AE2A5}" destId="{399C50BC-BDA3-DA47-BF5A-F7D8198843D4}" srcOrd="0" destOrd="0" presId="urn:microsoft.com/office/officeart/2008/layout/NameandTitleOrganizationalChart"/>
    <dgm:cxn modelId="{40F29A22-BEF5-6340-9D89-AD3460D7D62E}" type="presOf" srcId="{EB9A27BA-AF9B-0444-87B6-028A4C3BB245}" destId="{DBF8F095-3445-1D41-8E59-FE13D36D79C9}" srcOrd="0" destOrd="0" presId="urn:microsoft.com/office/officeart/2008/layout/NameandTitleOrganizationalChart"/>
    <dgm:cxn modelId="{D73D1825-BEA4-F24D-B360-E6D6427C6A20}" type="presOf" srcId="{8FB1CB39-CEA4-9846-BA22-655ADEEA842C}" destId="{36312F74-00D8-E845-B04B-FCF259D670C0}" srcOrd="1" destOrd="0" presId="urn:microsoft.com/office/officeart/2008/layout/NameandTitleOrganizationalChart"/>
    <dgm:cxn modelId="{6BDB8228-B4AF-0E40-8EC1-7655BB709BDD}" type="presOf" srcId="{90DB4585-A185-2145-8214-99880F5E1A79}" destId="{692E060D-3F35-BC42-B438-7DF213B666DB}" srcOrd="0" destOrd="0" presId="urn:microsoft.com/office/officeart/2008/layout/NameandTitleOrganizationalChart"/>
    <dgm:cxn modelId="{AABA0F2D-A89A-554A-9E5F-11B6FF050C71}" type="presOf" srcId="{E8AF1846-7757-B14E-9EB8-2D54DFA9B332}" destId="{21648C5E-A847-054A-98B5-F478FE48F168}" srcOrd="0" destOrd="0" presId="urn:microsoft.com/office/officeart/2008/layout/NameandTitleOrganizationalChart"/>
    <dgm:cxn modelId="{1AEE6D2D-AA4A-3D4A-A6EB-49CE46CBDE87}" type="presOf" srcId="{C26A4288-C82C-1445-A4DF-F6CEBD1E4D3E}" destId="{BC3990A7-20A7-814B-A896-6EE6E754ACC8}" srcOrd="0" destOrd="0" presId="urn:microsoft.com/office/officeart/2008/layout/NameandTitleOrganizationalChart"/>
    <dgm:cxn modelId="{CF739531-8FAF-754F-AF23-9722301FEAF9}" srcId="{C4BB70F4-36FD-2E49-8840-D499021972DE}" destId="{EFAB34EC-4D53-9E4C-B2D8-AEE262C3CE0B}" srcOrd="0" destOrd="0" parTransId="{D4FE6F8E-31AE-E944-8636-58F80E1BA3A6}" sibTransId="{45B0D7EE-524E-5041-B72B-D006796938E4}"/>
    <dgm:cxn modelId="{873FFB31-2B75-9C49-8368-322CE47F4DA5}" srcId="{13734133-5D8B-EB41-A91C-F3A76BCD0FD3}" destId="{443E7C63-98E2-DE45-9B1B-D9955E8FD2B7}" srcOrd="3" destOrd="0" parTransId="{3ABDB2FC-6598-7147-8A1F-1E5187B95F57}" sibTransId="{B67F6BDA-B3BE-9C49-B0CB-29AEA1992EB9}"/>
    <dgm:cxn modelId="{40E09B37-9C5C-8A4B-B3EB-918C4C756156}" srcId="{EFAB34EC-4D53-9E4C-B2D8-AEE262C3CE0B}" destId="{13734133-5D8B-EB41-A91C-F3A76BCD0FD3}" srcOrd="0" destOrd="0" parTransId="{90DB4585-A185-2145-8214-99880F5E1A79}" sibTransId="{CDD13F8B-E2DB-1641-AED4-5E63E1CED676}"/>
    <dgm:cxn modelId="{39F30139-7A89-4E4C-AB9D-48DEBE71EDD0}" srcId="{22068EFD-A53F-7D43-B9BA-A834DDB20E3D}" destId="{A06093DE-FA22-5B48-82B5-D6594169A09F}" srcOrd="0" destOrd="0" parTransId="{3B8A0616-6A3F-B649-83B9-EE82FA9E3D1A}" sibTransId="{A734697A-A067-9C47-9278-2B5443EFA5C9}"/>
    <dgm:cxn modelId="{77313739-03D9-A94F-9305-8C726EECFCA2}" srcId="{443E7C63-98E2-DE45-9B1B-D9955E8FD2B7}" destId="{E8AF1846-7757-B14E-9EB8-2D54DFA9B332}" srcOrd="0" destOrd="0" parTransId="{6A6F11A1-292D-8642-B072-5E148C4CDEE6}" sibTransId="{E83B9776-69C7-E84F-B195-3F653ACDE126}"/>
    <dgm:cxn modelId="{88610E5E-42F4-FD4F-B327-0F6E7B91E85A}" type="presOf" srcId="{45B0D7EE-524E-5041-B72B-D006796938E4}" destId="{532CBFAA-B83F-0B4D-A324-1C752BDEB599}" srcOrd="0" destOrd="0" presId="urn:microsoft.com/office/officeart/2008/layout/NameandTitleOrganizationalChart"/>
    <dgm:cxn modelId="{F63FE141-E29D-EF47-8887-351FD30308F3}" type="presOf" srcId="{AE5CF64B-BEDF-8145-A837-DE2D013FD163}" destId="{9BD350D1-ACE5-C34C-A922-FB4CE4FAD03A}" srcOrd="0" destOrd="0" presId="urn:microsoft.com/office/officeart/2008/layout/NameandTitleOrganizationalChart"/>
    <dgm:cxn modelId="{6483AA63-9703-5B4D-A4BF-0D2BA8E59590}" srcId="{435F4068-C362-9343-8073-6ADAA6EA369A}" destId="{0FEA01AD-5B15-7A4D-A6B9-42D75823EC65}" srcOrd="1" destOrd="0" parTransId="{C26A4288-C82C-1445-A4DF-F6CEBD1E4D3E}" sibTransId="{D5CDC093-6C9A-A34C-A5AE-87E7EF78481D}"/>
    <dgm:cxn modelId="{67510A47-7CA2-0441-A7E9-83308AE6B884}" type="presOf" srcId="{EFAB34EC-4D53-9E4C-B2D8-AEE262C3CE0B}" destId="{76D3CD58-F93A-2F4A-BF93-6FB916F7D08E}" srcOrd="0" destOrd="0" presId="urn:microsoft.com/office/officeart/2008/layout/NameandTitleOrganizationalChart"/>
    <dgm:cxn modelId="{A17BB248-4F3C-4845-9493-11668ABBC2FE}" type="presOf" srcId="{A25B11C8-45B2-1848-8131-61D79635318D}" destId="{10223DCF-77FC-FF49-9D9B-CA527124C6A6}" srcOrd="1" destOrd="0" presId="urn:microsoft.com/office/officeart/2008/layout/NameandTitleOrganizationalChart"/>
    <dgm:cxn modelId="{E2B22D49-B0C1-9842-B27E-B99F3A0CCCC7}" type="presOf" srcId="{FC8159CA-FB80-1F43-A80D-1E27E9D4825F}" destId="{07EF0B52-5470-C84D-AD23-F034CD017A47}" srcOrd="0" destOrd="0" presId="urn:microsoft.com/office/officeart/2008/layout/NameandTitleOrganizationalChart"/>
    <dgm:cxn modelId="{FA0D954A-2518-CD41-862F-B28DB2044CB5}" srcId="{13734133-5D8B-EB41-A91C-F3A76BCD0FD3}" destId="{77DC0057-F17F-804F-BC20-83A232E1A759}" srcOrd="0" destOrd="0" parTransId="{14DC849C-9850-3B4C-8DB7-2C511A487741}" sibTransId="{D962A17A-A3DF-D441-A79B-4689B7542BBC}"/>
    <dgm:cxn modelId="{C03E4C4C-7F04-4B41-8028-4BC82FEE484F}" type="presOf" srcId="{D4FE6F8E-31AE-E944-8636-58F80E1BA3A6}" destId="{7C1FAEB7-325F-3A49-AA25-298B30EC2C6B}" srcOrd="0" destOrd="0" presId="urn:microsoft.com/office/officeart/2008/layout/NameandTitleOrganizationalChart"/>
    <dgm:cxn modelId="{3C3A626D-3F0D-AA44-A737-F6B83E4F1272}" type="presOf" srcId="{AC09077E-E5B2-7445-8A3E-4B5AA58A60C0}" destId="{95C83605-1012-084A-8C11-6F5213BD069B}" srcOrd="0" destOrd="0" presId="urn:microsoft.com/office/officeart/2008/layout/NameandTitleOrganizationalChart"/>
    <dgm:cxn modelId="{A408C46D-479E-054A-9B75-5223EB10B1F1}" srcId="{B72CC48D-36ED-4247-950B-EC647FEC1D47}" destId="{EB9A27BA-AF9B-0444-87B6-028A4C3BB245}" srcOrd="0" destOrd="0" parTransId="{987DEB11-C237-3E4B-ACDD-A1F49CC72106}" sibTransId="{FB882C32-6EF3-174D-A6F6-20F2CE543404}"/>
    <dgm:cxn modelId="{8D5AE76D-D54E-8D48-866B-4A638F8BF13F}" srcId="{13734133-5D8B-EB41-A91C-F3A76BCD0FD3}" destId="{1A45B759-6E51-FB46-A02E-BEAFB5AE4558}" srcOrd="1" destOrd="0" parTransId="{5BA49A4D-B82E-4645-8710-27FCC38FE5BC}" sibTransId="{D9BE64D6-11E4-4942-9E55-46332A1D2AA3}"/>
    <dgm:cxn modelId="{206FE96D-E3B1-1147-94D8-C5BFCEECFEDD}" srcId="{22068EFD-A53F-7D43-B9BA-A834DDB20E3D}" destId="{A25B11C8-45B2-1848-8131-61D79635318D}" srcOrd="1" destOrd="0" parTransId="{249887A7-3520-6A49-AD38-DC0157BDB8AA}" sibTransId="{CAF6EA23-222A-DB4E-A7B6-31699BAC3307}"/>
    <dgm:cxn modelId="{F32D5E4E-35F9-784F-8E2C-480DC5AA1E45}" type="presOf" srcId="{C4BB70F4-36FD-2E49-8840-D499021972DE}" destId="{A80ED441-F668-D549-8E03-95DCD5762372}" srcOrd="0" destOrd="0" presId="urn:microsoft.com/office/officeart/2008/layout/NameandTitleOrganizationalChart"/>
    <dgm:cxn modelId="{BD166A53-AE67-2742-B25F-13E2B2D11E0A}" type="presOf" srcId="{249887A7-3520-6A49-AD38-DC0157BDB8AA}" destId="{E8EE8FC7-402F-1A49-9EEF-8D101FB77D88}" srcOrd="0" destOrd="0" presId="urn:microsoft.com/office/officeart/2008/layout/NameandTitleOrganizationalChart"/>
    <dgm:cxn modelId="{97ECBE54-20EE-CA4F-97BB-9C0044BE07F2}" srcId="{C4BB70F4-36FD-2E49-8840-D499021972DE}" destId="{22068EFD-A53F-7D43-B9BA-A834DDB20E3D}" srcOrd="1" destOrd="0" parTransId="{94EE9A31-AA49-9A4D-9468-8217A7D9952E}" sibTransId="{58536E23-0916-C84A-92C3-01A3ED0CA06D}"/>
    <dgm:cxn modelId="{F5B90D55-EFA1-7549-BE40-B36E3A21ECF9}" type="presOf" srcId="{5E68B912-01B9-804D-AA70-01E70B8C7776}" destId="{E06F89EA-1A80-CE43-B733-391D3C3CADE6}" srcOrd="0" destOrd="0" presId="urn:microsoft.com/office/officeart/2008/layout/NameandTitleOrganizationalChart"/>
    <dgm:cxn modelId="{EDBB2C55-D07A-BC4A-9943-9ED34405326B}" type="presOf" srcId="{1A45B759-6E51-FB46-A02E-BEAFB5AE4558}" destId="{4E7D9A4A-8452-E847-8E27-CA016787EF13}" srcOrd="1" destOrd="0" presId="urn:microsoft.com/office/officeart/2008/layout/NameandTitleOrganizationalChart"/>
    <dgm:cxn modelId="{98DF8C55-16F0-B946-BB44-AF3DAC393B5C}" srcId="{13734133-5D8B-EB41-A91C-F3A76BCD0FD3}" destId="{B72CC48D-36ED-4247-950B-EC647FEC1D47}" srcOrd="2" destOrd="0" parTransId="{F191269E-144E-464B-B8ED-BCDF533AE2A5}" sibTransId="{C710D4D5-24BD-7D4E-B3DA-6B0B82AB09DC}"/>
    <dgm:cxn modelId="{41E70056-2416-A242-906C-67F6845912C8}" type="presOf" srcId="{3B8A0616-6A3F-B649-83B9-EE82FA9E3D1A}" destId="{71FACB82-1146-EC4A-9D78-2DC95E2DE1CF}" srcOrd="0" destOrd="0" presId="urn:microsoft.com/office/officeart/2008/layout/NameandTitleOrganizationalChart"/>
    <dgm:cxn modelId="{8D91BA76-2838-FB43-9FEC-961AC2C270A5}" type="presOf" srcId="{13734133-5D8B-EB41-A91C-F3A76BCD0FD3}" destId="{E076241D-0977-5D46-A6A9-718D9D93F348}" srcOrd="0" destOrd="0" presId="urn:microsoft.com/office/officeart/2008/layout/NameandTitleOrganizationalChart"/>
    <dgm:cxn modelId="{DCEF4677-557E-ED40-93B5-3380168DD4AC}" type="presOf" srcId="{22068EFD-A53F-7D43-B9BA-A834DDB20E3D}" destId="{174BC694-95EC-FD49-ABA8-7542F00D5635}" srcOrd="1" destOrd="0" presId="urn:microsoft.com/office/officeart/2008/layout/NameandTitleOrganizationalChart"/>
    <dgm:cxn modelId="{727BE577-DC12-294C-B5F2-437B98CD8968}" type="presOf" srcId="{B72CC48D-36ED-4247-950B-EC647FEC1D47}" destId="{5CC9941A-2BC7-A544-B419-7DFB602E960E}" srcOrd="1" destOrd="0" presId="urn:microsoft.com/office/officeart/2008/layout/NameandTitleOrganizationalChart"/>
    <dgm:cxn modelId="{F0BC1178-6609-884D-9ED5-9B3EF584774F}" type="presOf" srcId="{0FEA01AD-5B15-7A4D-A6B9-42D75823EC65}" destId="{577382BA-104C-F54C-BDA0-6EDFD135EE68}" srcOrd="1" destOrd="0" presId="urn:microsoft.com/office/officeart/2008/layout/NameandTitleOrganizationalChart"/>
    <dgm:cxn modelId="{C3434778-4CE6-6946-AC21-BAACFDD75324}" type="presOf" srcId="{2CA0FD93-6BFE-1D4D-8317-390BAC0C822F}" destId="{8DD6BEF3-FE2D-1742-950C-373B491770F5}" srcOrd="0" destOrd="0" presId="urn:microsoft.com/office/officeart/2008/layout/NameandTitleOrganizationalChart"/>
    <dgm:cxn modelId="{D1ACBC58-CEA3-2347-BA33-B4688380AA2D}" type="presOf" srcId="{8FB1CB39-CEA4-9846-BA22-655ADEEA842C}" destId="{5BD4B7D0-0738-F34A-A310-31AB29AE96C5}" srcOrd="0" destOrd="0" presId="urn:microsoft.com/office/officeart/2008/layout/NameandTitleOrganizationalChart"/>
    <dgm:cxn modelId="{13F6C559-216D-AD45-BCA0-C1EB19EDC136}" type="presOf" srcId="{E83B9776-69C7-E84F-B195-3F653ACDE126}" destId="{D4F953DB-1507-3B4A-B12F-780AB48C015B}" srcOrd="0" destOrd="0" presId="urn:microsoft.com/office/officeart/2008/layout/NameandTitleOrganizationalChart"/>
    <dgm:cxn modelId="{3F6CAA5A-334E-FA47-BD49-D41BB1F85CBD}" type="presOf" srcId="{B72CC48D-36ED-4247-950B-EC647FEC1D47}" destId="{09DE7E95-F206-1042-985A-A2842017E44F}" srcOrd="0" destOrd="0" presId="urn:microsoft.com/office/officeart/2008/layout/NameandTitleOrganizationalChart"/>
    <dgm:cxn modelId="{860CC97B-5873-1C4C-8007-8DD961E841B6}" srcId="{1A45B759-6E51-FB46-A02E-BEAFB5AE4558}" destId="{AC09077E-E5B2-7445-8A3E-4B5AA58A60C0}" srcOrd="0" destOrd="0" parTransId="{FC8159CA-FB80-1F43-A80D-1E27E9D4825F}" sibTransId="{17638E28-93D8-C248-B168-707147BF5126}"/>
    <dgm:cxn modelId="{DD051F7C-C4BD-604D-8DA9-D1DE1C56573C}" type="presOf" srcId="{0D0D9B43-83E3-BC43-ACE7-EE0D03C46C37}" destId="{3FE8023C-5B00-754E-AD76-AEE4239EEE2E}" srcOrd="0" destOrd="0" presId="urn:microsoft.com/office/officeart/2008/layout/NameandTitleOrganizationalChart"/>
    <dgm:cxn modelId="{50754B7E-A72D-8748-9705-26EB05B97148}" type="presOf" srcId="{EFAB34EC-4D53-9E4C-B2D8-AEE262C3CE0B}" destId="{CB275957-3D54-4443-B7F8-B51309021E2A}" srcOrd="1" destOrd="0" presId="urn:microsoft.com/office/officeart/2008/layout/NameandTitleOrganizationalChart"/>
    <dgm:cxn modelId="{1D987D7F-7981-F84B-8DA5-1C1C978D38D5}" type="presOf" srcId="{83692B98-FFB6-6E49-9F1E-CC0A2F155F71}" destId="{43735C25-F722-5544-8BC3-4522176E2662}" srcOrd="0" destOrd="0" presId="urn:microsoft.com/office/officeart/2008/layout/NameandTitleOrganizationalChart"/>
    <dgm:cxn modelId="{66504682-7D98-0A40-A04E-1B6CD7537034}" type="presOf" srcId="{A734697A-A067-9C47-9278-2B5443EFA5C9}" destId="{B2BB5D38-939A-6C4A-A460-BADD0DE71238}" srcOrd="0" destOrd="0" presId="urn:microsoft.com/office/officeart/2008/layout/NameandTitleOrganizationalChart"/>
    <dgm:cxn modelId="{DA530B85-5968-6C41-99A7-F11251C8B2B4}" type="presOf" srcId="{22068EFD-A53F-7D43-B9BA-A834DDB20E3D}" destId="{37E85EC5-0DD3-214C-B523-233E2772AB2D}" srcOrd="0" destOrd="0" presId="urn:microsoft.com/office/officeart/2008/layout/NameandTitleOrganizationalChart"/>
    <dgm:cxn modelId="{B7587B87-F1DA-314B-BA38-EC0506BADDD8}" type="presOf" srcId="{D5CDC093-6C9A-A34C-A5AE-87E7EF78481D}" destId="{F23F8846-A788-5542-84BF-3B72272036EC}" srcOrd="0" destOrd="0" presId="urn:microsoft.com/office/officeart/2008/layout/NameandTitleOrganizationalChart"/>
    <dgm:cxn modelId="{5FF80789-A7A3-144C-8D32-A01C079EE679}" type="presOf" srcId="{14DC849C-9850-3B4C-8DB7-2C511A487741}" destId="{5CE08FF4-C608-C84F-8FC1-30F5FA36CF48}" srcOrd="0" destOrd="0" presId="urn:microsoft.com/office/officeart/2008/layout/NameandTitleOrganizationalChart"/>
    <dgm:cxn modelId="{D0D74189-C725-4B4B-A40F-B0E669685050}" type="presOf" srcId="{4FBC9514-7680-194C-B53A-B3B67A254D7E}" destId="{0B44A69C-89B4-9E49-B735-A9B9C412F52A}" srcOrd="0" destOrd="0" presId="urn:microsoft.com/office/officeart/2008/layout/NameandTitleOrganizationalChart"/>
    <dgm:cxn modelId="{FB49DD8C-84F8-B24A-9BFB-9BF27F2A34A2}" type="presOf" srcId="{435F4068-C362-9343-8073-6ADAA6EA369A}" destId="{D713198E-F78F-E84C-A138-9BDE6C1AF298}" srcOrd="0" destOrd="0" presId="urn:microsoft.com/office/officeart/2008/layout/NameandTitleOrganizationalChart"/>
    <dgm:cxn modelId="{9B679D91-1694-FF42-8A5F-D26BCB3E1A35}" type="presOf" srcId="{92ED111D-A11C-6C4E-B903-57031631A9BE}" destId="{840B0F80-B6DD-3742-97FD-EC35966DE092}" srcOrd="0" destOrd="0" presId="urn:microsoft.com/office/officeart/2008/layout/NameandTitleOrganizationalChart"/>
    <dgm:cxn modelId="{BF791A92-33C6-AA42-A6D0-BBE68BA87B37}" type="presOf" srcId="{6A6F11A1-292D-8642-B072-5E148C4CDEE6}" destId="{BD1E2973-2F24-CA4E-A7C5-F6629E33771F}" srcOrd="0" destOrd="0" presId="urn:microsoft.com/office/officeart/2008/layout/NameandTitleOrganizationalChart"/>
    <dgm:cxn modelId="{6C856392-47E7-8048-9BD2-F56F591ED4E6}" type="presOf" srcId="{77DC0057-F17F-804F-BC20-83A232E1A759}" destId="{D656CF1E-4F49-BD45-B332-CE9CFEF453A8}" srcOrd="0" destOrd="0" presId="urn:microsoft.com/office/officeart/2008/layout/NameandTitleOrganizationalChart"/>
    <dgm:cxn modelId="{BCBD0295-00F4-3D4C-BA93-A9CB4264E7BC}" srcId="{EFAB34EC-4D53-9E4C-B2D8-AEE262C3CE0B}" destId="{1D8E3435-A98A-FF4F-BB96-4F4FD5AF40DE}" srcOrd="2" destOrd="0" parTransId="{3B4F7DF0-7F8A-0E47-AE0C-C397DA4EC266}" sibTransId="{5E68B912-01B9-804D-AA70-01E70B8C7776}"/>
    <dgm:cxn modelId="{DEFE8DA2-6C2E-4C42-89F6-7446BC81C708}" type="presOf" srcId="{B85BCC34-4133-1444-AE8F-A944AEA8337B}" destId="{D23D1B65-CB99-7349-A25B-43CB45A2F458}" srcOrd="0" destOrd="0" presId="urn:microsoft.com/office/officeart/2008/layout/NameandTitleOrganizationalChart"/>
    <dgm:cxn modelId="{0DC4BAA5-1800-E74A-A08D-FCA013104064}" type="presOf" srcId="{08500902-EF93-3D46-8C1D-3609F365D57B}" destId="{FCB6F62C-00BA-3E4E-A023-93618FAA0876}" srcOrd="0" destOrd="0" presId="urn:microsoft.com/office/officeart/2008/layout/NameandTitleOrganizationalChart"/>
    <dgm:cxn modelId="{D36747A6-B1DE-464E-A12D-5922B1347CFA}" type="presOf" srcId="{1D8E3435-A98A-FF4F-BB96-4F4FD5AF40DE}" destId="{6C5DFAE5-8F1A-C142-9C1A-2DEEE81E7A34}" srcOrd="1" destOrd="0" presId="urn:microsoft.com/office/officeart/2008/layout/NameandTitleOrganizationalChart"/>
    <dgm:cxn modelId="{14053EA7-D679-564B-82ED-2E530B533D37}" type="presOf" srcId="{8327B397-7A3D-C440-9F2F-283A5BF78DD5}" destId="{77336398-B606-314C-ADC6-112DE83BFF4D}" srcOrd="0" destOrd="0" presId="urn:microsoft.com/office/officeart/2008/layout/NameandTitleOrganizationalChart"/>
    <dgm:cxn modelId="{7B0095AC-B51B-2248-A579-53650FF9C5D5}" type="presOf" srcId="{A06093DE-FA22-5B48-82B5-D6594169A09F}" destId="{846C4E15-526B-4341-9A68-8B8A883EDAC3}" srcOrd="1" destOrd="0" presId="urn:microsoft.com/office/officeart/2008/layout/NameandTitleOrganizationalChart"/>
    <dgm:cxn modelId="{47578BAE-9BEC-4E44-A936-118C2C1986D1}" type="presOf" srcId="{A06093DE-FA22-5B48-82B5-D6594169A09F}" destId="{7E6D3177-EB8A-7849-9709-E737F8D0BCA0}" srcOrd="0" destOrd="0" presId="urn:microsoft.com/office/officeart/2008/layout/NameandTitleOrganizationalChart"/>
    <dgm:cxn modelId="{E39186B0-7A63-D348-B4BF-47953B416A0B}" srcId="{13734133-5D8B-EB41-A91C-F3A76BCD0FD3}" destId="{0D0D9B43-83E3-BC43-ACE7-EE0D03C46C37}" srcOrd="4" destOrd="0" parTransId="{83692B98-FFB6-6E49-9F1E-CC0A2F155F71}" sibTransId="{2090F601-2CB8-414E-8888-8C169DC15632}"/>
    <dgm:cxn modelId="{8FF309B4-5DDF-D342-985C-C1B39FBEC240}" type="presOf" srcId="{B85BCC34-4133-1444-AE8F-A944AEA8337B}" destId="{2DB59F2F-82C1-B84F-BAB4-2DE9F1A30AD3}" srcOrd="1" destOrd="0" presId="urn:microsoft.com/office/officeart/2008/layout/NameandTitleOrganizationalChart"/>
    <dgm:cxn modelId="{1C33FEB4-FAC3-8747-BBF2-965935F776C0}" srcId="{435F4068-C362-9343-8073-6ADAA6EA369A}" destId="{C4BB70F4-36FD-2E49-8840-D499021972DE}" srcOrd="0" destOrd="0" parTransId="{89E4B897-C099-684F-9335-326F53967B12}" sibTransId="{92ED111D-A11C-6C4E-B903-57031631A9BE}"/>
    <dgm:cxn modelId="{0698DDB7-7106-6E4C-B2E8-387D91957266}" type="presOf" srcId="{098DB21A-4C3A-1A45-887C-DF2934BCE1F1}" destId="{B99676EC-42CC-B242-A5C1-56078DA9375D}" srcOrd="0" destOrd="0" presId="urn:microsoft.com/office/officeart/2008/layout/NameandTitleOrganizationalChart"/>
    <dgm:cxn modelId="{C6C9C7BD-2B64-C644-9071-E023DF3585EF}" type="presOf" srcId="{13734133-5D8B-EB41-A91C-F3A76BCD0FD3}" destId="{CF815E56-CEBA-FD4D-B19F-E35AB2992AFC}" srcOrd="1" destOrd="0" presId="urn:microsoft.com/office/officeart/2008/layout/NameandTitleOrganizationalChart"/>
    <dgm:cxn modelId="{A2D019BF-A8DC-6943-95B7-B81D214F0C18}" type="presOf" srcId="{2CA0FD93-6BFE-1D4D-8317-390BAC0C822F}" destId="{74B28AA7-BB14-014F-9E61-99E5408B6549}" srcOrd="1" destOrd="0" presId="urn:microsoft.com/office/officeart/2008/layout/NameandTitleOrganizationalChart"/>
    <dgm:cxn modelId="{46A5CBC0-A9AD-7E43-B66F-407B932F1FE7}" type="presOf" srcId="{0E9683F6-AF28-BA45-817F-E064973C8940}" destId="{773CCEB3-C208-FF48-849E-24AEEB28C89E}" srcOrd="0" destOrd="0" presId="urn:microsoft.com/office/officeart/2008/layout/NameandTitleOrganizationalChart"/>
    <dgm:cxn modelId="{ECB1CEC0-96B4-7843-8ED2-114FA8538E90}" type="presOf" srcId="{435F4068-C362-9343-8073-6ADAA6EA369A}" destId="{DB5F360B-11ED-0C47-B331-26C2980E6132}" srcOrd="1" destOrd="0" presId="urn:microsoft.com/office/officeart/2008/layout/NameandTitleOrganizationalChart"/>
    <dgm:cxn modelId="{447E4FC2-4357-6447-A905-D6CCE56B61CD}" type="presOf" srcId="{C710D4D5-24BD-7D4E-B3DA-6B0B82AB09DC}" destId="{3FD970F8-4717-7C4E-AAD4-D2CB7F94A02D}" srcOrd="0" destOrd="0" presId="urn:microsoft.com/office/officeart/2008/layout/NameandTitleOrganizationalChart"/>
    <dgm:cxn modelId="{871EF4C4-2886-F744-BD68-34190E1A95D3}" type="presOf" srcId="{89E4B897-C099-684F-9335-326F53967B12}" destId="{E536C072-CC11-774B-AF7E-12774DAE19B0}" srcOrd="0" destOrd="0" presId="urn:microsoft.com/office/officeart/2008/layout/NameandTitleOrganizationalChart"/>
    <dgm:cxn modelId="{E30DCFC5-2092-5040-B27E-6C21D2AF618D}" type="presOf" srcId="{EB9A27BA-AF9B-0444-87B6-028A4C3BB245}" destId="{48629BB7-FC9F-3F4D-803E-3FE06D80EC49}" srcOrd="1" destOrd="0" presId="urn:microsoft.com/office/officeart/2008/layout/NameandTitleOrganizationalChart"/>
    <dgm:cxn modelId="{400957C7-8703-F340-B268-A44BCA435268}" srcId="{77DC0057-F17F-804F-BC20-83A232E1A759}" destId="{2CA0FD93-6BFE-1D4D-8317-390BAC0C822F}" srcOrd="0" destOrd="0" parTransId="{098DB21A-4C3A-1A45-887C-DF2934BCE1F1}" sibTransId="{BABDF127-CD3E-4E4D-B75D-CC3DAF360274}"/>
    <dgm:cxn modelId="{293F34C8-04C0-044D-A92A-90E7920F1585}" srcId="{EFAB34EC-4D53-9E4C-B2D8-AEE262C3CE0B}" destId="{8FB1CB39-CEA4-9846-BA22-655ADEEA842C}" srcOrd="1" destOrd="0" parTransId="{08500902-EF93-3D46-8C1D-3609F365D57B}" sibTransId="{AE5CF64B-BEDF-8145-A837-DE2D013FD163}"/>
    <dgm:cxn modelId="{0F2667CF-0AFC-8C40-9871-8D502F6100C6}" type="presOf" srcId="{BABDF127-CD3E-4E4D-B75D-CC3DAF360274}" destId="{253FE915-7DB3-174F-A00C-E547A795771A}" srcOrd="0" destOrd="0" presId="urn:microsoft.com/office/officeart/2008/layout/NameandTitleOrganizationalChart"/>
    <dgm:cxn modelId="{1D0103D3-7852-1844-AF37-38F900186789}" type="presOf" srcId="{1D8E3435-A98A-FF4F-BB96-4F4FD5AF40DE}" destId="{F8393273-97B6-5446-A906-F87ACE7CAB3D}" srcOrd="0" destOrd="0" presId="urn:microsoft.com/office/officeart/2008/layout/NameandTitleOrganizationalChart"/>
    <dgm:cxn modelId="{CB8EA7D4-3CA1-FE43-B15C-5C5EA391D285}" type="presOf" srcId="{CAF6EA23-222A-DB4E-A7B6-31699BAC3307}" destId="{2C511B01-40A7-9C41-9F22-1080248ED058}" srcOrd="0" destOrd="0" presId="urn:microsoft.com/office/officeart/2008/layout/NameandTitleOrganizationalChart"/>
    <dgm:cxn modelId="{325833D7-1851-9C4A-A9FA-60E89CF7B1C3}" type="presOf" srcId="{A25B11C8-45B2-1848-8131-61D79635318D}" destId="{75E929F0-7360-074D-AA6F-B5F7AD676A4F}" srcOrd="0" destOrd="0" presId="urn:microsoft.com/office/officeart/2008/layout/NameandTitleOrganizationalChart"/>
    <dgm:cxn modelId="{5F8ECBDC-D6A4-CF44-8B17-857C7E46D3BB}" type="presOf" srcId="{5BA49A4D-B82E-4645-8710-27FCC38FE5BC}" destId="{0119D540-27FF-0043-A1F8-507545ACB537}" srcOrd="0" destOrd="0" presId="urn:microsoft.com/office/officeart/2008/layout/NameandTitleOrganizationalChart"/>
    <dgm:cxn modelId="{6A2228E4-FA50-C944-ADAA-9AFD19D9F3E5}" type="presOf" srcId="{0FEA01AD-5B15-7A4D-A6B9-42D75823EC65}" destId="{5C7EF312-F500-3A43-AF11-33670051DF44}" srcOrd="0" destOrd="0" presId="urn:microsoft.com/office/officeart/2008/layout/NameandTitleOrganizationalChart"/>
    <dgm:cxn modelId="{CC6D03E8-FBA8-F141-BA6E-AB67A536157A}" type="presOf" srcId="{D962A17A-A3DF-D441-A79B-4689B7542BBC}" destId="{A7CDC772-18EB-FF48-BF49-94C74CDAA827}" srcOrd="0" destOrd="0" presId="urn:microsoft.com/office/officeart/2008/layout/NameandTitleOrganizationalChart"/>
    <dgm:cxn modelId="{94E271E8-6BAB-A541-80BC-9EBFFAD4AC9C}" type="presOf" srcId="{D9BE64D6-11E4-4942-9E55-46332A1D2AA3}" destId="{B7C3CF67-8765-9D41-80E4-82C91580C04B}" srcOrd="0" destOrd="0" presId="urn:microsoft.com/office/officeart/2008/layout/NameandTitleOrganizationalChart"/>
    <dgm:cxn modelId="{6E5A6EF4-0242-2442-9B7F-ABCE3AD4B90F}" type="presOf" srcId="{C4BB70F4-36FD-2E49-8840-D499021972DE}" destId="{212EA26D-66F1-714C-866D-4614D921E4D3}" srcOrd="1" destOrd="0" presId="urn:microsoft.com/office/officeart/2008/layout/NameandTitleOrganizationalChart"/>
    <dgm:cxn modelId="{6CDA35F5-08C3-BC4F-B5E3-2B23144542F5}" type="presOf" srcId="{94EE9A31-AA49-9A4D-9468-8217A7D9952E}" destId="{3A97E94F-A58A-6F40-8063-EFFD02093304}" srcOrd="0" destOrd="0" presId="urn:microsoft.com/office/officeart/2008/layout/NameandTitleOrganizationalChart"/>
    <dgm:cxn modelId="{BDE491F5-32E4-884A-B413-3E922EF9763E}" type="presOf" srcId="{AC09077E-E5B2-7445-8A3E-4B5AA58A60C0}" destId="{B12BE6B6-74B5-D945-A30B-4D106B8A2D3A}" srcOrd="1" destOrd="0" presId="urn:microsoft.com/office/officeart/2008/layout/NameandTitleOrganizationalChart"/>
    <dgm:cxn modelId="{AFE2A3F7-BBCF-7D43-A7FC-2EE2B7DC8A48}" type="presOf" srcId="{443E7C63-98E2-DE45-9B1B-D9955E8FD2B7}" destId="{DA29DAAF-95BC-C341-B3D7-1BFA3D177E5B}" srcOrd="1" destOrd="0" presId="urn:microsoft.com/office/officeart/2008/layout/NameandTitleOrganizationalChart"/>
    <dgm:cxn modelId="{74069E9B-D7EF-944E-98DB-831B36B9877B}" type="presParOf" srcId="{0B44A69C-89B4-9E49-B735-A9B9C412F52A}" destId="{5116DFC8-ED51-D349-A38D-9FD69E363F3B}" srcOrd="0" destOrd="0" presId="urn:microsoft.com/office/officeart/2008/layout/NameandTitleOrganizationalChart"/>
    <dgm:cxn modelId="{A238E57F-F497-9946-BF97-B757FFDEE9D8}" type="presParOf" srcId="{5116DFC8-ED51-D349-A38D-9FD69E363F3B}" destId="{18DE716B-7A61-9E41-9253-A2FA3DE50218}" srcOrd="0" destOrd="0" presId="urn:microsoft.com/office/officeart/2008/layout/NameandTitleOrganizationalChart"/>
    <dgm:cxn modelId="{9BCEC898-EA38-BB40-9048-6895EB3252D5}" type="presParOf" srcId="{18DE716B-7A61-9E41-9253-A2FA3DE50218}" destId="{D713198E-F78F-E84C-A138-9BDE6C1AF298}" srcOrd="0" destOrd="0" presId="urn:microsoft.com/office/officeart/2008/layout/NameandTitleOrganizationalChart"/>
    <dgm:cxn modelId="{FD6408E8-EEFA-0542-BC5A-3E7C8EED55FC}" type="presParOf" srcId="{18DE716B-7A61-9E41-9253-A2FA3DE50218}" destId="{77336398-B606-314C-ADC6-112DE83BFF4D}" srcOrd="1" destOrd="0" presId="urn:microsoft.com/office/officeart/2008/layout/NameandTitleOrganizationalChart"/>
    <dgm:cxn modelId="{54FEB6A5-5EA8-AA43-8D52-F1B59E2D2BFE}" type="presParOf" srcId="{18DE716B-7A61-9E41-9253-A2FA3DE50218}" destId="{DB5F360B-11ED-0C47-B331-26C2980E6132}" srcOrd="2" destOrd="0" presId="urn:microsoft.com/office/officeart/2008/layout/NameandTitleOrganizationalChart"/>
    <dgm:cxn modelId="{92738F98-8150-4848-AF8A-25E09540E977}" type="presParOf" srcId="{5116DFC8-ED51-D349-A38D-9FD69E363F3B}" destId="{A3E05C1A-C5B9-0249-93DE-1DA48CF8C730}" srcOrd="1" destOrd="0" presId="urn:microsoft.com/office/officeart/2008/layout/NameandTitleOrganizationalChart"/>
    <dgm:cxn modelId="{D35F0FE0-F222-A94D-9057-AE42C5A74766}" type="presParOf" srcId="{A3E05C1A-C5B9-0249-93DE-1DA48CF8C730}" destId="{E536C072-CC11-774B-AF7E-12774DAE19B0}" srcOrd="0" destOrd="0" presId="urn:microsoft.com/office/officeart/2008/layout/NameandTitleOrganizationalChart"/>
    <dgm:cxn modelId="{52A332E2-E432-9340-B86D-68DCB4E51248}" type="presParOf" srcId="{A3E05C1A-C5B9-0249-93DE-1DA48CF8C730}" destId="{D6B46E82-4D36-5D4A-9ECD-E811BADCA87E}" srcOrd="1" destOrd="0" presId="urn:microsoft.com/office/officeart/2008/layout/NameandTitleOrganizationalChart"/>
    <dgm:cxn modelId="{2C01BC2F-7C29-1546-862B-DD7CF32023DB}" type="presParOf" srcId="{D6B46E82-4D36-5D4A-9ECD-E811BADCA87E}" destId="{3C526A47-46B1-1C4A-AEA1-D541F3702A18}" srcOrd="0" destOrd="0" presId="urn:microsoft.com/office/officeart/2008/layout/NameandTitleOrganizationalChart"/>
    <dgm:cxn modelId="{B8106689-CBE3-0242-9D6F-B5C138A5DFA8}" type="presParOf" srcId="{3C526A47-46B1-1C4A-AEA1-D541F3702A18}" destId="{A80ED441-F668-D549-8E03-95DCD5762372}" srcOrd="0" destOrd="0" presId="urn:microsoft.com/office/officeart/2008/layout/NameandTitleOrganizationalChart"/>
    <dgm:cxn modelId="{C085809E-A24E-B54C-95ED-665196EDD9A2}" type="presParOf" srcId="{3C526A47-46B1-1C4A-AEA1-D541F3702A18}" destId="{840B0F80-B6DD-3742-97FD-EC35966DE092}" srcOrd="1" destOrd="0" presId="urn:microsoft.com/office/officeart/2008/layout/NameandTitleOrganizationalChart"/>
    <dgm:cxn modelId="{02CD34BB-550C-F447-86C1-F3837E119B0B}" type="presParOf" srcId="{3C526A47-46B1-1C4A-AEA1-D541F3702A18}" destId="{212EA26D-66F1-714C-866D-4614D921E4D3}" srcOrd="2" destOrd="0" presId="urn:microsoft.com/office/officeart/2008/layout/NameandTitleOrganizationalChart"/>
    <dgm:cxn modelId="{A26FFA82-D4E0-C947-9F4B-2F9AF0255776}" type="presParOf" srcId="{D6B46E82-4D36-5D4A-9ECD-E811BADCA87E}" destId="{1F6C30C1-D2D9-2C41-A7F4-1CAA623C9D58}" srcOrd="1" destOrd="0" presId="urn:microsoft.com/office/officeart/2008/layout/NameandTitleOrganizationalChart"/>
    <dgm:cxn modelId="{7360FAFB-9EB0-6F4E-9DD2-33B81EA7DF5B}" type="presParOf" srcId="{1F6C30C1-D2D9-2C41-A7F4-1CAA623C9D58}" destId="{7C1FAEB7-325F-3A49-AA25-298B30EC2C6B}" srcOrd="0" destOrd="0" presId="urn:microsoft.com/office/officeart/2008/layout/NameandTitleOrganizationalChart"/>
    <dgm:cxn modelId="{8F89DD49-2006-F442-AEF7-CF1712F84FFC}" type="presParOf" srcId="{1F6C30C1-D2D9-2C41-A7F4-1CAA623C9D58}" destId="{5F040D15-C399-944D-B367-EC32C2AFE5D0}" srcOrd="1" destOrd="0" presId="urn:microsoft.com/office/officeart/2008/layout/NameandTitleOrganizationalChart"/>
    <dgm:cxn modelId="{27613154-3950-8A45-B356-653324336831}" type="presParOf" srcId="{5F040D15-C399-944D-B367-EC32C2AFE5D0}" destId="{A434BCF7-B28B-B240-9661-B3F06CB6840A}" srcOrd="0" destOrd="0" presId="urn:microsoft.com/office/officeart/2008/layout/NameandTitleOrganizationalChart"/>
    <dgm:cxn modelId="{12ED4135-EB33-1E41-8959-DF59F96AF31A}" type="presParOf" srcId="{A434BCF7-B28B-B240-9661-B3F06CB6840A}" destId="{76D3CD58-F93A-2F4A-BF93-6FB916F7D08E}" srcOrd="0" destOrd="0" presId="urn:microsoft.com/office/officeart/2008/layout/NameandTitleOrganizationalChart"/>
    <dgm:cxn modelId="{E357F76B-1FDE-2446-8DD6-323F72F3AC3A}" type="presParOf" srcId="{A434BCF7-B28B-B240-9661-B3F06CB6840A}" destId="{532CBFAA-B83F-0B4D-A324-1C752BDEB599}" srcOrd="1" destOrd="0" presId="urn:microsoft.com/office/officeart/2008/layout/NameandTitleOrganizationalChart"/>
    <dgm:cxn modelId="{21B52F29-0037-994F-9BE6-07A05FAE42B7}" type="presParOf" srcId="{A434BCF7-B28B-B240-9661-B3F06CB6840A}" destId="{CB275957-3D54-4443-B7F8-B51309021E2A}" srcOrd="2" destOrd="0" presId="urn:microsoft.com/office/officeart/2008/layout/NameandTitleOrganizationalChart"/>
    <dgm:cxn modelId="{6927E449-C75B-0D4E-98C7-E72CCDF08A24}" type="presParOf" srcId="{5F040D15-C399-944D-B367-EC32C2AFE5D0}" destId="{2E72128B-A9D9-C94C-9AD3-8C5C33D43B3C}" srcOrd="1" destOrd="0" presId="urn:microsoft.com/office/officeart/2008/layout/NameandTitleOrganizationalChart"/>
    <dgm:cxn modelId="{D91015E6-A508-7D47-A14C-1DEFC72B6813}" type="presParOf" srcId="{2E72128B-A9D9-C94C-9AD3-8C5C33D43B3C}" destId="{692E060D-3F35-BC42-B438-7DF213B666DB}" srcOrd="0" destOrd="0" presId="urn:microsoft.com/office/officeart/2008/layout/NameandTitleOrganizationalChart"/>
    <dgm:cxn modelId="{02152B35-2074-1D4D-A3AE-9AD3DE90EAD9}" type="presParOf" srcId="{2E72128B-A9D9-C94C-9AD3-8C5C33D43B3C}" destId="{D7E595E0-5726-2E4A-9913-A46BDFBE4910}" srcOrd="1" destOrd="0" presId="urn:microsoft.com/office/officeart/2008/layout/NameandTitleOrganizationalChart"/>
    <dgm:cxn modelId="{98BC34BA-63AC-0340-B9CD-DE157CAECF9E}" type="presParOf" srcId="{D7E595E0-5726-2E4A-9913-A46BDFBE4910}" destId="{31E78676-77E6-E941-82E8-5617FE31BBFF}" srcOrd="0" destOrd="0" presId="urn:microsoft.com/office/officeart/2008/layout/NameandTitleOrganizationalChart"/>
    <dgm:cxn modelId="{9991A419-BE1A-A54C-AF0E-54FCC3E8D305}" type="presParOf" srcId="{31E78676-77E6-E941-82E8-5617FE31BBFF}" destId="{E076241D-0977-5D46-A6A9-718D9D93F348}" srcOrd="0" destOrd="0" presId="urn:microsoft.com/office/officeart/2008/layout/NameandTitleOrganizationalChart"/>
    <dgm:cxn modelId="{2FBE54C5-A643-DE44-94C5-4F880EBE3C42}" type="presParOf" srcId="{31E78676-77E6-E941-82E8-5617FE31BBFF}" destId="{D0054E53-9868-9C42-899F-6945A593BAC4}" srcOrd="1" destOrd="0" presId="urn:microsoft.com/office/officeart/2008/layout/NameandTitleOrganizationalChart"/>
    <dgm:cxn modelId="{EA8104F6-6D39-0541-89E4-D8EB1912903F}" type="presParOf" srcId="{31E78676-77E6-E941-82E8-5617FE31BBFF}" destId="{CF815E56-CEBA-FD4D-B19F-E35AB2992AFC}" srcOrd="2" destOrd="0" presId="urn:microsoft.com/office/officeart/2008/layout/NameandTitleOrganizationalChart"/>
    <dgm:cxn modelId="{9E072F9D-7DCD-AC4E-9B50-C046F45CBBB6}" type="presParOf" srcId="{D7E595E0-5726-2E4A-9913-A46BDFBE4910}" destId="{5456A3B5-66B6-B34D-8C26-3DFFD484A558}" srcOrd="1" destOrd="0" presId="urn:microsoft.com/office/officeart/2008/layout/NameandTitleOrganizationalChart"/>
    <dgm:cxn modelId="{75BC35EA-A736-CC4C-9B2D-EE0FA41B2E72}" type="presParOf" srcId="{5456A3B5-66B6-B34D-8C26-3DFFD484A558}" destId="{5CE08FF4-C608-C84F-8FC1-30F5FA36CF48}" srcOrd="0" destOrd="0" presId="urn:microsoft.com/office/officeart/2008/layout/NameandTitleOrganizationalChart"/>
    <dgm:cxn modelId="{928C0091-8921-204F-BFB7-FE86337B7B93}" type="presParOf" srcId="{5456A3B5-66B6-B34D-8C26-3DFFD484A558}" destId="{8900131E-193E-E84B-A9E5-DECB5A6570F7}" srcOrd="1" destOrd="0" presId="urn:microsoft.com/office/officeart/2008/layout/NameandTitleOrganizationalChart"/>
    <dgm:cxn modelId="{715AAE82-16F8-024C-BD53-E7DA69E83762}" type="presParOf" srcId="{8900131E-193E-E84B-A9E5-DECB5A6570F7}" destId="{62CACFD6-173C-DB47-8578-D3C06DEB5D13}" srcOrd="0" destOrd="0" presId="urn:microsoft.com/office/officeart/2008/layout/NameandTitleOrganizationalChart"/>
    <dgm:cxn modelId="{193921BF-C55A-524B-B99D-8727C378C962}" type="presParOf" srcId="{62CACFD6-173C-DB47-8578-D3C06DEB5D13}" destId="{D656CF1E-4F49-BD45-B332-CE9CFEF453A8}" srcOrd="0" destOrd="0" presId="urn:microsoft.com/office/officeart/2008/layout/NameandTitleOrganizationalChart"/>
    <dgm:cxn modelId="{DA92088B-935B-7F45-AE9B-52A3CAA6B9FC}" type="presParOf" srcId="{62CACFD6-173C-DB47-8578-D3C06DEB5D13}" destId="{A7CDC772-18EB-FF48-BF49-94C74CDAA827}" srcOrd="1" destOrd="0" presId="urn:microsoft.com/office/officeart/2008/layout/NameandTitleOrganizationalChart"/>
    <dgm:cxn modelId="{EE1A0FAD-21A3-0A48-8ED4-34D39FBDEA0A}" type="presParOf" srcId="{62CACFD6-173C-DB47-8578-D3C06DEB5D13}" destId="{62775688-E741-B645-BE87-249C53564B11}" srcOrd="2" destOrd="0" presId="urn:microsoft.com/office/officeart/2008/layout/NameandTitleOrganizationalChart"/>
    <dgm:cxn modelId="{8183682B-5405-8340-8152-4ACF01059A7B}" type="presParOf" srcId="{8900131E-193E-E84B-A9E5-DECB5A6570F7}" destId="{32CF251A-EAD7-C04C-A486-08D371F0FFEC}" srcOrd="1" destOrd="0" presId="urn:microsoft.com/office/officeart/2008/layout/NameandTitleOrganizationalChart"/>
    <dgm:cxn modelId="{785A3F85-02CE-A14D-ADE7-9C7058BCE9AB}" type="presParOf" srcId="{32CF251A-EAD7-C04C-A486-08D371F0FFEC}" destId="{B99676EC-42CC-B242-A5C1-56078DA9375D}" srcOrd="0" destOrd="0" presId="urn:microsoft.com/office/officeart/2008/layout/NameandTitleOrganizationalChart"/>
    <dgm:cxn modelId="{F4277751-774F-F145-A3AD-C89A4ACD147B}" type="presParOf" srcId="{32CF251A-EAD7-C04C-A486-08D371F0FFEC}" destId="{EA59C5FD-1092-5046-9F1E-DE39AFFC5B9E}" srcOrd="1" destOrd="0" presId="urn:microsoft.com/office/officeart/2008/layout/NameandTitleOrganizationalChart"/>
    <dgm:cxn modelId="{D9233ADE-46AE-4044-BE28-8A9DD96ED039}" type="presParOf" srcId="{EA59C5FD-1092-5046-9F1E-DE39AFFC5B9E}" destId="{F195E5E5-0D19-CA4D-B8AD-842806A43D03}" srcOrd="0" destOrd="0" presId="urn:microsoft.com/office/officeart/2008/layout/NameandTitleOrganizationalChart"/>
    <dgm:cxn modelId="{0C9FCB55-40A8-F049-8963-4AE270FBAF0D}" type="presParOf" srcId="{F195E5E5-0D19-CA4D-B8AD-842806A43D03}" destId="{8DD6BEF3-FE2D-1742-950C-373B491770F5}" srcOrd="0" destOrd="0" presId="urn:microsoft.com/office/officeart/2008/layout/NameandTitleOrganizationalChart"/>
    <dgm:cxn modelId="{70C9B475-2196-F441-9BE9-B572AAAB7CDA}" type="presParOf" srcId="{F195E5E5-0D19-CA4D-B8AD-842806A43D03}" destId="{253FE915-7DB3-174F-A00C-E547A795771A}" srcOrd="1" destOrd="0" presId="urn:microsoft.com/office/officeart/2008/layout/NameandTitleOrganizationalChart"/>
    <dgm:cxn modelId="{F263795A-3845-ED4B-8390-BE9407303E5E}" type="presParOf" srcId="{F195E5E5-0D19-CA4D-B8AD-842806A43D03}" destId="{74B28AA7-BB14-014F-9E61-99E5408B6549}" srcOrd="2" destOrd="0" presId="urn:microsoft.com/office/officeart/2008/layout/NameandTitleOrganizationalChart"/>
    <dgm:cxn modelId="{61BCC9E3-EB02-5B49-8A19-CC0B2208235F}" type="presParOf" srcId="{EA59C5FD-1092-5046-9F1E-DE39AFFC5B9E}" destId="{E5E8F3AE-7324-224D-8D29-B406F9A22F7F}" srcOrd="1" destOrd="0" presId="urn:microsoft.com/office/officeart/2008/layout/NameandTitleOrganizationalChart"/>
    <dgm:cxn modelId="{282BCB05-AE86-8B45-81F7-64EE61A3C01C}" type="presParOf" srcId="{EA59C5FD-1092-5046-9F1E-DE39AFFC5B9E}" destId="{53E41F7B-04CE-0D40-AA40-6B7AD89DE493}" srcOrd="2" destOrd="0" presId="urn:microsoft.com/office/officeart/2008/layout/NameandTitleOrganizationalChart"/>
    <dgm:cxn modelId="{E2724253-9330-4D47-BFD8-776E13C1D7B2}" type="presParOf" srcId="{8900131E-193E-E84B-A9E5-DECB5A6570F7}" destId="{78759162-EAEC-1C42-920E-A9953C383AA8}" srcOrd="2" destOrd="0" presId="urn:microsoft.com/office/officeart/2008/layout/NameandTitleOrganizationalChart"/>
    <dgm:cxn modelId="{A9E21E2B-7428-FB4A-99CC-CB579D0CDE25}" type="presParOf" srcId="{5456A3B5-66B6-B34D-8C26-3DFFD484A558}" destId="{0119D540-27FF-0043-A1F8-507545ACB537}" srcOrd="2" destOrd="0" presId="urn:microsoft.com/office/officeart/2008/layout/NameandTitleOrganizationalChart"/>
    <dgm:cxn modelId="{08605BA0-9D1E-A345-9182-9F519443509E}" type="presParOf" srcId="{5456A3B5-66B6-B34D-8C26-3DFFD484A558}" destId="{8CF2E2C3-4753-0E45-9A62-0269EF369342}" srcOrd="3" destOrd="0" presId="urn:microsoft.com/office/officeart/2008/layout/NameandTitleOrganizationalChart"/>
    <dgm:cxn modelId="{84D313E2-01C4-B945-820F-2474DAAFCDE2}" type="presParOf" srcId="{8CF2E2C3-4753-0E45-9A62-0269EF369342}" destId="{1A1DA335-20CE-E24C-A7FB-4DDDFCB92D08}" srcOrd="0" destOrd="0" presId="urn:microsoft.com/office/officeart/2008/layout/NameandTitleOrganizationalChart"/>
    <dgm:cxn modelId="{EA393307-15CA-A74C-8224-9AD4743BF02D}" type="presParOf" srcId="{1A1DA335-20CE-E24C-A7FB-4DDDFCB92D08}" destId="{81F1EA32-8CF6-1846-87A0-49F6F88E3522}" srcOrd="0" destOrd="0" presId="urn:microsoft.com/office/officeart/2008/layout/NameandTitleOrganizationalChart"/>
    <dgm:cxn modelId="{C5C3D78E-3A71-EB43-B872-798E16A5F4E0}" type="presParOf" srcId="{1A1DA335-20CE-E24C-A7FB-4DDDFCB92D08}" destId="{B7C3CF67-8765-9D41-80E4-82C91580C04B}" srcOrd="1" destOrd="0" presId="urn:microsoft.com/office/officeart/2008/layout/NameandTitleOrganizationalChart"/>
    <dgm:cxn modelId="{59F3AE46-AE65-A349-A202-DD72821743C7}" type="presParOf" srcId="{1A1DA335-20CE-E24C-A7FB-4DDDFCB92D08}" destId="{4E7D9A4A-8452-E847-8E27-CA016787EF13}" srcOrd="2" destOrd="0" presId="urn:microsoft.com/office/officeart/2008/layout/NameandTitleOrganizationalChart"/>
    <dgm:cxn modelId="{7CD42607-A31B-CB48-897A-C5560AF66500}" type="presParOf" srcId="{8CF2E2C3-4753-0E45-9A62-0269EF369342}" destId="{E4F30F90-396A-754E-941B-339927AE4CDE}" srcOrd="1" destOrd="0" presId="urn:microsoft.com/office/officeart/2008/layout/NameandTitleOrganizationalChart"/>
    <dgm:cxn modelId="{59E2E1FB-1FBA-8F48-BDA0-A3F070E0B097}" type="presParOf" srcId="{E4F30F90-396A-754E-941B-339927AE4CDE}" destId="{07EF0B52-5470-C84D-AD23-F034CD017A47}" srcOrd="0" destOrd="0" presId="urn:microsoft.com/office/officeart/2008/layout/NameandTitleOrganizationalChart"/>
    <dgm:cxn modelId="{F6DE4E4F-5D38-4247-9755-0494FE5B7CD6}" type="presParOf" srcId="{E4F30F90-396A-754E-941B-339927AE4CDE}" destId="{65B2854F-213D-3E41-AA2F-3AD9E3240441}" srcOrd="1" destOrd="0" presId="urn:microsoft.com/office/officeart/2008/layout/NameandTitleOrganizationalChart"/>
    <dgm:cxn modelId="{5F8B3AD4-D025-B042-9D27-3FCB35BE45E7}" type="presParOf" srcId="{65B2854F-213D-3E41-AA2F-3AD9E3240441}" destId="{485B2E19-A2B0-C74C-9EA6-4EBE87968F9C}" srcOrd="0" destOrd="0" presId="urn:microsoft.com/office/officeart/2008/layout/NameandTitleOrganizationalChart"/>
    <dgm:cxn modelId="{3CD244CA-0E9F-B345-901F-5B0B356A12E5}" type="presParOf" srcId="{485B2E19-A2B0-C74C-9EA6-4EBE87968F9C}" destId="{95C83605-1012-084A-8C11-6F5213BD069B}" srcOrd="0" destOrd="0" presId="urn:microsoft.com/office/officeart/2008/layout/NameandTitleOrganizationalChart"/>
    <dgm:cxn modelId="{6852907E-2736-F746-A641-A314FCF8F6D7}" type="presParOf" srcId="{485B2E19-A2B0-C74C-9EA6-4EBE87968F9C}" destId="{C9C9DA0A-F3AE-0848-A095-6F17E52EA7E0}" srcOrd="1" destOrd="0" presId="urn:microsoft.com/office/officeart/2008/layout/NameandTitleOrganizationalChart"/>
    <dgm:cxn modelId="{5FCD55B1-0920-8A45-B08D-464A9B8A75AA}" type="presParOf" srcId="{485B2E19-A2B0-C74C-9EA6-4EBE87968F9C}" destId="{B12BE6B6-74B5-D945-A30B-4D106B8A2D3A}" srcOrd="2" destOrd="0" presId="urn:microsoft.com/office/officeart/2008/layout/NameandTitleOrganizationalChart"/>
    <dgm:cxn modelId="{921128D9-1CCB-B64A-8D69-7C65073DCEA4}" type="presParOf" srcId="{65B2854F-213D-3E41-AA2F-3AD9E3240441}" destId="{E03FFADF-11CF-5D40-A65C-EDD21A93472A}" srcOrd="1" destOrd="0" presId="urn:microsoft.com/office/officeart/2008/layout/NameandTitleOrganizationalChart"/>
    <dgm:cxn modelId="{0C82390C-913A-374E-9218-3A7600437441}" type="presParOf" srcId="{65B2854F-213D-3E41-AA2F-3AD9E3240441}" destId="{B3AAF61A-EF9A-0C48-BB9C-63C950108E2F}" srcOrd="2" destOrd="0" presId="urn:microsoft.com/office/officeart/2008/layout/NameandTitleOrganizationalChart"/>
    <dgm:cxn modelId="{D82154B0-8B53-BD4D-B176-8F2F58348F8C}" type="presParOf" srcId="{8CF2E2C3-4753-0E45-9A62-0269EF369342}" destId="{ED5C2013-BDA7-3A47-8019-1395040187D8}" srcOrd="2" destOrd="0" presId="urn:microsoft.com/office/officeart/2008/layout/NameandTitleOrganizationalChart"/>
    <dgm:cxn modelId="{E4E45BA0-3187-B64E-9733-FD2B477CDA96}" type="presParOf" srcId="{5456A3B5-66B6-B34D-8C26-3DFFD484A558}" destId="{399C50BC-BDA3-DA47-BF5A-F7D8198843D4}" srcOrd="4" destOrd="0" presId="urn:microsoft.com/office/officeart/2008/layout/NameandTitleOrganizationalChart"/>
    <dgm:cxn modelId="{E051BC49-E01C-CC48-9D57-4551B1B00F78}" type="presParOf" srcId="{5456A3B5-66B6-B34D-8C26-3DFFD484A558}" destId="{2A88D818-D898-334E-B211-1916235BF9B1}" srcOrd="5" destOrd="0" presId="urn:microsoft.com/office/officeart/2008/layout/NameandTitleOrganizationalChart"/>
    <dgm:cxn modelId="{54B4B601-374F-1C47-8EEB-DA072B6AAE1C}" type="presParOf" srcId="{2A88D818-D898-334E-B211-1916235BF9B1}" destId="{14A82A04-7FA2-7D4D-A292-DC3CC0C3E188}" srcOrd="0" destOrd="0" presId="urn:microsoft.com/office/officeart/2008/layout/NameandTitleOrganizationalChart"/>
    <dgm:cxn modelId="{851E365B-0527-5447-94C4-C934ED3480A5}" type="presParOf" srcId="{14A82A04-7FA2-7D4D-A292-DC3CC0C3E188}" destId="{09DE7E95-F206-1042-985A-A2842017E44F}" srcOrd="0" destOrd="0" presId="urn:microsoft.com/office/officeart/2008/layout/NameandTitleOrganizationalChart"/>
    <dgm:cxn modelId="{8CB63BC0-ED87-6341-8639-7BB1F32DE769}" type="presParOf" srcId="{14A82A04-7FA2-7D4D-A292-DC3CC0C3E188}" destId="{3FD970F8-4717-7C4E-AAD4-D2CB7F94A02D}" srcOrd="1" destOrd="0" presId="urn:microsoft.com/office/officeart/2008/layout/NameandTitleOrganizationalChart"/>
    <dgm:cxn modelId="{6858C32C-1437-D144-9FC6-DA43B0D98C96}" type="presParOf" srcId="{14A82A04-7FA2-7D4D-A292-DC3CC0C3E188}" destId="{5CC9941A-2BC7-A544-B419-7DFB602E960E}" srcOrd="2" destOrd="0" presId="urn:microsoft.com/office/officeart/2008/layout/NameandTitleOrganizationalChart"/>
    <dgm:cxn modelId="{CDECFB64-04A7-8641-AA1D-14EC62F77D67}" type="presParOf" srcId="{2A88D818-D898-334E-B211-1916235BF9B1}" destId="{41CADAAF-3699-C741-8347-A11769D666F3}" srcOrd="1" destOrd="0" presId="urn:microsoft.com/office/officeart/2008/layout/NameandTitleOrganizationalChart"/>
    <dgm:cxn modelId="{D95EA57A-A1EB-2244-A19A-764C15C11DB0}" type="presParOf" srcId="{41CADAAF-3699-C741-8347-A11769D666F3}" destId="{252B732D-7FF4-F241-B028-7F97DA7109BC}" srcOrd="0" destOrd="0" presId="urn:microsoft.com/office/officeart/2008/layout/NameandTitleOrganizationalChart"/>
    <dgm:cxn modelId="{D0C0846E-B4A9-F248-902F-6FCA34589CF2}" type="presParOf" srcId="{41CADAAF-3699-C741-8347-A11769D666F3}" destId="{96217E41-D46F-E944-A9C2-81C5AA6CF109}" srcOrd="1" destOrd="0" presId="urn:microsoft.com/office/officeart/2008/layout/NameandTitleOrganizationalChart"/>
    <dgm:cxn modelId="{725161A4-54DE-7D49-9EED-88BF5CF64F1D}" type="presParOf" srcId="{96217E41-D46F-E944-A9C2-81C5AA6CF109}" destId="{054EC8B0-57B6-0D4F-8FBA-1D9A586EFBBE}" srcOrd="0" destOrd="0" presId="urn:microsoft.com/office/officeart/2008/layout/NameandTitleOrganizationalChart"/>
    <dgm:cxn modelId="{278F6B63-4396-BE4E-86EA-F907C37CB89E}" type="presParOf" srcId="{054EC8B0-57B6-0D4F-8FBA-1D9A586EFBBE}" destId="{DBF8F095-3445-1D41-8E59-FE13D36D79C9}" srcOrd="0" destOrd="0" presId="urn:microsoft.com/office/officeart/2008/layout/NameandTitleOrganizationalChart"/>
    <dgm:cxn modelId="{D8DBE390-6EC9-FD4F-BEB7-67D5B7811960}" type="presParOf" srcId="{054EC8B0-57B6-0D4F-8FBA-1D9A586EFBBE}" destId="{8C1F47D8-D7A2-AA4D-8A60-72F72850FB99}" srcOrd="1" destOrd="0" presId="urn:microsoft.com/office/officeart/2008/layout/NameandTitleOrganizationalChart"/>
    <dgm:cxn modelId="{C2B2082E-26C5-044E-AF95-0FF53BF120BC}" type="presParOf" srcId="{054EC8B0-57B6-0D4F-8FBA-1D9A586EFBBE}" destId="{48629BB7-FC9F-3F4D-803E-3FE06D80EC49}" srcOrd="2" destOrd="0" presId="urn:microsoft.com/office/officeart/2008/layout/NameandTitleOrganizationalChart"/>
    <dgm:cxn modelId="{F3DBE3A0-B819-E74B-B97A-E4266D24B80C}" type="presParOf" srcId="{96217E41-D46F-E944-A9C2-81C5AA6CF109}" destId="{623D4C64-CF9F-8945-98ED-EC12680AB5AF}" srcOrd="1" destOrd="0" presId="urn:microsoft.com/office/officeart/2008/layout/NameandTitleOrganizationalChart"/>
    <dgm:cxn modelId="{3E305492-D160-7B40-9DFE-470F7BB9CA4D}" type="presParOf" srcId="{96217E41-D46F-E944-A9C2-81C5AA6CF109}" destId="{9A0E69AC-69A8-B547-BF11-258B49414FF7}" srcOrd="2" destOrd="0" presId="urn:microsoft.com/office/officeart/2008/layout/NameandTitleOrganizationalChart"/>
    <dgm:cxn modelId="{01CEA63C-D0B7-D442-910C-56B90E24A2B8}" type="presParOf" srcId="{2A88D818-D898-334E-B211-1916235BF9B1}" destId="{5044C64D-BCCE-0F4F-A78A-525CBAAAC70D}" srcOrd="2" destOrd="0" presId="urn:microsoft.com/office/officeart/2008/layout/NameandTitleOrganizationalChart"/>
    <dgm:cxn modelId="{FEBA50BE-FA50-2849-801B-CFF102476A0A}" type="presParOf" srcId="{5456A3B5-66B6-B34D-8C26-3DFFD484A558}" destId="{24999830-7305-E74F-B714-7D765C5988FD}" srcOrd="6" destOrd="0" presId="urn:microsoft.com/office/officeart/2008/layout/NameandTitleOrganizationalChart"/>
    <dgm:cxn modelId="{15BDD97A-5232-8E4D-B414-EDC8FCDB9EA1}" type="presParOf" srcId="{5456A3B5-66B6-B34D-8C26-3DFFD484A558}" destId="{08389431-D0E2-AC4E-A1C7-E6926F53E30F}" srcOrd="7" destOrd="0" presId="urn:microsoft.com/office/officeart/2008/layout/NameandTitleOrganizationalChart"/>
    <dgm:cxn modelId="{259E153E-16F5-3342-A43E-837CB3624900}" type="presParOf" srcId="{08389431-D0E2-AC4E-A1C7-E6926F53E30F}" destId="{C0C2B7A4-D673-BA4A-A239-5C74A67F57CC}" srcOrd="0" destOrd="0" presId="urn:microsoft.com/office/officeart/2008/layout/NameandTitleOrganizationalChart"/>
    <dgm:cxn modelId="{49529FE4-1C7D-7541-950B-D246259936E2}" type="presParOf" srcId="{C0C2B7A4-D673-BA4A-A239-5C74A67F57CC}" destId="{4A96ED19-6623-DC4E-9391-DFCE9225D74D}" srcOrd="0" destOrd="0" presId="urn:microsoft.com/office/officeart/2008/layout/NameandTitleOrganizationalChart"/>
    <dgm:cxn modelId="{C01DBD50-0B80-E74F-A8FD-3CD598F9D2E6}" type="presParOf" srcId="{C0C2B7A4-D673-BA4A-A239-5C74A67F57CC}" destId="{86F8E378-9CF5-7845-9B03-DE1DB95D842E}" srcOrd="1" destOrd="0" presId="urn:microsoft.com/office/officeart/2008/layout/NameandTitleOrganizationalChart"/>
    <dgm:cxn modelId="{5A1B6F28-3C9A-3B40-BA2E-3604574DFF86}" type="presParOf" srcId="{C0C2B7A4-D673-BA4A-A239-5C74A67F57CC}" destId="{DA29DAAF-95BC-C341-B3D7-1BFA3D177E5B}" srcOrd="2" destOrd="0" presId="urn:microsoft.com/office/officeart/2008/layout/NameandTitleOrganizationalChart"/>
    <dgm:cxn modelId="{128D7B04-D822-1042-A9E7-4743D4FA66EA}" type="presParOf" srcId="{08389431-D0E2-AC4E-A1C7-E6926F53E30F}" destId="{27ADFE52-D234-1945-B8E1-F6A0B6C2FB19}" srcOrd="1" destOrd="0" presId="urn:microsoft.com/office/officeart/2008/layout/NameandTitleOrganizationalChart"/>
    <dgm:cxn modelId="{E5E948FC-66AB-7043-9530-E3BD2234D096}" type="presParOf" srcId="{27ADFE52-D234-1945-B8E1-F6A0B6C2FB19}" destId="{BD1E2973-2F24-CA4E-A7C5-F6629E33771F}" srcOrd="0" destOrd="0" presId="urn:microsoft.com/office/officeart/2008/layout/NameandTitleOrganizationalChart"/>
    <dgm:cxn modelId="{B0EFE21A-A4DD-7F40-B0E6-584FA2A5E4F9}" type="presParOf" srcId="{27ADFE52-D234-1945-B8E1-F6A0B6C2FB19}" destId="{0089DA33-422D-9F45-A6E8-791AC3F9A3AF}" srcOrd="1" destOrd="0" presId="urn:microsoft.com/office/officeart/2008/layout/NameandTitleOrganizationalChart"/>
    <dgm:cxn modelId="{C5C74D94-334A-7844-872E-CA0C936C400D}" type="presParOf" srcId="{0089DA33-422D-9F45-A6E8-791AC3F9A3AF}" destId="{CC02522D-F125-7340-AA1B-CE3DECC5BB79}" srcOrd="0" destOrd="0" presId="urn:microsoft.com/office/officeart/2008/layout/NameandTitleOrganizationalChart"/>
    <dgm:cxn modelId="{4054D325-3E1F-CC47-8162-CE5B3D449DCA}" type="presParOf" srcId="{CC02522D-F125-7340-AA1B-CE3DECC5BB79}" destId="{21648C5E-A847-054A-98B5-F478FE48F168}" srcOrd="0" destOrd="0" presId="urn:microsoft.com/office/officeart/2008/layout/NameandTitleOrganizationalChart"/>
    <dgm:cxn modelId="{25438CF9-8B58-0146-9F55-1E9278DF720C}" type="presParOf" srcId="{CC02522D-F125-7340-AA1B-CE3DECC5BB79}" destId="{D4F953DB-1507-3B4A-B12F-780AB48C015B}" srcOrd="1" destOrd="0" presId="urn:microsoft.com/office/officeart/2008/layout/NameandTitleOrganizationalChart"/>
    <dgm:cxn modelId="{76EE342C-DB8C-9342-9F80-A9FA5D48DF0D}" type="presParOf" srcId="{CC02522D-F125-7340-AA1B-CE3DECC5BB79}" destId="{6BD6CF2E-3324-BE4B-B1BB-6C6340431296}" srcOrd="2" destOrd="0" presId="urn:microsoft.com/office/officeart/2008/layout/NameandTitleOrganizationalChart"/>
    <dgm:cxn modelId="{88AF5ADB-4B9C-D749-A6D5-20F3F92752BD}" type="presParOf" srcId="{0089DA33-422D-9F45-A6E8-791AC3F9A3AF}" destId="{FB7353A0-C4B2-0C41-B739-CF5B338C96F9}" srcOrd="1" destOrd="0" presId="urn:microsoft.com/office/officeart/2008/layout/NameandTitleOrganizationalChart"/>
    <dgm:cxn modelId="{5E96A4D3-1797-6646-AAE8-166303E04CF2}" type="presParOf" srcId="{0089DA33-422D-9F45-A6E8-791AC3F9A3AF}" destId="{1C7E7076-1988-3E46-94BF-96F37427EE4B}" srcOrd="2" destOrd="0" presId="urn:microsoft.com/office/officeart/2008/layout/NameandTitleOrganizationalChart"/>
    <dgm:cxn modelId="{50290D6D-5AC8-694D-8CCE-C91C951EF092}" type="presParOf" srcId="{08389431-D0E2-AC4E-A1C7-E6926F53E30F}" destId="{1E324A86-6A53-AE4E-BE8F-786AB3CFD80A}" srcOrd="2" destOrd="0" presId="urn:microsoft.com/office/officeart/2008/layout/NameandTitleOrganizationalChart"/>
    <dgm:cxn modelId="{F7C35A62-DC78-8048-A63F-37E72C5A6AE5}" type="presParOf" srcId="{5456A3B5-66B6-B34D-8C26-3DFFD484A558}" destId="{43735C25-F722-5544-8BC3-4522176E2662}" srcOrd="8" destOrd="0" presId="urn:microsoft.com/office/officeart/2008/layout/NameandTitleOrganizationalChart"/>
    <dgm:cxn modelId="{971D9F5F-C956-9C48-9367-40EADF5B23ED}" type="presParOf" srcId="{5456A3B5-66B6-B34D-8C26-3DFFD484A558}" destId="{33F0E38F-4210-C249-8796-2396F82DAFB9}" srcOrd="9" destOrd="0" presId="urn:microsoft.com/office/officeart/2008/layout/NameandTitleOrganizationalChart"/>
    <dgm:cxn modelId="{8DF5289A-197A-AC40-BEA0-C104ACE8FD89}" type="presParOf" srcId="{33F0E38F-4210-C249-8796-2396F82DAFB9}" destId="{23D594DC-B655-324F-8D24-B5A7C613E28C}" srcOrd="0" destOrd="0" presId="urn:microsoft.com/office/officeart/2008/layout/NameandTitleOrganizationalChart"/>
    <dgm:cxn modelId="{DA647D06-A80D-394E-8536-A95CC58259E7}" type="presParOf" srcId="{23D594DC-B655-324F-8D24-B5A7C613E28C}" destId="{3FE8023C-5B00-754E-AD76-AEE4239EEE2E}" srcOrd="0" destOrd="0" presId="urn:microsoft.com/office/officeart/2008/layout/NameandTitleOrganizationalChart"/>
    <dgm:cxn modelId="{93A47BE8-1FBE-8B41-AC4B-45C6B1D6AF05}" type="presParOf" srcId="{23D594DC-B655-324F-8D24-B5A7C613E28C}" destId="{FB56703C-E20E-B547-AE76-46C0D3108EFC}" srcOrd="1" destOrd="0" presId="urn:microsoft.com/office/officeart/2008/layout/NameandTitleOrganizationalChart"/>
    <dgm:cxn modelId="{72C44E37-2BAE-5544-BA8E-BCA827250ECE}" type="presParOf" srcId="{23D594DC-B655-324F-8D24-B5A7C613E28C}" destId="{D9A48841-7C8C-2140-BAC3-17DC943A018B}" srcOrd="2" destOrd="0" presId="urn:microsoft.com/office/officeart/2008/layout/NameandTitleOrganizationalChart"/>
    <dgm:cxn modelId="{7222C6D4-E9C9-074A-AE19-E4F71DC11D82}" type="presParOf" srcId="{33F0E38F-4210-C249-8796-2396F82DAFB9}" destId="{43B4BFBB-DA79-FC4D-9B4E-A8FACA901B3A}" srcOrd="1" destOrd="0" presId="urn:microsoft.com/office/officeart/2008/layout/NameandTitleOrganizationalChart"/>
    <dgm:cxn modelId="{41A806AE-96F3-454B-B83A-F259D99B007D}" type="presParOf" srcId="{43B4BFBB-DA79-FC4D-9B4E-A8FACA901B3A}" destId="{6C4EB864-FFE8-E046-9079-A918E7727FF4}" srcOrd="0" destOrd="0" presId="urn:microsoft.com/office/officeart/2008/layout/NameandTitleOrganizationalChart"/>
    <dgm:cxn modelId="{47C4E196-BE49-6849-8084-6208BA1AF767}" type="presParOf" srcId="{43B4BFBB-DA79-FC4D-9B4E-A8FACA901B3A}" destId="{5819DC6E-870B-1746-B5FF-610244EACA8B}" srcOrd="1" destOrd="0" presId="urn:microsoft.com/office/officeart/2008/layout/NameandTitleOrganizationalChart"/>
    <dgm:cxn modelId="{31CED58C-60C9-464D-946E-3518D97FB80A}" type="presParOf" srcId="{5819DC6E-870B-1746-B5FF-610244EACA8B}" destId="{019861A0-9AB9-1942-B2F7-7AB828ADA482}" srcOrd="0" destOrd="0" presId="urn:microsoft.com/office/officeart/2008/layout/NameandTitleOrganizationalChart"/>
    <dgm:cxn modelId="{3ECEFFC0-1984-704F-A133-A43D681C26BC}" type="presParOf" srcId="{019861A0-9AB9-1942-B2F7-7AB828ADA482}" destId="{D23D1B65-CB99-7349-A25B-43CB45A2F458}" srcOrd="0" destOrd="0" presId="urn:microsoft.com/office/officeart/2008/layout/NameandTitleOrganizationalChart"/>
    <dgm:cxn modelId="{20F56768-0C01-7640-BA9F-D823AC08B117}" type="presParOf" srcId="{019861A0-9AB9-1942-B2F7-7AB828ADA482}" destId="{773CCEB3-C208-FF48-849E-24AEEB28C89E}" srcOrd="1" destOrd="0" presId="urn:microsoft.com/office/officeart/2008/layout/NameandTitleOrganizationalChart"/>
    <dgm:cxn modelId="{D6BB5481-C02B-354A-A95A-A509A34939DA}" type="presParOf" srcId="{019861A0-9AB9-1942-B2F7-7AB828ADA482}" destId="{2DB59F2F-82C1-B84F-BAB4-2DE9F1A30AD3}" srcOrd="2" destOrd="0" presId="urn:microsoft.com/office/officeart/2008/layout/NameandTitleOrganizationalChart"/>
    <dgm:cxn modelId="{42FF9FEE-CA19-8C4B-AC2C-27B76E15CE54}" type="presParOf" srcId="{5819DC6E-870B-1746-B5FF-610244EACA8B}" destId="{2012E308-0A26-534E-B912-B2BA6857BDBA}" srcOrd="1" destOrd="0" presId="urn:microsoft.com/office/officeart/2008/layout/NameandTitleOrganizationalChart"/>
    <dgm:cxn modelId="{6991B5E0-E4F8-284F-8BDA-8503B143FB6B}" type="presParOf" srcId="{5819DC6E-870B-1746-B5FF-610244EACA8B}" destId="{1B8582E1-BD19-AA4C-B673-B5D103FDB936}" srcOrd="2" destOrd="0" presId="urn:microsoft.com/office/officeart/2008/layout/NameandTitleOrganizationalChart"/>
    <dgm:cxn modelId="{8D5D0005-9EDA-8D41-A6F3-AECE988F1B48}" type="presParOf" srcId="{33F0E38F-4210-C249-8796-2396F82DAFB9}" destId="{B2F15E17-4D25-EF42-8082-E3213DF90F42}" srcOrd="2" destOrd="0" presId="urn:microsoft.com/office/officeart/2008/layout/NameandTitleOrganizationalChart"/>
    <dgm:cxn modelId="{25876CFD-C4F3-304E-91A0-0A8ED1FCCFB9}" type="presParOf" srcId="{D7E595E0-5726-2E4A-9913-A46BDFBE4910}" destId="{54798884-6435-CC4E-BCBF-B64255DFBCEA}" srcOrd="2" destOrd="0" presId="urn:microsoft.com/office/officeart/2008/layout/NameandTitleOrganizationalChart"/>
    <dgm:cxn modelId="{6F2AAAC1-2516-2844-8421-DDB5D9CFD072}" type="presParOf" srcId="{2E72128B-A9D9-C94C-9AD3-8C5C33D43B3C}" destId="{FCB6F62C-00BA-3E4E-A023-93618FAA0876}" srcOrd="2" destOrd="0" presId="urn:microsoft.com/office/officeart/2008/layout/NameandTitleOrganizationalChart"/>
    <dgm:cxn modelId="{02DAC02E-2BB8-8D48-A8F9-4AC16B52BDC7}" type="presParOf" srcId="{2E72128B-A9D9-C94C-9AD3-8C5C33D43B3C}" destId="{E274419C-D5BD-B740-BE2F-9A03416A28A9}" srcOrd="3" destOrd="0" presId="urn:microsoft.com/office/officeart/2008/layout/NameandTitleOrganizationalChart"/>
    <dgm:cxn modelId="{0CE8B1C3-525F-3944-BD30-058E85F2B82D}" type="presParOf" srcId="{E274419C-D5BD-B740-BE2F-9A03416A28A9}" destId="{E19E5113-31C7-474D-BE8F-1841DF98D558}" srcOrd="0" destOrd="0" presId="urn:microsoft.com/office/officeart/2008/layout/NameandTitleOrganizationalChart"/>
    <dgm:cxn modelId="{1FF14BE5-21CA-E942-A3A9-2ADA6A91F17C}" type="presParOf" srcId="{E19E5113-31C7-474D-BE8F-1841DF98D558}" destId="{5BD4B7D0-0738-F34A-A310-31AB29AE96C5}" srcOrd="0" destOrd="0" presId="urn:microsoft.com/office/officeart/2008/layout/NameandTitleOrganizationalChart"/>
    <dgm:cxn modelId="{18610A15-245B-B642-A199-7E0D02734756}" type="presParOf" srcId="{E19E5113-31C7-474D-BE8F-1841DF98D558}" destId="{9BD350D1-ACE5-C34C-A922-FB4CE4FAD03A}" srcOrd="1" destOrd="0" presId="urn:microsoft.com/office/officeart/2008/layout/NameandTitleOrganizationalChart"/>
    <dgm:cxn modelId="{4860945A-A7BD-5647-91CD-7655844AE71E}" type="presParOf" srcId="{E19E5113-31C7-474D-BE8F-1841DF98D558}" destId="{36312F74-00D8-E845-B04B-FCF259D670C0}" srcOrd="2" destOrd="0" presId="urn:microsoft.com/office/officeart/2008/layout/NameandTitleOrganizationalChart"/>
    <dgm:cxn modelId="{C8F48036-C48D-E54A-BD15-7E9A7442AF9E}" type="presParOf" srcId="{E274419C-D5BD-B740-BE2F-9A03416A28A9}" destId="{D6BD5BAE-D9E7-6741-AE77-42F3C9C94FA6}" srcOrd="1" destOrd="0" presId="urn:microsoft.com/office/officeart/2008/layout/NameandTitleOrganizationalChart"/>
    <dgm:cxn modelId="{AD4D1A19-730C-E542-9F23-7B0569F6C979}" type="presParOf" srcId="{E274419C-D5BD-B740-BE2F-9A03416A28A9}" destId="{45BA05AC-932C-FD40-A3C3-3A6F5B9CF487}" srcOrd="2" destOrd="0" presId="urn:microsoft.com/office/officeart/2008/layout/NameandTitleOrganizationalChart"/>
    <dgm:cxn modelId="{674B4536-56A4-B543-B382-D701D673859D}" type="presParOf" srcId="{2E72128B-A9D9-C94C-9AD3-8C5C33D43B3C}" destId="{69AC5120-0935-974B-8C2E-88771D8A4585}" srcOrd="4" destOrd="0" presId="urn:microsoft.com/office/officeart/2008/layout/NameandTitleOrganizationalChart"/>
    <dgm:cxn modelId="{8ABC54F3-0BE2-AB48-9847-FDAB3CD763E9}" type="presParOf" srcId="{2E72128B-A9D9-C94C-9AD3-8C5C33D43B3C}" destId="{B4A53B68-9B75-CC4D-91AF-2BBC9144915E}" srcOrd="5" destOrd="0" presId="urn:microsoft.com/office/officeart/2008/layout/NameandTitleOrganizationalChart"/>
    <dgm:cxn modelId="{95140A2B-746B-9843-9EE3-99D5DDE4879A}" type="presParOf" srcId="{B4A53B68-9B75-CC4D-91AF-2BBC9144915E}" destId="{ECE7F181-5E3A-194D-8BE6-9D9C53B08DD5}" srcOrd="0" destOrd="0" presId="urn:microsoft.com/office/officeart/2008/layout/NameandTitleOrganizationalChart"/>
    <dgm:cxn modelId="{C2C5468E-4DF7-024B-8AB3-08916DCA1355}" type="presParOf" srcId="{ECE7F181-5E3A-194D-8BE6-9D9C53B08DD5}" destId="{F8393273-97B6-5446-A906-F87ACE7CAB3D}" srcOrd="0" destOrd="0" presId="urn:microsoft.com/office/officeart/2008/layout/NameandTitleOrganizationalChart"/>
    <dgm:cxn modelId="{3E9D34D1-9790-554F-BE5E-0CF78924D33C}" type="presParOf" srcId="{ECE7F181-5E3A-194D-8BE6-9D9C53B08DD5}" destId="{E06F89EA-1A80-CE43-B733-391D3C3CADE6}" srcOrd="1" destOrd="0" presId="urn:microsoft.com/office/officeart/2008/layout/NameandTitleOrganizationalChart"/>
    <dgm:cxn modelId="{671A659B-EECA-6E4D-830E-3CB577DEC80B}" type="presParOf" srcId="{ECE7F181-5E3A-194D-8BE6-9D9C53B08DD5}" destId="{6C5DFAE5-8F1A-C142-9C1A-2DEEE81E7A34}" srcOrd="2" destOrd="0" presId="urn:microsoft.com/office/officeart/2008/layout/NameandTitleOrganizationalChart"/>
    <dgm:cxn modelId="{B2593B53-BD63-3745-814F-7BF2D771B219}" type="presParOf" srcId="{B4A53B68-9B75-CC4D-91AF-2BBC9144915E}" destId="{4D32F93D-F740-BA43-BFA0-C67839687B98}" srcOrd="1" destOrd="0" presId="urn:microsoft.com/office/officeart/2008/layout/NameandTitleOrganizationalChart"/>
    <dgm:cxn modelId="{736B55A6-1E03-9E49-BD2B-55C1A593E095}" type="presParOf" srcId="{B4A53B68-9B75-CC4D-91AF-2BBC9144915E}" destId="{4545B90F-5C65-464D-B643-8E494CAF197A}" srcOrd="2" destOrd="0" presId="urn:microsoft.com/office/officeart/2008/layout/NameandTitleOrganizationalChart"/>
    <dgm:cxn modelId="{9C37ED22-C728-6948-A75B-59381E7363E6}" type="presParOf" srcId="{5F040D15-C399-944D-B367-EC32C2AFE5D0}" destId="{1E9DAB57-8409-6F42-AE3A-50F86D366309}" srcOrd="2" destOrd="0" presId="urn:microsoft.com/office/officeart/2008/layout/NameandTitleOrganizationalChart"/>
    <dgm:cxn modelId="{66944C46-8BB1-BF45-AAE5-ABB2C13A9316}" type="presParOf" srcId="{1F6C30C1-D2D9-2C41-A7F4-1CAA623C9D58}" destId="{3A97E94F-A58A-6F40-8063-EFFD02093304}" srcOrd="2" destOrd="0" presId="urn:microsoft.com/office/officeart/2008/layout/NameandTitleOrganizationalChart"/>
    <dgm:cxn modelId="{01B251FF-C42E-CF4B-B472-CA56D4AC52DF}" type="presParOf" srcId="{1F6C30C1-D2D9-2C41-A7F4-1CAA623C9D58}" destId="{E3455CC2-4E57-DA45-B196-174C85B741A1}" srcOrd="3" destOrd="0" presId="urn:microsoft.com/office/officeart/2008/layout/NameandTitleOrganizationalChart"/>
    <dgm:cxn modelId="{5C6D7A55-BD06-CD4D-AF89-62911A8EE09A}" type="presParOf" srcId="{E3455CC2-4E57-DA45-B196-174C85B741A1}" destId="{128FDCB6-F559-3449-A9C1-F8F47ED3CC59}" srcOrd="0" destOrd="0" presId="urn:microsoft.com/office/officeart/2008/layout/NameandTitleOrganizationalChart"/>
    <dgm:cxn modelId="{4242BC2C-763A-4C42-A7A3-237BD84D98E9}" type="presParOf" srcId="{128FDCB6-F559-3449-A9C1-F8F47ED3CC59}" destId="{37E85EC5-0DD3-214C-B523-233E2772AB2D}" srcOrd="0" destOrd="0" presId="urn:microsoft.com/office/officeart/2008/layout/NameandTitleOrganizationalChart"/>
    <dgm:cxn modelId="{36D977E4-C298-9C4F-B439-EDE5246568A5}" type="presParOf" srcId="{128FDCB6-F559-3449-A9C1-F8F47ED3CC59}" destId="{0BC958BD-A1D4-A24D-BA1B-99275F4E5D3A}" srcOrd="1" destOrd="0" presId="urn:microsoft.com/office/officeart/2008/layout/NameandTitleOrganizationalChart"/>
    <dgm:cxn modelId="{E8484549-54C7-0640-8B91-EDDC0A465B84}" type="presParOf" srcId="{128FDCB6-F559-3449-A9C1-F8F47ED3CC59}" destId="{174BC694-95EC-FD49-ABA8-7542F00D5635}" srcOrd="2" destOrd="0" presId="urn:microsoft.com/office/officeart/2008/layout/NameandTitleOrganizationalChart"/>
    <dgm:cxn modelId="{77139DFF-A676-8D47-8304-329954B71CB4}" type="presParOf" srcId="{E3455CC2-4E57-DA45-B196-174C85B741A1}" destId="{7C2C946E-BAA0-C541-968A-BC8E4A452455}" srcOrd="1" destOrd="0" presId="urn:microsoft.com/office/officeart/2008/layout/NameandTitleOrganizationalChart"/>
    <dgm:cxn modelId="{27A2BB66-679E-DF4F-94EC-E1A80DEDEE83}" type="presParOf" srcId="{7C2C946E-BAA0-C541-968A-BC8E4A452455}" destId="{71FACB82-1146-EC4A-9D78-2DC95E2DE1CF}" srcOrd="0" destOrd="0" presId="urn:microsoft.com/office/officeart/2008/layout/NameandTitleOrganizationalChart"/>
    <dgm:cxn modelId="{9C77D84B-3773-954B-9A5E-9638C5408C9D}" type="presParOf" srcId="{7C2C946E-BAA0-C541-968A-BC8E4A452455}" destId="{C0CAAEE2-F282-BB41-A45D-957A6BAC2658}" srcOrd="1" destOrd="0" presId="urn:microsoft.com/office/officeart/2008/layout/NameandTitleOrganizationalChart"/>
    <dgm:cxn modelId="{94A5356F-11E8-274C-9839-9A0F4CB8C775}" type="presParOf" srcId="{C0CAAEE2-F282-BB41-A45D-957A6BAC2658}" destId="{71E0105B-A255-D741-8237-E6CD7194BAF2}" srcOrd="0" destOrd="0" presId="urn:microsoft.com/office/officeart/2008/layout/NameandTitleOrganizationalChart"/>
    <dgm:cxn modelId="{3DC65A06-8D3E-804A-9B63-386A638D6A07}" type="presParOf" srcId="{71E0105B-A255-D741-8237-E6CD7194BAF2}" destId="{7E6D3177-EB8A-7849-9709-E737F8D0BCA0}" srcOrd="0" destOrd="0" presId="urn:microsoft.com/office/officeart/2008/layout/NameandTitleOrganizationalChart"/>
    <dgm:cxn modelId="{5CF2B3F5-0535-E048-8CFA-C343FA5EFD23}" type="presParOf" srcId="{71E0105B-A255-D741-8237-E6CD7194BAF2}" destId="{B2BB5D38-939A-6C4A-A460-BADD0DE71238}" srcOrd="1" destOrd="0" presId="urn:microsoft.com/office/officeart/2008/layout/NameandTitleOrganizationalChart"/>
    <dgm:cxn modelId="{607E5AA6-6347-D048-8305-293A2A34BBF4}" type="presParOf" srcId="{71E0105B-A255-D741-8237-E6CD7194BAF2}" destId="{846C4E15-526B-4341-9A68-8B8A883EDAC3}" srcOrd="2" destOrd="0" presId="urn:microsoft.com/office/officeart/2008/layout/NameandTitleOrganizationalChart"/>
    <dgm:cxn modelId="{F09B918F-8A07-FC4F-BEDB-5442A5468A36}" type="presParOf" srcId="{C0CAAEE2-F282-BB41-A45D-957A6BAC2658}" destId="{53BD8384-3965-904C-B5BE-608FABD9F110}" srcOrd="1" destOrd="0" presId="urn:microsoft.com/office/officeart/2008/layout/NameandTitleOrganizationalChart"/>
    <dgm:cxn modelId="{B9A5ADBE-9245-2246-AEF3-E8F9F4B42F40}" type="presParOf" srcId="{C0CAAEE2-F282-BB41-A45D-957A6BAC2658}" destId="{371CB762-EE00-F14A-A155-ED0CC9B4E542}" srcOrd="2" destOrd="0" presId="urn:microsoft.com/office/officeart/2008/layout/NameandTitleOrganizationalChart"/>
    <dgm:cxn modelId="{FC976AD9-6165-0E43-8676-B1839261204F}" type="presParOf" srcId="{7C2C946E-BAA0-C541-968A-BC8E4A452455}" destId="{E8EE8FC7-402F-1A49-9EEF-8D101FB77D88}" srcOrd="2" destOrd="0" presId="urn:microsoft.com/office/officeart/2008/layout/NameandTitleOrganizationalChart"/>
    <dgm:cxn modelId="{F5C92BAF-8A04-9841-9F3B-0054C72F94F5}" type="presParOf" srcId="{7C2C946E-BAA0-C541-968A-BC8E4A452455}" destId="{0363FC1A-907A-8943-AD5F-EA24DDDC85F6}" srcOrd="3" destOrd="0" presId="urn:microsoft.com/office/officeart/2008/layout/NameandTitleOrganizationalChart"/>
    <dgm:cxn modelId="{84F37554-FBA8-AC46-B15C-21364F982D0B}" type="presParOf" srcId="{0363FC1A-907A-8943-AD5F-EA24DDDC85F6}" destId="{134FC47A-C581-484A-84B3-9FCE1DC366A7}" srcOrd="0" destOrd="0" presId="urn:microsoft.com/office/officeart/2008/layout/NameandTitleOrganizationalChart"/>
    <dgm:cxn modelId="{C0F3B7CB-3BE6-F041-9E8E-A17069DF5A06}" type="presParOf" srcId="{134FC47A-C581-484A-84B3-9FCE1DC366A7}" destId="{75E929F0-7360-074D-AA6F-B5F7AD676A4F}" srcOrd="0" destOrd="0" presId="urn:microsoft.com/office/officeart/2008/layout/NameandTitleOrganizationalChart"/>
    <dgm:cxn modelId="{E987E037-5616-324A-B8C8-55FE89EAA25E}" type="presParOf" srcId="{134FC47A-C581-484A-84B3-9FCE1DC366A7}" destId="{2C511B01-40A7-9C41-9F22-1080248ED058}" srcOrd="1" destOrd="0" presId="urn:microsoft.com/office/officeart/2008/layout/NameandTitleOrganizationalChart"/>
    <dgm:cxn modelId="{9D98B708-CF3F-A040-ACC2-7BFAB3CA2D06}" type="presParOf" srcId="{134FC47A-C581-484A-84B3-9FCE1DC366A7}" destId="{10223DCF-77FC-FF49-9D9B-CA527124C6A6}" srcOrd="2" destOrd="0" presId="urn:microsoft.com/office/officeart/2008/layout/NameandTitleOrganizationalChart"/>
    <dgm:cxn modelId="{A03A96B9-0EFE-C845-98A5-3538EF1AF45B}" type="presParOf" srcId="{0363FC1A-907A-8943-AD5F-EA24DDDC85F6}" destId="{CEEA6380-A4DC-8842-B830-BAE2D3CE4B98}" srcOrd="1" destOrd="0" presId="urn:microsoft.com/office/officeart/2008/layout/NameandTitleOrganizationalChart"/>
    <dgm:cxn modelId="{DA91BE16-9DA4-5F4B-8B6E-4936D26248BB}" type="presParOf" srcId="{0363FC1A-907A-8943-AD5F-EA24DDDC85F6}" destId="{099610F4-AFF4-0448-A7E7-E18F569B554B}" srcOrd="2" destOrd="0" presId="urn:microsoft.com/office/officeart/2008/layout/NameandTitleOrganizationalChart"/>
    <dgm:cxn modelId="{3D464090-3F77-CA4B-BB41-C00EC2E44E11}" type="presParOf" srcId="{E3455CC2-4E57-DA45-B196-174C85B741A1}" destId="{FC2299CF-6F62-8C4C-A1D9-2299363C4746}" srcOrd="2" destOrd="0" presId="urn:microsoft.com/office/officeart/2008/layout/NameandTitleOrganizationalChart"/>
    <dgm:cxn modelId="{0A2CB5CA-0706-9444-BE5F-FB166BAB663B}" type="presParOf" srcId="{D6B46E82-4D36-5D4A-9ECD-E811BADCA87E}" destId="{1D2A5790-7D75-2842-843F-8010BD013E3D}" srcOrd="2" destOrd="0" presId="urn:microsoft.com/office/officeart/2008/layout/NameandTitleOrganizationalChart"/>
    <dgm:cxn modelId="{73D659E4-638F-ED4A-A967-1B046B5362B6}" type="presParOf" srcId="{A3E05C1A-C5B9-0249-93DE-1DA48CF8C730}" destId="{BC3990A7-20A7-814B-A896-6EE6E754ACC8}" srcOrd="2" destOrd="0" presId="urn:microsoft.com/office/officeart/2008/layout/NameandTitleOrganizationalChart"/>
    <dgm:cxn modelId="{DB105E3B-5216-6F49-9686-454B35E92420}" type="presParOf" srcId="{A3E05C1A-C5B9-0249-93DE-1DA48CF8C730}" destId="{174504EE-0399-FA45-A656-920521ED3E0D}" srcOrd="3" destOrd="0" presId="urn:microsoft.com/office/officeart/2008/layout/NameandTitleOrganizationalChart"/>
    <dgm:cxn modelId="{D517C3FA-DCB9-9E49-B03C-9DB8D9122374}" type="presParOf" srcId="{174504EE-0399-FA45-A656-920521ED3E0D}" destId="{6F3036CA-BF24-364E-AC0A-E0D2FFD67348}" srcOrd="0" destOrd="0" presId="urn:microsoft.com/office/officeart/2008/layout/NameandTitleOrganizationalChart"/>
    <dgm:cxn modelId="{57A22DB2-5E56-D645-B10B-7129B4B2B3C8}" type="presParOf" srcId="{6F3036CA-BF24-364E-AC0A-E0D2FFD67348}" destId="{5C7EF312-F500-3A43-AF11-33670051DF44}" srcOrd="0" destOrd="0" presId="urn:microsoft.com/office/officeart/2008/layout/NameandTitleOrganizationalChart"/>
    <dgm:cxn modelId="{5461F3D0-2235-AB43-8517-E1574E728196}" type="presParOf" srcId="{6F3036CA-BF24-364E-AC0A-E0D2FFD67348}" destId="{F23F8846-A788-5542-84BF-3B72272036EC}" srcOrd="1" destOrd="0" presId="urn:microsoft.com/office/officeart/2008/layout/NameandTitleOrganizationalChart"/>
    <dgm:cxn modelId="{D7DF1A84-CFB9-2542-ABBB-E23186651DB5}" type="presParOf" srcId="{6F3036CA-BF24-364E-AC0A-E0D2FFD67348}" destId="{577382BA-104C-F54C-BDA0-6EDFD135EE68}" srcOrd="2" destOrd="0" presId="urn:microsoft.com/office/officeart/2008/layout/NameandTitleOrganizationalChart"/>
    <dgm:cxn modelId="{2B4EF78C-9FCB-9F49-AD60-D4819656510F}" type="presParOf" srcId="{174504EE-0399-FA45-A656-920521ED3E0D}" destId="{72C8E908-97DC-EA41-8CAC-67F48E9A6FC3}" srcOrd="1" destOrd="0" presId="urn:microsoft.com/office/officeart/2008/layout/NameandTitleOrganizationalChart"/>
    <dgm:cxn modelId="{ABE18A93-897D-6F46-8368-51748E053093}" type="presParOf" srcId="{174504EE-0399-FA45-A656-920521ED3E0D}" destId="{667EC5D7-0251-4046-8278-EAD70ADFED29}" srcOrd="2" destOrd="0" presId="urn:microsoft.com/office/officeart/2008/layout/NameandTitleOrganizationalChart"/>
    <dgm:cxn modelId="{48A3ECE8-C237-0348-A760-2E587540CEFB}" type="presParOf" srcId="{5116DFC8-ED51-D349-A38D-9FD69E363F3B}" destId="{F09546BE-CED5-E34B-B276-213A5F187931}"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990A7-20A7-814B-A896-6EE6E754ACC8}">
      <dsp:nvSpPr>
        <dsp:cNvPr id="0" name=""/>
        <dsp:cNvSpPr/>
      </dsp:nvSpPr>
      <dsp:spPr>
        <a:xfrm>
          <a:off x="6093993" y="544769"/>
          <a:ext cx="745989" cy="257575"/>
        </a:xfrm>
        <a:custGeom>
          <a:avLst/>
          <a:gdLst/>
          <a:ahLst/>
          <a:cxnLst/>
          <a:rect l="0" t="0" r="0" b="0"/>
          <a:pathLst>
            <a:path>
              <a:moveTo>
                <a:pt x="0" y="0"/>
              </a:moveTo>
              <a:lnTo>
                <a:pt x="0" y="153554"/>
              </a:lnTo>
              <a:lnTo>
                <a:pt x="745989" y="153554"/>
              </a:lnTo>
              <a:lnTo>
                <a:pt x="745989" y="2575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EE8FC7-402F-1A49-9EEF-8D101FB77D88}">
      <dsp:nvSpPr>
        <dsp:cNvPr id="0" name=""/>
        <dsp:cNvSpPr/>
      </dsp:nvSpPr>
      <dsp:spPr>
        <a:xfrm>
          <a:off x="6960373" y="2074596"/>
          <a:ext cx="577587" cy="257575"/>
        </a:xfrm>
        <a:custGeom>
          <a:avLst/>
          <a:gdLst/>
          <a:ahLst/>
          <a:cxnLst/>
          <a:rect l="0" t="0" r="0" b="0"/>
          <a:pathLst>
            <a:path>
              <a:moveTo>
                <a:pt x="0" y="0"/>
              </a:moveTo>
              <a:lnTo>
                <a:pt x="0" y="153554"/>
              </a:lnTo>
              <a:lnTo>
                <a:pt x="577587" y="153554"/>
              </a:lnTo>
              <a:lnTo>
                <a:pt x="577587" y="257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FACB82-1146-EC4A-9D78-2DC95E2DE1CF}">
      <dsp:nvSpPr>
        <dsp:cNvPr id="0" name=""/>
        <dsp:cNvSpPr/>
      </dsp:nvSpPr>
      <dsp:spPr>
        <a:xfrm>
          <a:off x="6382786" y="2074596"/>
          <a:ext cx="577587" cy="257575"/>
        </a:xfrm>
        <a:custGeom>
          <a:avLst/>
          <a:gdLst/>
          <a:ahLst/>
          <a:cxnLst/>
          <a:rect l="0" t="0" r="0" b="0"/>
          <a:pathLst>
            <a:path>
              <a:moveTo>
                <a:pt x="577587" y="0"/>
              </a:moveTo>
              <a:lnTo>
                <a:pt x="577587" y="153554"/>
              </a:lnTo>
              <a:lnTo>
                <a:pt x="0" y="153554"/>
              </a:lnTo>
              <a:lnTo>
                <a:pt x="0" y="257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7E94F-A58A-6F40-8063-EFFD02093304}">
      <dsp:nvSpPr>
        <dsp:cNvPr id="0" name=""/>
        <dsp:cNvSpPr/>
      </dsp:nvSpPr>
      <dsp:spPr>
        <a:xfrm>
          <a:off x="5430303" y="1248147"/>
          <a:ext cx="1530070" cy="380645"/>
        </a:xfrm>
        <a:custGeom>
          <a:avLst/>
          <a:gdLst/>
          <a:ahLst/>
          <a:cxnLst/>
          <a:rect l="0" t="0" r="0" b="0"/>
          <a:pathLst>
            <a:path>
              <a:moveTo>
                <a:pt x="0" y="0"/>
              </a:moveTo>
              <a:lnTo>
                <a:pt x="0" y="276625"/>
              </a:lnTo>
              <a:lnTo>
                <a:pt x="1530070" y="276625"/>
              </a:lnTo>
              <a:lnTo>
                <a:pt x="1530070" y="3806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C5120-0935-974B-8C2E-88771D8A4585}">
      <dsp:nvSpPr>
        <dsp:cNvPr id="0" name=""/>
        <dsp:cNvSpPr/>
      </dsp:nvSpPr>
      <dsp:spPr>
        <a:xfrm>
          <a:off x="4072438" y="2074596"/>
          <a:ext cx="1155174" cy="257575"/>
        </a:xfrm>
        <a:custGeom>
          <a:avLst/>
          <a:gdLst/>
          <a:ahLst/>
          <a:cxnLst/>
          <a:rect l="0" t="0" r="0" b="0"/>
          <a:pathLst>
            <a:path>
              <a:moveTo>
                <a:pt x="0" y="0"/>
              </a:moveTo>
              <a:lnTo>
                <a:pt x="0" y="153554"/>
              </a:lnTo>
              <a:lnTo>
                <a:pt x="1155174" y="153554"/>
              </a:lnTo>
              <a:lnTo>
                <a:pt x="1155174" y="257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B6F62C-00BA-3E4E-A023-93618FAA0876}">
      <dsp:nvSpPr>
        <dsp:cNvPr id="0" name=""/>
        <dsp:cNvSpPr/>
      </dsp:nvSpPr>
      <dsp:spPr>
        <a:xfrm>
          <a:off x="4026718" y="2074596"/>
          <a:ext cx="91440" cy="257575"/>
        </a:xfrm>
        <a:custGeom>
          <a:avLst/>
          <a:gdLst/>
          <a:ahLst/>
          <a:cxnLst/>
          <a:rect l="0" t="0" r="0" b="0"/>
          <a:pathLst>
            <a:path>
              <a:moveTo>
                <a:pt x="45720" y="0"/>
              </a:moveTo>
              <a:lnTo>
                <a:pt x="45720" y="257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4EB864-FFE8-E046-9079-A918E7727FF4}">
      <dsp:nvSpPr>
        <dsp:cNvPr id="0" name=""/>
        <dsp:cNvSpPr/>
      </dsp:nvSpPr>
      <dsp:spPr>
        <a:xfrm>
          <a:off x="5186001" y="3481353"/>
          <a:ext cx="91440" cy="359818"/>
        </a:xfrm>
        <a:custGeom>
          <a:avLst/>
          <a:gdLst/>
          <a:ahLst/>
          <a:cxnLst/>
          <a:rect l="0" t="0" r="0" b="0"/>
          <a:pathLst>
            <a:path>
              <a:moveTo>
                <a:pt x="45720" y="0"/>
              </a:moveTo>
              <a:lnTo>
                <a:pt x="45720" y="255797"/>
              </a:lnTo>
              <a:lnTo>
                <a:pt x="91186" y="255797"/>
              </a:lnTo>
              <a:lnTo>
                <a:pt x="91186" y="3598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735C25-F722-5544-8BC3-4522176E2662}">
      <dsp:nvSpPr>
        <dsp:cNvPr id="0" name=""/>
        <dsp:cNvSpPr/>
      </dsp:nvSpPr>
      <dsp:spPr>
        <a:xfrm>
          <a:off x="2917264" y="2777974"/>
          <a:ext cx="2314457" cy="257575"/>
        </a:xfrm>
        <a:custGeom>
          <a:avLst/>
          <a:gdLst/>
          <a:ahLst/>
          <a:cxnLst/>
          <a:rect l="0" t="0" r="0" b="0"/>
          <a:pathLst>
            <a:path>
              <a:moveTo>
                <a:pt x="0" y="0"/>
              </a:moveTo>
              <a:lnTo>
                <a:pt x="0" y="153554"/>
              </a:lnTo>
              <a:lnTo>
                <a:pt x="2314457" y="153554"/>
              </a:lnTo>
              <a:lnTo>
                <a:pt x="2314457" y="257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1E2973-2F24-CA4E-A7C5-F6629E33771F}">
      <dsp:nvSpPr>
        <dsp:cNvPr id="0" name=""/>
        <dsp:cNvSpPr/>
      </dsp:nvSpPr>
      <dsp:spPr>
        <a:xfrm>
          <a:off x="3931675" y="3481353"/>
          <a:ext cx="91440" cy="359673"/>
        </a:xfrm>
        <a:custGeom>
          <a:avLst/>
          <a:gdLst/>
          <a:ahLst/>
          <a:cxnLst/>
          <a:rect l="0" t="0" r="0" b="0"/>
          <a:pathLst>
            <a:path>
              <a:moveTo>
                <a:pt x="45720" y="0"/>
              </a:moveTo>
              <a:lnTo>
                <a:pt x="45720" y="255652"/>
              </a:lnTo>
              <a:lnTo>
                <a:pt x="95295" y="255652"/>
              </a:lnTo>
              <a:lnTo>
                <a:pt x="95295" y="3596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999830-7305-E74F-B714-7D765C5988FD}">
      <dsp:nvSpPr>
        <dsp:cNvPr id="0" name=""/>
        <dsp:cNvSpPr/>
      </dsp:nvSpPr>
      <dsp:spPr>
        <a:xfrm>
          <a:off x="2917264" y="2777974"/>
          <a:ext cx="1060131" cy="257575"/>
        </a:xfrm>
        <a:custGeom>
          <a:avLst/>
          <a:gdLst/>
          <a:ahLst/>
          <a:cxnLst/>
          <a:rect l="0" t="0" r="0" b="0"/>
          <a:pathLst>
            <a:path>
              <a:moveTo>
                <a:pt x="0" y="0"/>
              </a:moveTo>
              <a:lnTo>
                <a:pt x="0" y="153554"/>
              </a:lnTo>
              <a:lnTo>
                <a:pt x="1060131" y="153554"/>
              </a:lnTo>
              <a:lnTo>
                <a:pt x="1060131" y="257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2B732D-7FF4-F241-B028-7F97DA7109BC}">
      <dsp:nvSpPr>
        <dsp:cNvPr id="0" name=""/>
        <dsp:cNvSpPr/>
      </dsp:nvSpPr>
      <dsp:spPr>
        <a:xfrm>
          <a:off x="2776501" y="3481353"/>
          <a:ext cx="91440" cy="359094"/>
        </a:xfrm>
        <a:custGeom>
          <a:avLst/>
          <a:gdLst/>
          <a:ahLst/>
          <a:cxnLst/>
          <a:rect l="0" t="0" r="0" b="0"/>
          <a:pathLst>
            <a:path>
              <a:moveTo>
                <a:pt x="45720" y="0"/>
              </a:moveTo>
              <a:lnTo>
                <a:pt x="45720" y="3590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9C50BC-BDA3-DA47-BF5A-F7D8198843D4}">
      <dsp:nvSpPr>
        <dsp:cNvPr id="0" name=""/>
        <dsp:cNvSpPr/>
      </dsp:nvSpPr>
      <dsp:spPr>
        <a:xfrm>
          <a:off x="2822221" y="2777974"/>
          <a:ext cx="95042" cy="257575"/>
        </a:xfrm>
        <a:custGeom>
          <a:avLst/>
          <a:gdLst/>
          <a:ahLst/>
          <a:cxnLst/>
          <a:rect l="0" t="0" r="0" b="0"/>
          <a:pathLst>
            <a:path>
              <a:moveTo>
                <a:pt x="95042" y="0"/>
              </a:moveTo>
              <a:lnTo>
                <a:pt x="95042" y="153554"/>
              </a:lnTo>
              <a:lnTo>
                <a:pt x="0" y="153554"/>
              </a:lnTo>
              <a:lnTo>
                <a:pt x="0" y="257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EF0B52-5470-C84D-AD23-F034CD017A47}">
      <dsp:nvSpPr>
        <dsp:cNvPr id="0" name=""/>
        <dsp:cNvSpPr/>
      </dsp:nvSpPr>
      <dsp:spPr>
        <a:xfrm>
          <a:off x="1621327" y="3481353"/>
          <a:ext cx="91440" cy="359094"/>
        </a:xfrm>
        <a:custGeom>
          <a:avLst/>
          <a:gdLst/>
          <a:ahLst/>
          <a:cxnLst/>
          <a:rect l="0" t="0" r="0" b="0"/>
          <a:pathLst>
            <a:path>
              <a:moveTo>
                <a:pt x="45720" y="0"/>
              </a:moveTo>
              <a:lnTo>
                <a:pt x="45720" y="3590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19D540-27FF-0043-A1F8-507545ACB537}">
      <dsp:nvSpPr>
        <dsp:cNvPr id="0" name=""/>
        <dsp:cNvSpPr/>
      </dsp:nvSpPr>
      <dsp:spPr>
        <a:xfrm>
          <a:off x="1667047" y="2777974"/>
          <a:ext cx="1250217" cy="257575"/>
        </a:xfrm>
        <a:custGeom>
          <a:avLst/>
          <a:gdLst/>
          <a:ahLst/>
          <a:cxnLst/>
          <a:rect l="0" t="0" r="0" b="0"/>
          <a:pathLst>
            <a:path>
              <a:moveTo>
                <a:pt x="1250217" y="0"/>
              </a:moveTo>
              <a:lnTo>
                <a:pt x="1250217" y="153554"/>
              </a:lnTo>
              <a:lnTo>
                <a:pt x="0" y="153554"/>
              </a:lnTo>
              <a:lnTo>
                <a:pt x="0" y="257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9676EC-42CC-B242-A5C1-56078DA9375D}">
      <dsp:nvSpPr>
        <dsp:cNvPr id="0" name=""/>
        <dsp:cNvSpPr/>
      </dsp:nvSpPr>
      <dsp:spPr>
        <a:xfrm>
          <a:off x="466152" y="3481353"/>
          <a:ext cx="91440" cy="359094"/>
        </a:xfrm>
        <a:custGeom>
          <a:avLst/>
          <a:gdLst/>
          <a:ahLst/>
          <a:cxnLst/>
          <a:rect l="0" t="0" r="0" b="0"/>
          <a:pathLst>
            <a:path>
              <a:moveTo>
                <a:pt x="45720" y="0"/>
              </a:moveTo>
              <a:lnTo>
                <a:pt x="45720" y="3590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E08FF4-C608-C84F-8FC1-30F5FA36CF48}">
      <dsp:nvSpPr>
        <dsp:cNvPr id="0" name=""/>
        <dsp:cNvSpPr/>
      </dsp:nvSpPr>
      <dsp:spPr>
        <a:xfrm>
          <a:off x="511872" y="2777974"/>
          <a:ext cx="2405391" cy="257575"/>
        </a:xfrm>
        <a:custGeom>
          <a:avLst/>
          <a:gdLst/>
          <a:ahLst/>
          <a:cxnLst/>
          <a:rect l="0" t="0" r="0" b="0"/>
          <a:pathLst>
            <a:path>
              <a:moveTo>
                <a:pt x="2405391" y="0"/>
              </a:moveTo>
              <a:lnTo>
                <a:pt x="2405391" y="153554"/>
              </a:lnTo>
              <a:lnTo>
                <a:pt x="0" y="153554"/>
              </a:lnTo>
              <a:lnTo>
                <a:pt x="0" y="257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E060D-3F35-BC42-B438-7DF213B666DB}">
      <dsp:nvSpPr>
        <dsp:cNvPr id="0" name=""/>
        <dsp:cNvSpPr/>
      </dsp:nvSpPr>
      <dsp:spPr>
        <a:xfrm>
          <a:off x="2917264" y="2074596"/>
          <a:ext cx="1155174" cy="257575"/>
        </a:xfrm>
        <a:custGeom>
          <a:avLst/>
          <a:gdLst/>
          <a:ahLst/>
          <a:cxnLst/>
          <a:rect l="0" t="0" r="0" b="0"/>
          <a:pathLst>
            <a:path>
              <a:moveTo>
                <a:pt x="1155174" y="0"/>
              </a:moveTo>
              <a:lnTo>
                <a:pt x="1155174" y="153554"/>
              </a:lnTo>
              <a:lnTo>
                <a:pt x="0" y="153554"/>
              </a:lnTo>
              <a:lnTo>
                <a:pt x="0" y="257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1FAEB7-325F-3A49-AA25-298B30EC2C6B}">
      <dsp:nvSpPr>
        <dsp:cNvPr id="0" name=""/>
        <dsp:cNvSpPr/>
      </dsp:nvSpPr>
      <dsp:spPr>
        <a:xfrm>
          <a:off x="4072438" y="1248147"/>
          <a:ext cx="1357864" cy="380645"/>
        </a:xfrm>
        <a:custGeom>
          <a:avLst/>
          <a:gdLst/>
          <a:ahLst/>
          <a:cxnLst/>
          <a:rect l="0" t="0" r="0" b="0"/>
          <a:pathLst>
            <a:path>
              <a:moveTo>
                <a:pt x="1357864" y="0"/>
              </a:moveTo>
              <a:lnTo>
                <a:pt x="1357864" y="276625"/>
              </a:lnTo>
              <a:lnTo>
                <a:pt x="0" y="276625"/>
              </a:lnTo>
              <a:lnTo>
                <a:pt x="0" y="3806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36C072-CC11-774B-AF7E-12774DAE19B0}">
      <dsp:nvSpPr>
        <dsp:cNvPr id="0" name=""/>
        <dsp:cNvSpPr/>
      </dsp:nvSpPr>
      <dsp:spPr>
        <a:xfrm>
          <a:off x="5430303" y="544769"/>
          <a:ext cx="663690" cy="257575"/>
        </a:xfrm>
        <a:custGeom>
          <a:avLst/>
          <a:gdLst/>
          <a:ahLst/>
          <a:cxnLst/>
          <a:rect l="0" t="0" r="0" b="0"/>
          <a:pathLst>
            <a:path>
              <a:moveTo>
                <a:pt x="663690" y="0"/>
              </a:moveTo>
              <a:lnTo>
                <a:pt x="663690" y="153554"/>
              </a:lnTo>
              <a:lnTo>
                <a:pt x="0" y="153554"/>
              </a:lnTo>
              <a:lnTo>
                <a:pt x="0" y="2575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13198E-F78F-E84C-A138-9BDE6C1AF298}">
      <dsp:nvSpPr>
        <dsp:cNvPr id="0" name=""/>
        <dsp:cNvSpPr/>
      </dsp:nvSpPr>
      <dsp:spPr>
        <a:xfrm>
          <a:off x="5663478" y="98966"/>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corpus</a:t>
          </a:r>
          <a:r>
            <a:rPr lang="de-DE" sz="1500" kern="1200"/>
            <a:t>&gt;</a:t>
          </a:r>
        </a:p>
      </dsp:txBody>
      <dsp:txXfrm>
        <a:off x="5663478" y="98966"/>
        <a:ext cx="861029" cy="445803"/>
      </dsp:txXfrm>
    </dsp:sp>
    <dsp:sp modelId="{77336398-B606-314C-ADC6-112DE83BFF4D}">
      <dsp:nvSpPr>
        <dsp:cNvPr id="0" name=""/>
        <dsp:cNvSpPr/>
      </dsp:nvSpPr>
      <dsp:spPr>
        <a:xfrm>
          <a:off x="5835684" y="445702"/>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5835684" y="445702"/>
        <a:ext cx="774926" cy="148601"/>
      </dsp:txXfrm>
    </dsp:sp>
    <dsp:sp modelId="{A80ED441-F668-D549-8E03-95DCD5762372}">
      <dsp:nvSpPr>
        <dsp:cNvPr id="0" name=""/>
        <dsp:cNvSpPr/>
      </dsp:nvSpPr>
      <dsp:spPr>
        <a:xfrm>
          <a:off x="4999788" y="802344"/>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story</a:t>
          </a:r>
          <a:r>
            <a:rPr lang="de-DE" sz="1500" kern="1200"/>
            <a:t>&gt;</a:t>
          </a:r>
        </a:p>
      </dsp:txBody>
      <dsp:txXfrm>
        <a:off x="4999788" y="802344"/>
        <a:ext cx="861029" cy="445803"/>
      </dsp:txXfrm>
    </dsp:sp>
    <dsp:sp modelId="{840B0F80-B6DD-3742-97FD-EC35966DE092}">
      <dsp:nvSpPr>
        <dsp:cNvPr id="0" name=""/>
        <dsp:cNvSpPr/>
      </dsp:nvSpPr>
      <dsp:spPr>
        <a:xfrm>
          <a:off x="4917488" y="1026009"/>
          <a:ext cx="1283937" cy="39474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l" defTabSz="533400">
            <a:lnSpc>
              <a:spcPct val="90000"/>
            </a:lnSpc>
            <a:spcBef>
              <a:spcPct val="0"/>
            </a:spcBef>
            <a:spcAft>
              <a:spcPts val="0"/>
            </a:spcAft>
            <a:buNone/>
          </a:pPr>
          <a:r>
            <a:rPr lang="de-DE" sz="1200" b="1" kern="1200" dirty="0" err="1">
              <a:solidFill>
                <a:schemeClr val="accent3"/>
              </a:solidFill>
              <a:latin typeface="Calibri" panose="020F0502020204030204" pitchFamily="34" charset="0"/>
              <a:cs typeface="Calibri" panose="020F0502020204030204" pitchFamily="34" charset="0"/>
            </a:rPr>
            <a:t>num</a:t>
          </a:r>
          <a:r>
            <a:rPr lang="de-DE" sz="1200" b="1" kern="1200" dirty="0">
              <a:solidFill>
                <a:schemeClr val="accent3"/>
              </a:solidFill>
              <a:latin typeface="Calibri" panose="020F0502020204030204" pitchFamily="34" charset="0"/>
              <a:cs typeface="Calibri" panose="020F0502020204030204" pitchFamily="34" charset="0"/>
            </a:rPr>
            <a:t>: 6</a:t>
          </a:r>
          <a:br>
            <a:rPr lang="de-DE" sz="1200" b="1" kern="1200" dirty="0">
              <a:solidFill>
                <a:schemeClr val="accent3"/>
              </a:solidFill>
              <a:latin typeface="Calibri" panose="020F0502020204030204" pitchFamily="34" charset="0"/>
              <a:cs typeface="Calibri" panose="020F0502020204030204" pitchFamily="34" charset="0"/>
            </a:rPr>
          </a:br>
          <a:r>
            <a:rPr lang="de-DE" sz="1200" b="1" kern="1200" dirty="0">
              <a:solidFill>
                <a:schemeClr val="accent3"/>
              </a:solidFill>
              <a:latin typeface="Calibri" panose="020F0502020204030204" pitchFamily="34" charset="0"/>
              <a:cs typeface="Calibri" panose="020F0502020204030204" pitchFamily="34" charset="0"/>
            </a:rPr>
            <a:t>title:</a:t>
          </a:r>
          <a:r>
            <a:rPr lang="de-DE" sz="1200" b="1" kern="1200" baseline="0" dirty="0">
              <a:solidFill>
                <a:schemeClr val="accent3"/>
              </a:solidFill>
              <a:latin typeface="Calibri" panose="020F0502020204030204" pitchFamily="34" charset="0"/>
              <a:cs typeface="Calibri" panose="020F0502020204030204" pitchFamily="34" charset="0"/>
            </a:rPr>
            <a:t> The Garden</a:t>
          </a:r>
          <a:endParaRPr lang="de-DE" sz="1200" b="1" kern="1200" dirty="0">
            <a:solidFill>
              <a:schemeClr val="accent3"/>
            </a:solidFill>
            <a:latin typeface="Calibri" panose="020F0502020204030204" pitchFamily="34" charset="0"/>
            <a:cs typeface="Calibri" panose="020F0502020204030204" pitchFamily="34" charset="0"/>
          </a:endParaRPr>
        </a:p>
      </dsp:txBody>
      <dsp:txXfrm>
        <a:off x="4917488" y="1026009"/>
        <a:ext cx="1283937" cy="394742"/>
      </dsp:txXfrm>
    </dsp:sp>
    <dsp:sp modelId="{76D3CD58-F93A-2F4A-BF93-6FB916F7D08E}">
      <dsp:nvSpPr>
        <dsp:cNvPr id="0" name=""/>
        <dsp:cNvSpPr/>
      </dsp:nvSpPr>
      <dsp:spPr>
        <a:xfrm>
          <a:off x="3641923" y="1628793"/>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p</a:t>
          </a:r>
          <a:r>
            <a:rPr lang="de-DE" sz="1500" kern="1200"/>
            <a:t>&gt;</a:t>
          </a:r>
        </a:p>
      </dsp:txBody>
      <dsp:txXfrm>
        <a:off x="3641923" y="1628793"/>
        <a:ext cx="861029" cy="445803"/>
      </dsp:txXfrm>
    </dsp:sp>
    <dsp:sp modelId="{532CBFAA-B83F-0B4D-A324-1C752BDEB599}">
      <dsp:nvSpPr>
        <dsp:cNvPr id="0" name=""/>
        <dsp:cNvSpPr/>
      </dsp:nvSpPr>
      <dsp:spPr>
        <a:xfrm>
          <a:off x="3814129" y="1975529"/>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3814129" y="1975529"/>
        <a:ext cx="774926" cy="148601"/>
      </dsp:txXfrm>
    </dsp:sp>
    <dsp:sp modelId="{E076241D-0977-5D46-A6A9-718D9D93F348}">
      <dsp:nvSpPr>
        <dsp:cNvPr id="0" name=""/>
        <dsp:cNvSpPr/>
      </dsp:nvSpPr>
      <dsp:spPr>
        <a:xfrm>
          <a:off x="2486749" y="2332171"/>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s</a:t>
          </a:r>
          <a:r>
            <a:rPr lang="de-DE" sz="1500" kern="1200"/>
            <a:t>&gt;</a:t>
          </a:r>
        </a:p>
      </dsp:txBody>
      <dsp:txXfrm>
        <a:off x="2486749" y="2332171"/>
        <a:ext cx="861029" cy="445803"/>
      </dsp:txXfrm>
    </dsp:sp>
    <dsp:sp modelId="{D0054E53-9868-9C42-899F-6945A593BAC4}">
      <dsp:nvSpPr>
        <dsp:cNvPr id="0" name=""/>
        <dsp:cNvSpPr/>
      </dsp:nvSpPr>
      <dsp:spPr>
        <a:xfrm>
          <a:off x="2658955" y="2678907"/>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2658955" y="2678907"/>
        <a:ext cx="774926" cy="148601"/>
      </dsp:txXfrm>
    </dsp:sp>
    <dsp:sp modelId="{D656CF1E-4F49-BD45-B332-CE9CFEF453A8}">
      <dsp:nvSpPr>
        <dsp:cNvPr id="0" name=""/>
        <dsp:cNvSpPr/>
      </dsp:nvSpPr>
      <dsp:spPr>
        <a:xfrm>
          <a:off x="81358" y="3035549"/>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solidFill>
                <a:schemeClr val="tx1"/>
              </a:solidFill>
            </a:rPr>
            <a:t>&lt;</a:t>
          </a:r>
          <a:r>
            <a:rPr lang="de-DE" sz="1500" kern="1200">
              <a:solidFill>
                <a:schemeClr val="accent2"/>
              </a:solidFill>
            </a:rPr>
            <a:t>token</a:t>
          </a:r>
          <a:r>
            <a:rPr lang="de-DE" sz="1500" kern="1200">
              <a:solidFill>
                <a:schemeClr val="tx1"/>
              </a:solidFill>
            </a:rPr>
            <a:t>&gt;</a:t>
          </a:r>
        </a:p>
      </dsp:txBody>
      <dsp:txXfrm>
        <a:off x="81358" y="3035549"/>
        <a:ext cx="861029" cy="445803"/>
      </dsp:txXfrm>
    </dsp:sp>
    <dsp:sp modelId="{A7CDC772-18EB-FF48-BF49-94C74CDAA827}">
      <dsp:nvSpPr>
        <dsp:cNvPr id="0" name=""/>
        <dsp:cNvSpPr/>
      </dsp:nvSpPr>
      <dsp:spPr>
        <a:xfrm>
          <a:off x="253564" y="3280766"/>
          <a:ext cx="774926" cy="35163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l" defTabSz="533400">
            <a:lnSpc>
              <a:spcPct val="90000"/>
            </a:lnSpc>
            <a:spcBef>
              <a:spcPct val="0"/>
            </a:spcBef>
            <a:spcAft>
              <a:spcPts val="0"/>
            </a:spcAft>
            <a:buNone/>
          </a:pPr>
          <a:r>
            <a:rPr lang="de-DE" sz="1200" b="1" kern="1200" dirty="0" err="1">
              <a:solidFill>
                <a:schemeClr val="accent3"/>
              </a:solidFill>
              <a:latin typeface="Calibri" panose="020F0502020204030204" pitchFamily="34" charset="0"/>
              <a:cs typeface="Calibri" panose="020F0502020204030204" pitchFamily="34" charset="0"/>
            </a:rPr>
            <a:t>pos</a:t>
          </a:r>
          <a:r>
            <a:rPr lang="de-DE" sz="1200" b="1" kern="1200" dirty="0">
              <a:solidFill>
                <a:schemeClr val="accent3"/>
              </a:solidFill>
              <a:latin typeface="Calibri" panose="020F0502020204030204" pitchFamily="34" charset="0"/>
              <a:cs typeface="Calibri" panose="020F0502020204030204" pitchFamily="34" charset="0"/>
            </a:rPr>
            <a:t>:</a:t>
          </a:r>
          <a:r>
            <a:rPr lang="de-DE" sz="1200" b="1" kern="1200" baseline="0" dirty="0">
              <a:solidFill>
                <a:schemeClr val="accent3"/>
              </a:solidFill>
              <a:latin typeface="Calibri" panose="020F0502020204030204" pitchFamily="34" charset="0"/>
              <a:cs typeface="Calibri" panose="020F0502020204030204" pitchFamily="34" charset="0"/>
            </a:rPr>
            <a:t> PP</a:t>
          </a:r>
          <a:br>
            <a:rPr lang="de-DE" sz="1200" b="1" kern="1200" baseline="0" dirty="0">
              <a:solidFill>
                <a:schemeClr val="accent3"/>
              </a:solidFill>
              <a:latin typeface="Calibri" panose="020F0502020204030204" pitchFamily="34" charset="0"/>
              <a:cs typeface="Calibri" panose="020F0502020204030204" pitchFamily="34" charset="0"/>
            </a:rPr>
          </a:br>
          <a:r>
            <a:rPr lang="de-DE" sz="1200" b="1" kern="1200" baseline="0" dirty="0" err="1">
              <a:solidFill>
                <a:schemeClr val="accent3"/>
              </a:solidFill>
              <a:latin typeface="Calibri" panose="020F0502020204030204" pitchFamily="34" charset="0"/>
              <a:cs typeface="Calibri" panose="020F0502020204030204" pitchFamily="34" charset="0"/>
            </a:rPr>
            <a:t>lemma</a:t>
          </a:r>
          <a:r>
            <a:rPr lang="de-DE" sz="1200" b="1" kern="1200" baseline="0" dirty="0">
              <a:solidFill>
                <a:schemeClr val="accent3"/>
              </a:solidFill>
              <a:latin typeface="Calibri" panose="020F0502020204030204" pitchFamily="34" charset="0"/>
              <a:cs typeface="Calibri" panose="020F0502020204030204" pitchFamily="34" charset="0"/>
            </a:rPr>
            <a:t>: </a:t>
          </a:r>
          <a:r>
            <a:rPr lang="de-DE" sz="1200" b="1" kern="1200" baseline="0" dirty="0" err="1">
              <a:solidFill>
                <a:schemeClr val="accent3"/>
              </a:solidFill>
              <a:latin typeface="Calibri" panose="020F0502020204030204" pitchFamily="34" charset="0"/>
              <a:cs typeface="Calibri" panose="020F0502020204030204" pitchFamily="34" charset="0"/>
            </a:rPr>
            <a:t>it</a:t>
          </a:r>
          <a:r>
            <a:rPr lang="de-DE" sz="1200" b="1" kern="1200" dirty="0">
              <a:solidFill>
                <a:schemeClr val="accent3"/>
              </a:solidFill>
              <a:latin typeface="Calibri" panose="020F0502020204030204" pitchFamily="34" charset="0"/>
              <a:cs typeface="Calibri" panose="020F0502020204030204" pitchFamily="34" charset="0"/>
            </a:rPr>
            <a:t> </a:t>
          </a:r>
        </a:p>
      </dsp:txBody>
      <dsp:txXfrm>
        <a:off x="253564" y="3280766"/>
        <a:ext cx="774926" cy="351639"/>
      </dsp:txXfrm>
    </dsp:sp>
    <dsp:sp modelId="{8DD6BEF3-FE2D-1742-950C-373B491770F5}">
      <dsp:nvSpPr>
        <dsp:cNvPr id="0" name=""/>
        <dsp:cNvSpPr/>
      </dsp:nvSpPr>
      <dsp:spPr>
        <a:xfrm>
          <a:off x="81358" y="3840447"/>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i="1" kern="1200"/>
            <a:t>It</a:t>
          </a:r>
        </a:p>
      </dsp:txBody>
      <dsp:txXfrm>
        <a:off x="81358" y="3840447"/>
        <a:ext cx="861029" cy="445803"/>
      </dsp:txXfrm>
    </dsp:sp>
    <dsp:sp modelId="{253FE915-7DB3-174F-A00C-E547A795771A}">
      <dsp:nvSpPr>
        <dsp:cNvPr id="0" name=""/>
        <dsp:cNvSpPr/>
      </dsp:nvSpPr>
      <dsp:spPr>
        <a:xfrm>
          <a:off x="253564" y="4187182"/>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253564" y="4187182"/>
        <a:ext cx="774926" cy="148601"/>
      </dsp:txXfrm>
    </dsp:sp>
    <dsp:sp modelId="{81F1EA32-8CF6-1846-87A0-49F6F88E3522}">
      <dsp:nvSpPr>
        <dsp:cNvPr id="0" name=""/>
        <dsp:cNvSpPr/>
      </dsp:nvSpPr>
      <dsp:spPr>
        <a:xfrm>
          <a:off x="1236532" y="3035549"/>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token</a:t>
          </a:r>
          <a:r>
            <a:rPr lang="de-DE" sz="1500" kern="1200"/>
            <a:t>&gt;</a:t>
          </a:r>
        </a:p>
      </dsp:txBody>
      <dsp:txXfrm>
        <a:off x="1236532" y="3035549"/>
        <a:ext cx="861029" cy="445803"/>
      </dsp:txXfrm>
    </dsp:sp>
    <dsp:sp modelId="{B7C3CF67-8765-9D41-80E4-82C91580C04B}">
      <dsp:nvSpPr>
        <dsp:cNvPr id="0" name=""/>
        <dsp:cNvSpPr/>
      </dsp:nvSpPr>
      <dsp:spPr>
        <a:xfrm>
          <a:off x="1408738" y="3280766"/>
          <a:ext cx="774926" cy="35163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l" defTabSz="533400">
            <a:lnSpc>
              <a:spcPct val="90000"/>
            </a:lnSpc>
            <a:spcBef>
              <a:spcPct val="0"/>
            </a:spcBef>
            <a:spcAft>
              <a:spcPts val="0"/>
            </a:spcAft>
            <a:buNone/>
          </a:pPr>
          <a:r>
            <a:rPr lang="de-DE" sz="1200" b="1" kern="1200" dirty="0" err="1">
              <a:solidFill>
                <a:schemeClr val="accent3"/>
              </a:solidFill>
              <a:latin typeface="Calibri" panose="020F0502020204030204" pitchFamily="34" charset="0"/>
              <a:cs typeface="Calibri" panose="020F0502020204030204" pitchFamily="34" charset="0"/>
            </a:rPr>
            <a:t>pos</a:t>
          </a:r>
          <a:r>
            <a:rPr lang="de-DE" sz="1200" b="1" kern="1200" dirty="0">
              <a:solidFill>
                <a:schemeClr val="accent3"/>
              </a:solidFill>
              <a:latin typeface="Calibri" panose="020F0502020204030204" pitchFamily="34" charset="0"/>
              <a:cs typeface="Calibri" panose="020F0502020204030204" pitchFamily="34" charset="0"/>
            </a:rPr>
            <a:t>: VBD</a:t>
          </a:r>
        </a:p>
        <a:p>
          <a:pPr marL="0" lvl="0" indent="0" algn="l" defTabSz="533400">
            <a:lnSpc>
              <a:spcPct val="90000"/>
            </a:lnSpc>
            <a:spcBef>
              <a:spcPct val="0"/>
            </a:spcBef>
            <a:spcAft>
              <a:spcPts val="0"/>
            </a:spcAft>
            <a:buNone/>
          </a:pPr>
          <a:r>
            <a:rPr lang="de-DE" sz="1200" b="1" kern="1200" dirty="0" err="1">
              <a:solidFill>
                <a:schemeClr val="accent3"/>
              </a:solidFill>
              <a:latin typeface="Calibri" panose="020F0502020204030204" pitchFamily="34" charset="0"/>
              <a:cs typeface="Calibri" panose="020F0502020204030204" pitchFamily="34" charset="0"/>
            </a:rPr>
            <a:t>lemma</a:t>
          </a:r>
          <a:r>
            <a:rPr lang="de-DE" sz="1200" b="1" kern="1200" dirty="0">
              <a:solidFill>
                <a:schemeClr val="accent3"/>
              </a:solidFill>
              <a:latin typeface="Calibri" panose="020F0502020204030204" pitchFamily="34" charset="0"/>
              <a:cs typeface="Calibri" panose="020F0502020204030204" pitchFamily="34" charset="0"/>
            </a:rPr>
            <a:t>: </a:t>
          </a:r>
          <a:r>
            <a:rPr lang="de-DE" sz="1200" b="1" kern="1200" dirty="0" err="1">
              <a:solidFill>
                <a:schemeClr val="accent3"/>
              </a:solidFill>
              <a:latin typeface="Calibri" panose="020F0502020204030204" pitchFamily="34" charset="0"/>
              <a:cs typeface="Calibri" panose="020F0502020204030204" pitchFamily="34" charset="0"/>
            </a:rPr>
            <a:t>be</a:t>
          </a:r>
          <a:endParaRPr lang="de-DE" sz="1200" b="1" kern="1200" dirty="0">
            <a:solidFill>
              <a:schemeClr val="accent3"/>
            </a:solidFill>
            <a:latin typeface="Calibri" panose="020F0502020204030204" pitchFamily="34" charset="0"/>
            <a:cs typeface="Calibri" panose="020F0502020204030204" pitchFamily="34" charset="0"/>
          </a:endParaRPr>
        </a:p>
      </dsp:txBody>
      <dsp:txXfrm>
        <a:off x="1408738" y="3280766"/>
        <a:ext cx="774926" cy="351639"/>
      </dsp:txXfrm>
    </dsp:sp>
    <dsp:sp modelId="{95C83605-1012-084A-8C11-6F5213BD069B}">
      <dsp:nvSpPr>
        <dsp:cNvPr id="0" name=""/>
        <dsp:cNvSpPr/>
      </dsp:nvSpPr>
      <dsp:spPr>
        <a:xfrm>
          <a:off x="1236532" y="3840447"/>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i="1" u="none" kern="1200"/>
            <a:t>was</a:t>
          </a:r>
        </a:p>
      </dsp:txBody>
      <dsp:txXfrm>
        <a:off x="1236532" y="3840447"/>
        <a:ext cx="861029" cy="445803"/>
      </dsp:txXfrm>
    </dsp:sp>
    <dsp:sp modelId="{C9C9DA0A-F3AE-0848-A095-6F17E52EA7E0}">
      <dsp:nvSpPr>
        <dsp:cNvPr id="0" name=""/>
        <dsp:cNvSpPr/>
      </dsp:nvSpPr>
      <dsp:spPr>
        <a:xfrm>
          <a:off x="1408738" y="4187182"/>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1408738" y="4187182"/>
        <a:ext cx="774926" cy="148601"/>
      </dsp:txXfrm>
    </dsp:sp>
    <dsp:sp modelId="{09DE7E95-F206-1042-985A-A2842017E44F}">
      <dsp:nvSpPr>
        <dsp:cNvPr id="0" name=""/>
        <dsp:cNvSpPr/>
      </dsp:nvSpPr>
      <dsp:spPr>
        <a:xfrm>
          <a:off x="2391706" y="3035549"/>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token</a:t>
          </a:r>
          <a:r>
            <a:rPr lang="de-DE" sz="1500" kern="1200"/>
            <a:t>&gt;</a:t>
          </a:r>
        </a:p>
      </dsp:txBody>
      <dsp:txXfrm>
        <a:off x="2391706" y="3035549"/>
        <a:ext cx="861029" cy="445803"/>
      </dsp:txXfrm>
    </dsp:sp>
    <dsp:sp modelId="{3FD970F8-4717-7C4E-AAD4-D2CB7F94A02D}">
      <dsp:nvSpPr>
        <dsp:cNvPr id="0" name=""/>
        <dsp:cNvSpPr/>
      </dsp:nvSpPr>
      <dsp:spPr>
        <a:xfrm>
          <a:off x="2563912" y="3280765"/>
          <a:ext cx="774926" cy="35164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l" defTabSz="533400">
            <a:lnSpc>
              <a:spcPct val="90000"/>
            </a:lnSpc>
            <a:spcBef>
              <a:spcPct val="0"/>
            </a:spcBef>
            <a:spcAft>
              <a:spcPts val="0"/>
            </a:spcAft>
            <a:buNone/>
          </a:pPr>
          <a:r>
            <a:rPr lang="de-DE" sz="1200" b="1" kern="1200" dirty="0" err="1">
              <a:solidFill>
                <a:schemeClr val="accent3"/>
              </a:solidFill>
              <a:latin typeface="Calibri" panose="020F0502020204030204" pitchFamily="34" charset="0"/>
              <a:cs typeface="Calibri" panose="020F0502020204030204" pitchFamily="34" charset="0"/>
            </a:rPr>
            <a:t>pos</a:t>
          </a:r>
          <a:r>
            <a:rPr lang="de-DE" sz="1200" b="1" kern="1200" dirty="0">
              <a:solidFill>
                <a:schemeClr val="accent3"/>
              </a:solidFill>
              <a:latin typeface="Calibri" panose="020F0502020204030204" pitchFamily="34" charset="0"/>
              <a:cs typeface="Calibri" panose="020F0502020204030204" pitchFamily="34" charset="0"/>
            </a:rPr>
            <a:t>:</a:t>
          </a:r>
          <a:r>
            <a:rPr lang="de-DE" sz="1200" b="1" kern="1200" baseline="0" dirty="0">
              <a:solidFill>
                <a:schemeClr val="accent3"/>
              </a:solidFill>
              <a:latin typeface="Calibri" panose="020F0502020204030204" pitchFamily="34" charset="0"/>
              <a:cs typeface="Calibri" panose="020F0502020204030204" pitchFamily="34" charset="0"/>
            </a:rPr>
            <a:t> DT</a:t>
          </a:r>
          <a:br>
            <a:rPr lang="de-DE" sz="1200" b="1" kern="1200" baseline="0" dirty="0">
              <a:solidFill>
                <a:schemeClr val="accent3"/>
              </a:solidFill>
              <a:latin typeface="Calibri" panose="020F0502020204030204" pitchFamily="34" charset="0"/>
              <a:cs typeface="Calibri" panose="020F0502020204030204" pitchFamily="34" charset="0"/>
            </a:rPr>
          </a:br>
          <a:r>
            <a:rPr lang="de-DE" sz="1200" b="1" kern="1200" baseline="0" dirty="0" err="1">
              <a:solidFill>
                <a:schemeClr val="accent3"/>
              </a:solidFill>
              <a:latin typeface="Calibri" panose="020F0502020204030204" pitchFamily="34" charset="0"/>
              <a:cs typeface="Calibri" panose="020F0502020204030204" pitchFamily="34" charset="0"/>
            </a:rPr>
            <a:t>lemma</a:t>
          </a:r>
          <a:r>
            <a:rPr lang="de-DE" sz="1200" b="1" kern="1200" baseline="0" dirty="0">
              <a:solidFill>
                <a:schemeClr val="accent3"/>
              </a:solidFill>
              <a:latin typeface="Calibri" panose="020F0502020204030204" pitchFamily="34" charset="0"/>
              <a:cs typeface="Calibri" panose="020F0502020204030204" pitchFamily="34" charset="0"/>
            </a:rPr>
            <a:t>: a</a:t>
          </a:r>
          <a:endParaRPr lang="de-DE" sz="1200" b="1" kern="1200" dirty="0">
            <a:solidFill>
              <a:schemeClr val="accent3"/>
            </a:solidFill>
            <a:latin typeface="Calibri" panose="020F0502020204030204" pitchFamily="34" charset="0"/>
            <a:cs typeface="Calibri" panose="020F0502020204030204" pitchFamily="34" charset="0"/>
          </a:endParaRPr>
        </a:p>
      </dsp:txBody>
      <dsp:txXfrm>
        <a:off x="2563912" y="3280765"/>
        <a:ext cx="774926" cy="351640"/>
      </dsp:txXfrm>
    </dsp:sp>
    <dsp:sp modelId="{DBF8F095-3445-1D41-8E59-FE13D36D79C9}">
      <dsp:nvSpPr>
        <dsp:cNvPr id="0" name=""/>
        <dsp:cNvSpPr/>
      </dsp:nvSpPr>
      <dsp:spPr>
        <a:xfrm>
          <a:off x="2391706" y="3840447"/>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i="1" kern="1200"/>
            <a:t>a</a:t>
          </a:r>
        </a:p>
      </dsp:txBody>
      <dsp:txXfrm>
        <a:off x="2391706" y="3840447"/>
        <a:ext cx="861029" cy="445803"/>
      </dsp:txXfrm>
    </dsp:sp>
    <dsp:sp modelId="{8C1F47D8-D7A2-AA4D-8A60-72F72850FB99}">
      <dsp:nvSpPr>
        <dsp:cNvPr id="0" name=""/>
        <dsp:cNvSpPr/>
      </dsp:nvSpPr>
      <dsp:spPr>
        <a:xfrm>
          <a:off x="2563912" y="4187183"/>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2563912" y="4187183"/>
        <a:ext cx="774926" cy="148601"/>
      </dsp:txXfrm>
    </dsp:sp>
    <dsp:sp modelId="{4A96ED19-6623-DC4E-9391-DFCE9225D74D}">
      <dsp:nvSpPr>
        <dsp:cNvPr id="0" name=""/>
        <dsp:cNvSpPr/>
      </dsp:nvSpPr>
      <dsp:spPr>
        <a:xfrm>
          <a:off x="3546880" y="3035549"/>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token</a:t>
          </a:r>
          <a:r>
            <a:rPr lang="de-DE" sz="1500" kern="1200"/>
            <a:t>&gt;</a:t>
          </a:r>
        </a:p>
      </dsp:txBody>
      <dsp:txXfrm>
        <a:off x="3546880" y="3035549"/>
        <a:ext cx="861029" cy="445803"/>
      </dsp:txXfrm>
    </dsp:sp>
    <dsp:sp modelId="{86F8E378-9CF5-7845-9B03-DE1DB95D842E}">
      <dsp:nvSpPr>
        <dsp:cNvPr id="0" name=""/>
        <dsp:cNvSpPr/>
      </dsp:nvSpPr>
      <dsp:spPr>
        <a:xfrm>
          <a:off x="3619934" y="3280187"/>
          <a:ext cx="973230" cy="35279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l" defTabSz="533400">
            <a:lnSpc>
              <a:spcPct val="90000"/>
            </a:lnSpc>
            <a:spcBef>
              <a:spcPct val="0"/>
            </a:spcBef>
            <a:spcAft>
              <a:spcPts val="0"/>
            </a:spcAft>
            <a:buNone/>
          </a:pPr>
          <a:r>
            <a:rPr lang="de-DE" sz="1200" b="1" kern="1200" dirty="0" err="1">
              <a:solidFill>
                <a:schemeClr val="accent3"/>
              </a:solidFill>
              <a:latin typeface="Calibri" panose="020F0502020204030204" pitchFamily="34" charset="0"/>
              <a:cs typeface="Calibri" panose="020F0502020204030204" pitchFamily="34" charset="0"/>
            </a:rPr>
            <a:t>pos</a:t>
          </a:r>
          <a:r>
            <a:rPr lang="de-DE" sz="1200" b="1" kern="1200" dirty="0">
              <a:solidFill>
                <a:schemeClr val="accent3"/>
              </a:solidFill>
              <a:latin typeface="Calibri" panose="020F0502020204030204" pitchFamily="34" charset="0"/>
              <a:cs typeface="Calibri" panose="020F0502020204030204" pitchFamily="34" charset="0"/>
            </a:rPr>
            <a:t>: NN</a:t>
          </a:r>
        </a:p>
        <a:p>
          <a:pPr marL="0" lvl="0" indent="0" algn="l" defTabSz="533400">
            <a:lnSpc>
              <a:spcPct val="90000"/>
            </a:lnSpc>
            <a:spcBef>
              <a:spcPct val="0"/>
            </a:spcBef>
            <a:spcAft>
              <a:spcPts val="0"/>
            </a:spcAft>
            <a:buNone/>
          </a:pPr>
          <a:r>
            <a:rPr lang="de-DE" sz="1200" b="1" kern="1200" dirty="0" err="1">
              <a:solidFill>
                <a:schemeClr val="accent3"/>
              </a:solidFill>
              <a:latin typeface="Calibri" panose="020F0502020204030204" pitchFamily="34" charset="0"/>
              <a:cs typeface="Calibri" panose="020F0502020204030204" pitchFamily="34" charset="0"/>
            </a:rPr>
            <a:t>lemma</a:t>
          </a:r>
          <a:r>
            <a:rPr lang="de-DE" sz="1200" b="1" kern="1200" dirty="0">
              <a:solidFill>
                <a:schemeClr val="accent3"/>
              </a:solidFill>
              <a:latin typeface="Calibri" panose="020F0502020204030204" pitchFamily="34" charset="0"/>
              <a:cs typeface="Calibri" panose="020F0502020204030204" pitchFamily="34" charset="0"/>
            </a:rPr>
            <a:t>:</a:t>
          </a:r>
          <a:r>
            <a:rPr lang="de-DE" sz="1200" b="1" kern="1200" baseline="0" dirty="0">
              <a:solidFill>
                <a:schemeClr val="accent3"/>
              </a:solidFill>
              <a:latin typeface="Calibri" panose="020F0502020204030204" pitchFamily="34" charset="0"/>
              <a:cs typeface="Calibri" panose="020F0502020204030204" pitchFamily="34" charset="0"/>
            </a:rPr>
            <a:t> </a:t>
          </a:r>
          <a:r>
            <a:rPr lang="de-DE" sz="1200" b="1" kern="1200" baseline="0" dirty="0" err="1">
              <a:solidFill>
                <a:schemeClr val="accent3"/>
              </a:solidFill>
              <a:latin typeface="Calibri" panose="020F0502020204030204" pitchFamily="34" charset="0"/>
              <a:cs typeface="Calibri" panose="020F0502020204030204" pitchFamily="34" charset="0"/>
            </a:rPr>
            <a:t>day</a:t>
          </a:r>
          <a:endParaRPr lang="de-DE" sz="1200" b="1" kern="1200" dirty="0">
            <a:solidFill>
              <a:schemeClr val="accent3"/>
            </a:solidFill>
            <a:latin typeface="Calibri" panose="020F0502020204030204" pitchFamily="34" charset="0"/>
            <a:cs typeface="Calibri" panose="020F0502020204030204" pitchFamily="34" charset="0"/>
          </a:endParaRPr>
        </a:p>
      </dsp:txBody>
      <dsp:txXfrm>
        <a:off x="3619934" y="3280187"/>
        <a:ext cx="973230" cy="352798"/>
      </dsp:txXfrm>
    </dsp:sp>
    <dsp:sp modelId="{21648C5E-A847-054A-98B5-F478FE48F168}">
      <dsp:nvSpPr>
        <dsp:cNvPr id="0" name=""/>
        <dsp:cNvSpPr/>
      </dsp:nvSpPr>
      <dsp:spPr>
        <a:xfrm>
          <a:off x="3596456" y="3841026"/>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i="1" kern="1200"/>
            <a:t>day</a:t>
          </a:r>
        </a:p>
      </dsp:txBody>
      <dsp:txXfrm>
        <a:off x="3596456" y="3841026"/>
        <a:ext cx="861029" cy="445803"/>
      </dsp:txXfrm>
    </dsp:sp>
    <dsp:sp modelId="{D4F953DB-1507-3B4A-B12F-780AB48C015B}">
      <dsp:nvSpPr>
        <dsp:cNvPr id="0" name=""/>
        <dsp:cNvSpPr/>
      </dsp:nvSpPr>
      <dsp:spPr>
        <a:xfrm>
          <a:off x="3768662" y="4187762"/>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3768662" y="4187762"/>
        <a:ext cx="774926" cy="148601"/>
      </dsp:txXfrm>
    </dsp:sp>
    <dsp:sp modelId="{3FE8023C-5B00-754E-AD76-AEE4239EEE2E}">
      <dsp:nvSpPr>
        <dsp:cNvPr id="0" name=""/>
        <dsp:cNvSpPr/>
      </dsp:nvSpPr>
      <dsp:spPr>
        <a:xfrm>
          <a:off x="4801206" y="3035549"/>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token</a:t>
          </a:r>
          <a:r>
            <a:rPr lang="de-DE" sz="1500" kern="1200"/>
            <a:t>&gt;</a:t>
          </a:r>
        </a:p>
      </dsp:txBody>
      <dsp:txXfrm>
        <a:off x="4801206" y="3035549"/>
        <a:ext cx="861029" cy="445803"/>
      </dsp:txXfrm>
    </dsp:sp>
    <dsp:sp modelId="{FB56703C-E20E-B547-AE76-46C0D3108EFC}">
      <dsp:nvSpPr>
        <dsp:cNvPr id="0" name=""/>
        <dsp:cNvSpPr/>
      </dsp:nvSpPr>
      <dsp:spPr>
        <a:xfrm>
          <a:off x="4882478" y="3280042"/>
          <a:ext cx="956794" cy="353087"/>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l" defTabSz="533400">
            <a:lnSpc>
              <a:spcPct val="90000"/>
            </a:lnSpc>
            <a:spcBef>
              <a:spcPct val="0"/>
            </a:spcBef>
            <a:spcAft>
              <a:spcPts val="0"/>
            </a:spcAft>
            <a:buNone/>
          </a:pPr>
          <a:r>
            <a:rPr lang="de-DE" sz="1200" b="1" kern="1200" dirty="0" err="1">
              <a:solidFill>
                <a:schemeClr val="accent3"/>
              </a:solidFill>
              <a:latin typeface="Calibri" panose="020F0502020204030204" pitchFamily="34" charset="0"/>
              <a:cs typeface="Calibri" panose="020F0502020204030204" pitchFamily="34" charset="0"/>
            </a:rPr>
            <a:t>pos</a:t>
          </a:r>
          <a:r>
            <a:rPr lang="de-DE" sz="1200" b="1" kern="1200" dirty="0">
              <a:solidFill>
                <a:schemeClr val="accent3"/>
              </a:solidFill>
              <a:latin typeface="Calibri" panose="020F0502020204030204" pitchFamily="34" charset="0"/>
              <a:cs typeface="Calibri" panose="020F0502020204030204" pitchFamily="34" charset="0"/>
            </a:rPr>
            <a:t>: RB</a:t>
          </a:r>
        </a:p>
        <a:p>
          <a:pPr marL="0" lvl="0" indent="0" algn="l" defTabSz="533400">
            <a:lnSpc>
              <a:spcPct val="90000"/>
            </a:lnSpc>
            <a:spcBef>
              <a:spcPct val="0"/>
            </a:spcBef>
            <a:spcAft>
              <a:spcPts val="0"/>
            </a:spcAft>
            <a:buNone/>
          </a:pPr>
          <a:r>
            <a:rPr lang="de-DE" sz="1200" b="1" kern="1200" dirty="0" err="1">
              <a:solidFill>
                <a:schemeClr val="accent3"/>
              </a:solidFill>
              <a:latin typeface="Calibri" panose="020F0502020204030204" pitchFamily="34" charset="0"/>
              <a:cs typeface="Calibri" panose="020F0502020204030204" pitchFamily="34" charset="0"/>
            </a:rPr>
            <a:t>lemma</a:t>
          </a:r>
          <a:r>
            <a:rPr lang="de-DE" sz="1200" b="1" kern="1200" dirty="0">
              <a:solidFill>
                <a:schemeClr val="accent3"/>
              </a:solidFill>
              <a:latin typeface="Calibri" panose="020F0502020204030204" pitchFamily="34" charset="0"/>
              <a:cs typeface="Calibri" panose="020F0502020204030204" pitchFamily="34" charset="0"/>
            </a:rPr>
            <a:t>: </a:t>
          </a:r>
          <a:r>
            <a:rPr lang="de-DE" sz="1200" b="1" kern="1200" dirty="0" err="1">
              <a:solidFill>
                <a:schemeClr val="accent3"/>
              </a:solidFill>
              <a:latin typeface="Calibri" panose="020F0502020204030204" pitchFamily="34" charset="0"/>
              <a:cs typeface="Calibri" panose="020F0502020204030204" pitchFamily="34" charset="0"/>
            </a:rPr>
            <a:t>much</a:t>
          </a:r>
          <a:endParaRPr lang="de-DE" sz="1200" b="1" kern="1200" dirty="0">
            <a:solidFill>
              <a:schemeClr val="accent3"/>
            </a:solidFill>
            <a:latin typeface="Calibri" panose="020F0502020204030204" pitchFamily="34" charset="0"/>
            <a:cs typeface="Calibri" panose="020F0502020204030204" pitchFamily="34" charset="0"/>
          </a:endParaRPr>
        </a:p>
      </dsp:txBody>
      <dsp:txXfrm>
        <a:off x="4882478" y="3280042"/>
        <a:ext cx="956794" cy="353087"/>
      </dsp:txXfrm>
    </dsp:sp>
    <dsp:sp modelId="{D23D1B65-CB99-7349-A25B-43CB45A2F458}">
      <dsp:nvSpPr>
        <dsp:cNvPr id="0" name=""/>
        <dsp:cNvSpPr/>
      </dsp:nvSpPr>
      <dsp:spPr>
        <a:xfrm>
          <a:off x="4846673" y="3841171"/>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i="1" kern="1200"/>
            <a:t>much</a:t>
          </a:r>
        </a:p>
      </dsp:txBody>
      <dsp:txXfrm>
        <a:off x="4846673" y="3841171"/>
        <a:ext cx="861029" cy="445803"/>
      </dsp:txXfrm>
    </dsp:sp>
    <dsp:sp modelId="{773CCEB3-C208-FF48-849E-24AEEB28C89E}">
      <dsp:nvSpPr>
        <dsp:cNvPr id="0" name=""/>
        <dsp:cNvSpPr/>
      </dsp:nvSpPr>
      <dsp:spPr>
        <a:xfrm>
          <a:off x="5018879" y="4187907"/>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5018879" y="4187907"/>
        <a:ext cx="774926" cy="148601"/>
      </dsp:txXfrm>
    </dsp:sp>
    <dsp:sp modelId="{5BD4B7D0-0738-F34A-A310-31AB29AE96C5}">
      <dsp:nvSpPr>
        <dsp:cNvPr id="0" name=""/>
        <dsp:cNvSpPr/>
      </dsp:nvSpPr>
      <dsp:spPr>
        <a:xfrm>
          <a:off x="3641923" y="2332171"/>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s</a:t>
          </a:r>
          <a:r>
            <a:rPr lang="de-DE" sz="1500" kern="1200"/>
            <a:t>&gt;</a:t>
          </a:r>
        </a:p>
      </dsp:txBody>
      <dsp:txXfrm>
        <a:off x="3641923" y="2332171"/>
        <a:ext cx="861029" cy="445803"/>
      </dsp:txXfrm>
    </dsp:sp>
    <dsp:sp modelId="{9BD350D1-ACE5-C34C-A922-FB4CE4FAD03A}">
      <dsp:nvSpPr>
        <dsp:cNvPr id="0" name=""/>
        <dsp:cNvSpPr/>
      </dsp:nvSpPr>
      <dsp:spPr>
        <a:xfrm>
          <a:off x="3814129" y="2678907"/>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3814129" y="2678907"/>
        <a:ext cx="774926" cy="148601"/>
      </dsp:txXfrm>
    </dsp:sp>
    <dsp:sp modelId="{F8393273-97B6-5446-A906-F87ACE7CAB3D}">
      <dsp:nvSpPr>
        <dsp:cNvPr id="0" name=""/>
        <dsp:cNvSpPr/>
      </dsp:nvSpPr>
      <dsp:spPr>
        <a:xfrm>
          <a:off x="4797097" y="2332171"/>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s</a:t>
          </a:r>
          <a:r>
            <a:rPr lang="de-DE" sz="1500" kern="1200"/>
            <a:t>&gt;</a:t>
          </a:r>
        </a:p>
      </dsp:txBody>
      <dsp:txXfrm>
        <a:off x="4797097" y="2332171"/>
        <a:ext cx="861029" cy="445803"/>
      </dsp:txXfrm>
    </dsp:sp>
    <dsp:sp modelId="{E06F89EA-1A80-CE43-B733-391D3C3CADE6}">
      <dsp:nvSpPr>
        <dsp:cNvPr id="0" name=""/>
        <dsp:cNvSpPr/>
      </dsp:nvSpPr>
      <dsp:spPr>
        <a:xfrm>
          <a:off x="4969303" y="2678907"/>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4969303" y="2678907"/>
        <a:ext cx="774926" cy="148601"/>
      </dsp:txXfrm>
    </dsp:sp>
    <dsp:sp modelId="{37E85EC5-0DD3-214C-B523-233E2772AB2D}">
      <dsp:nvSpPr>
        <dsp:cNvPr id="0" name=""/>
        <dsp:cNvSpPr/>
      </dsp:nvSpPr>
      <dsp:spPr>
        <a:xfrm>
          <a:off x="6529859" y="1628793"/>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p</a:t>
          </a:r>
          <a:r>
            <a:rPr lang="de-DE" sz="1500" kern="1200"/>
            <a:t>&gt;</a:t>
          </a:r>
        </a:p>
      </dsp:txBody>
      <dsp:txXfrm>
        <a:off x="6529859" y="1628793"/>
        <a:ext cx="861029" cy="445803"/>
      </dsp:txXfrm>
    </dsp:sp>
    <dsp:sp modelId="{0BC958BD-A1D4-A24D-BA1B-99275F4E5D3A}">
      <dsp:nvSpPr>
        <dsp:cNvPr id="0" name=""/>
        <dsp:cNvSpPr/>
      </dsp:nvSpPr>
      <dsp:spPr>
        <a:xfrm>
          <a:off x="6702064" y="1975529"/>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6702064" y="1975529"/>
        <a:ext cx="774926" cy="148601"/>
      </dsp:txXfrm>
    </dsp:sp>
    <dsp:sp modelId="{7E6D3177-EB8A-7849-9709-E737F8D0BCA0}">
      <dsp:nvSpPr>
        <dsp:cNvPr id="0" name=""/>
        <dsp:cNvSpPr/>
      </dsp:nvSpPr>
      <dsp:spPr>
        <a:xfrm>
          <a:off x="5952271" y="2332171"/>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s</a:t>
          </a:r>
          <a:r>
            <a:rPr lang="de-DE" sz="1500" kern="1200"/>
            <a:t>&gt;</a:t>
          </a:r>
        </a:p>
      </dsp:txBody>
      <dsp:txXfrm>
        <a:off x="5952271" y="2332171"/>
        <a:ext cx="861029" cy="445803"/>
      </dsp:txXfrm>
    </dsp:sp>
    <dsp:sp modelId="{B2BB5D38-939A-6C4A-A460-BADD0DE71238}">
      <dsp:nvSpPr>
        <dsp:cNvPr id="0" name=""/>
        <dsp:cNvSpPr/>
      </dsp:nvSpPr>
      <dsp:spPr>
        <a:xfrm>
          <a:off x="6124477" y="2678907"/>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6124477" y="2678907"/>
        <a:ext cx="774926" cy="148601"/>
      </dsp:txXfrm>
    </dsp:sp>
    <dsp:sp modelId="{75E929F0-7360-074D-AA6F-B5F7AD676A4F}">
      <dsp:nvSpPr>
        <dsp:cNvPr id="0" name=""/>
        <dsp:cNvSpPr/>
      </dsp:nvSpPr>
      <dsp:spPr>
        <a:xfrm>
          <a:off x="7107446" y="2332171"/>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s</a:t>
          </a:r>
          <a:r>
            <a:rPr lang="de-DE" sz="1500" kern="1200"/>
            <a:t>&gt;</a:t>
          </a:r>
        </a:p>
      </dsp:txBody>
      <dsp:txXfrm>
        <a:off x="7107446" y="2332171"/>
        <a:ext cx="861029" cy="445803"/>
      </dsp:txXfrm>
    </dsp:sp>
    <dsp:sp modelId="{2C511B01-40A7-9C41-9F22-1080248ED058}">
      <dsp:nvSpPr>
        <dsp:cNvPr id="0" name=""/>
        <dsp:cNvSpPr/>
      </dsp:nvSpPr>
      <dsp:spPr>
        <a:xfrm>
          <a:off x="7279652" y="2678907"/>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7279652" y="2678907"/>
        <a:ext cx="774926" cy="148601"/>
      </dsp:txXfrm>
    </dsp:sp>
    <dsp:sp modelId="{5C7EF312-F500-3A43-AF11-33670051DF44}">
      <dsp:nvSpPr>
        <dsp:cNvPr id="0" name=""/>
        <dsp:cNvSpPr/>
      </dsp:nvSpPr>
      <dsp:spPr>
        <a:xfrm>
          <a:off x="6409467" y="802344"/>
          <a:ext cx="861029" cy="4458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62908" numCol="1" spcCol="1270" anchor="ctr" anchorCtr="0">
          <a:noAutofit/>
        </a:bodyPr>
        <a:lstStyle/>
        <a:p>
          <a:pPr marL="0" lvl="0" indent="0" algn="ctr" defTabSz="666750">
            <a:lnSpc>
              <a:spcPct val="90000"/>
            </a:lnSpc>
            <a:spcBef>
              <a:spcPct val="0"/>
            </a:spcBef>
            <a:spcAft>
              <a:spcPct val="35000"/>
            </a:spcAft>
            <a:buNone/>
          </a:pPr>
          <a:r>
            <a:rPr lang="de-DE" sz="1500" kern="1200"/>
            <a:t>&lt;</a:t>
          </a:r>
          <a:r>
            <a:rPr lang="de-DE" sz="1500" kern="1200">
              <a:solidFill>
                <a:schemeClr val="accent2"/>
              </a:solidFill>
            </a:rPr>
            <a:t>story</a:t>
          </a:r>
          <a:r>
            <a:rPr lang="de-DE" sz="1500" kern="1200"/>
            <a:t>&gt;</a:t>
          </a:r>
        </a:p>
      </dsp:txBody>
      <dsp:txXfrm>
        <a:off x="6409467" y="802344"/>
        <a:ext cx="861029" cy="445803"/>
      </dsp:txXfrm>
    </dsp:sp>
    <dsp:sp modelId="{F23F8846-A788-5542-84BF-3B72272036EC}">
      <dsp:nvSpPr>
        <dsp:cNvPr id="0" name=""/>
        <dsp:cNvSpPr/>
      </dsp:nvSpPr>
      <dsp:spPr>
        <a:xfrm>
          <a:off x="6581673" y="1149080"/>
          <a:ext cx="774926" cy="148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de-DE" sz="1000" kern="1200"/>
        </a:p>
      </dsp:txBody>
      <dsp:txXfrm>
        <a:off x="6581673" y="1149080"/>
        <a:ext cx="774926" cy="148601"/>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3313" cy="340210"/>
          </a:xfrm>
          <a:prstGeom prst="rect">
            <a:avLst/>
          </a:prstGeom>
        </p:spPr>
        <p:txBody>
          <a:bodyPr vert="horz" wrap="square" lIns="91440" tIns="45720" rIns="91440" bIns="45720" numCol="1" anchor="t" anchorCtr="0" compatLnSpc="1">
            <a:prstTxWarp prst="textNoShape">
              <a:avLst/>
            </a:prstTxWarp>
          </a:bodyPr>
          <a:lstStyle>
            <a:lvl1pPr>
              <a:defRPr sz="1200">
                <a:latin typeface="Helvetica Neue" charset="0"/>
                <a:ea typeface="ＭＳ Ｐゴシック" pitchFamily="34" charset="-128"/>
                <a:cs typeface="+mn-cs"/>
              </a:defRPr>
            </a:lvl1pPr>
          </a:lstStyle>
          <a:p>
            <a:pPr>
              <a:defRPr/>
            </a:pPr>
            <a:endParaRPr lang="de-DE"/>
          </a:p>
        </p:txBody>
      </p:sp>
      <p:sp>
        <p:nvSpPr>
          <p:cNvPr id="3" name="Datumsplatzhalter 2"/>
          <p:cNvSpPr>
            <a:spLocks noGrp="1"/>
          </p:cNvSpPr>
          <p:nvPr>
            <p:ph type="dt" sz="quarter" idx="1"/>
          </p:nvPr>
        </p:nvSpPr>
        <p:spPr>
          <a:xfrm>
            <a:off x="5622594" y="0"/>
            <a:ext cx="4303313" cy="34021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Neue" charset="0"/>
                <a:ea typeface="ＭＳ Ｐゴシック" pitchFamily="34" charset="-128"/>
                <a:cs typeface="+mn-cs"/>
              </a:defRPr>
            </a:lvl1pPr>
          </a:lstStyle>
          <a:p>
            <a:pPr>
              <a:defRPr/>
            </a:pPr>
            <a:fld id="{07FAF4CF-5BFF-CD4D-B72C-6F467672C1FD}" type="datetime1">
              <a:rPr lang="de-DE"/>
              <a:pPr>
                <a:defRPr/>
              </a:pPr>
              <a:t>22.05.2022</a:t>
            </a:fld>
            <a:endParaRPr lang="de-DE"/>
          </a:p>
        </p:txBody>
      </p:sp>
      <p:sp>
        <p:nvSpPr>
          <p:cNvPr id="4" name="Fußzeilenplatzhalter 3"/>
          <p:cNvSpPr>
            <a:spLocks noGrp="1"/>
          </p:cNvSpPr>
          <p:nvPr>
            <p:ph type="ftr" sz="quarter" idx="2"/>
          </p:nvPr>
        </p:nvSpPr>
        <p:spPr>
          <a:xfrm>
            <a:off x="0" y="6456378"/>
            <a:ext cx="4303313" cy="340210"/>
          </a:xfrm>
          <a:prstGeom prst="rect">
            <a:avLst/>
          </a:prstGeom>
        </p:spPr>
        <p:txBody>
          <a:bodyPr vert="horz" wrap="square" lIns="91440" tIns="45720" rIns="91440" bIns="45720" numCol="1" anchor="b" anchorCtr="0" compatLnSpc="1">
            <a:prstTxWarp prst="textNoShape">
              <a:avLst/>
            </a:prstTxWarp>
          </a:bodyPr>
          <a:lstStyle>
            <a:lvl1pPr>
              <a:defRPr sz="1200">
                <a:latin typeface="Helvetica Neue" charset="0"/>
                <a:ea typeface="ＭＳ Ｐゴシック" pitchFamily="34" charset="-128"/>
                <a:cs typeface="+mn-cs"/>
              </a:defRPr>
            </a:lvl1pPr>
          </a:lstStyle>
          <a:p>
            <a:pPr>
              <a:defRPr/>
            </a:pPr>
            <a:endParaRPr lang="de-DE"/>
          </a:p>
        </p:txBody>
      </p:sp>
      <p:sp>
        <p:nvSpPr>
          <p:cNvPr id="5" name="Foliennummernplatzhalter 4"/>
          <p:cNvSpPr>
            <a:spLocks noGrp="1"/>
          </p:cNvSpPr>
          <p:nvPr>
            <p:ph type="sldNum" sz="quarter" idx="3"/>
          </p:nvPr>
        </p:nvSpPr>
        <p:spPr>
          <a:xfrm>
            <a:off x="5622594" y="6456378"/>
            <a:ext cx="4303313" cy="34021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Neue" charset="0"/>
                <a:ea typeface="ＭＳ Ｐゴシック" pitchFamily="34" charset="-128"/>
                <a:cs typeface="+mn-cs"/>
              </a:defRPr>
            </a:lvl1pPr>
          </a:lstStyle>
          <a:p>
            <a:pPr>
              <a:defRPr/>
            </a:pPr>
            <a:fld id="{087B7582-FF21-1E4A-9A48-DFEDC81367CE}" type="slidenum">
              <a:rPr lang="de-DE"/>
              <a:pPr>
                <a:defRPr/>
              </a:pPr>
              <a:t>‹Nr.›</a:t>
            </a:fld>
            <a:endParaRPr lang="de-DE"/>
          </a:p>
        </p:txBody>
      </p:sp>
    </p:spTree>
    <p:extLst>
      <p:ext uri="{BB962C8B-B14F-4D97-AF65-F5344CB8AC3E}">
        <p14:creationId xmlns:p14="http://schemas.microsoft.com/office/powerpoint/2010/main" val="40701220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3313" cy="340210"/>
          </a:xfrm>
          <a:prstGeom prst="rect">
            <a:avLst/>
          </a:prstGeom>
        </p:spPr>
        <p:txBody>
          <a:bodyPr vert="horz" wrap="square" lIns="91440" tIns="45720" rIns="91440" bIns="45720" numCol="1" anchor="t" anchorCtr="0" compatLnSpc="1">
            <a:prstTxWarp prst="textNoShape">
              <a:avLst/>
            </a:prstTxWarp>
          </a:bodyPr>
          <a:lstStyle>
            <a:lvl1pPr>
              <a:defRPr sz="1200">
                <a:latin typeface="Helvetica Neue" charset="0"/>
                <a:ea typeface="ＭＳ Ｐゴシック" pitchFamily="34" charset="-128"/>
                <a:cs typeface="+mn-cs"/>
              </a:defRPr>
            </a:lvl1pPr>
          </a:lstStyle>
          <a:p>
            <a:pPr>
              <a:defRPr/>
            </a:pPr>
            <a:endParaRPr lang="de-DE"/>
          </a:p>
        </p:txBody>
      </p:sp>
      <p:sp>
        <p:nvSpPr>
          <p:cNvPr id="3" name="Datumsplatzhalter 2"/>
          <p:cNvSpPr>
            <a:spLocks noGrp="1"/>
          </p:cNvSpPr>
          <p:nvPr>
            <p:ph type="dt" idx="1"/>
          </p:nvPr>
        </p:nvSpPr>
        <p:spPr>
          <a:xfrm>
            <a:off x="5622594" y="0"/>
            <a:ext cx="4303313" cy="34021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Neue" charset="0"/>
                <a:ea typeface="ＭＳ Ｐゴシック" pitchFamily="34" charset="-128"/>
                <a:cs typeface="+mn-cs"/>
              </a:defRPr>
            </a:lvl1pPr>
          </a:lstStyle>
          <a:p>
            <a:pPr>
              <a:defRPr/>
            </a:pPr>
            <a:fld id="{02009670-753E-7A4B-81CA-A5E1B867BB5F}" type="datetime1">
              <a:rPr lang="de-DE"/>
              <a:pPr>
                <a:defRPr/>
              </a:pPr>
              <a:t>22.05.2022</a:t>
            </a:fld>
            <a:endParaRPr lang="de-DE"/>
          </a:p>
        </p:txBody>
      </p:sp>
      <p:sp>
        <p:nvSpPr>
          <p:cNvPr id="4" name="Folienbildplatzhalter 3"/>
          <p:cNvSpPr>
            <a:spLocks noGrp="1" noRot="1" noChangeAspect="1"/>
          </p:cNvSpPr>
          <p:nvPr>
            <p:ph type="sldImg" idx="2"/>
          </p:nvPr>
        </p:nvSpPr>
        <p:spPr>
          <a:xfrm>
            <a:off x="3265488" y="511175"/>
            <a:ext cx="3397250" cy="2547938"/>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994678" y="3229277"/>
            <a:ext cx="7938870" cy="3059714"/>
          </a:xfrm>
          <a:prstGeom prst="rect">
            <a:avLst/>
          </a:prstGeom>
        </p:spPr>
        <p:txBody>
          <a:bodyPr vert="horz" wrap="square" lIns="91440" tIns="45720" rIns="91440" bIns="45720" numCol="1" anchor="t" anchorCtr="0" compatLnSpc="1">
            <a:prstTxWarp prst="textNoShape">
              <a:avLst/>
            </a:prstTxWarp>
            <a:normAutofit/>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6456378"/>
            <a:ext cx="4303313" cy="340210"/>
          </a:xfrm>
          <a:prstGeom prst="rect">
            <a:avLst/>
          </a:prstGeom>
        </p:spPr>
        <p:txBody>
          <a:bodyPr vert="horz" wrap="square" lIns="91440" tIns="45720" rIns="91440" bIns="45720" numCol="1" anchor="b" anchorCtr="0" compatLnSpc="1">
            <a:prstTxWarp prst="textNoShape">
              <a:avLst/>
            </a:prstTxWarp>
          </a:bodyPr>
          <a:lstStyle>
            <a:lvl1pPr>
              <a:defRPr sz="1200">
                <a:latin typeface="Helvetica Neue" charset="0"/>
                <a:ea typeface="ＭＳ Ｐゴシック" pitchFamily="34" charset="-128"/>
                <a:cs typeface="+mn-cs"/>
              </a:defRPr>
            </a:lvl1pPr>
          </a:lstStyle>
          <a:p>
            <a:pPr>
              <a:defRPr/>
            </a:pPr>
            <a:endParaRPr lang="de-DE"/>
          </a:p>
        </p:txBody>
      </p:sp>
      <p:sp>
        <p:nvSpPr>
          <p:cNvPr id="7" name="Foliennummernplatzhalter 6"/>
          <p:cNvSpPr>
            <a:spLocks noGrp="1"/>
          </p:cNvSpPr>
          <p:nvPr>
            <p:ph type="sldNum" sz="quarter" idx="5"/>
          </p:nvPr>
        </p:nvSpPr>
        <p:spPr>
          <a:xfrm>
            <a:off x="5622594" y="6456378"/>
            <a:ext cx="4303313" cy="34021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Neue" charset="0"/>
                <a:ea typeface="ＭＳ Ｐゴシック" pitchFamily="34" charset="-128"/>
                <a:cs typeface="+mn-cs"/>
              </a:defRPr>
            </a:lvl1pPr>
          </a:lstStyle>
          <a:p>
            <a:pPr>
              <a:defRPr/>
            </a:pPr>
            <a:fld id="{FFA6487F-09B6-A449-ADEF-96918B576CE0}" type="slidenum">
              <a:rPr lang="de-DE"/>
              <a:pPr>
                <a:defRPr/>
              </a:pPr>
              <a:t>‹Nr.›</a:t>
            </a:fld>
            <a:endParaRPr lang="de-DE"/>
          </a:p>
        </p:txBody>
      </p:sp>
    </p:spTree>
    <p:extLst>
      <p:ext uri="{BB962C8B-B14F-4D97-AF65-F5344CB8AC3E}">
        <p14:creationId xmlns:p14="http://schemas.microsoft.com/office/powerpoint/2010/main" val="1786242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Helvetica Neue" charset="0"/>
        <a:ea typeface="ＭＳ Ｐゴシック"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Helvetica Neue" charset="0"/>
        <a:ea typeface="ＭＳ Ｐゴシック"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Helvetica Neue" charset="0"/>
        <a:ea typeface="ＭＳ Ｐゴシック"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Helvetica Neue" charset="0"/>
        <a:ea typeface="ＭＳ Ｐゴシック"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Helvetica Neue" charset="0"/>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5488" y="511175"/>
            <a:ext cx="3397250" cy="2547938"/>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FFA6487F-09B6-A449-ADEF-96918B576CE0}" type="slidenum">
              <a:rPr lang="de-DE"/>
              <a:pPr>
                <a:defRPr/>
              </a:pPr>
              <a:t>1</a:t>
            </a:fld>
            <a:endParaRPr lang="de-DE"/>
          </a:p>
        </p:txBody>
      </p:sp>
    </p:spTree>
    <p:extLst>
      <p:ext uri="{BB962C8B-B14F-4D97-AF65-F5344CB8AC3E}">
        <p14:creationId xmlns:p14="http://schemas.microsoft.com/office/powerpoint/2010/main" val="76142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265488" y="511175"/>
            <a:ext cx="3397250" cy="2547938"/>
          </a:xfrm>
        </p:spPr>
      </p:sp>
      <p:sp>
        <p:nvSpPr>
          <p:cNvPr id="3" name="Notizenplatzhalter 2"/>
          <p:cNvSpPr>
            <a:spLocks noGrp="1"/>
          </p:cNvSpPr>
          <p:nvPr>
            <p:ph type="body" idx="1"/>
          </p:nvPr>
        </p:nvSpPr>
        <p:spPr/>
        <p:txBody>
          <a:bodyPr/>
          <a:lstStyle/>
          <a:p>
            <a:r>
              <a:rPr lang="de-DE" dirty="0"/>
              <a:t>Verweis auf die Übung</a:t>
            </a:r>
          </a:p>
        </p:txBody>
      </p:sp>
      <p:sp>
        <p:nvSpPr>
          <p:cNvPr id="4" name="Foliennummernplatzhalter 3"/>
          <p:cNvSpPr>
            <a:spLocks noGrp="1"/>
          </p:cNvSpPr>
          <p:nvPr>
            <p:ph type="sldNum" sz="quarter" idx="5"/>
          </p:nvPr>
        </p:nvSpPr>
        <p:spPr/>
        <p:txBody>
          <a:bodyPr/>
          <a:lstStyle/>
          <a:p>
            <a:pPr>
              <a:defRPr/>
            </a:pPr>
            <a:fld id="{FFA6487F-09B6-A449-ADEF-96918B576CE0}" type="slidenum">
              <a:rPr lang="de-DE" smtClean="0"/>
              <a:pPr>
                <a:defRPr/>
              </a:pPr>
              <a:t>11</a:t>
            </a:fld>
            <a:endParaRPr lang="de-DE"/>
          </a:p>
        </p:txBody>
      </p:sp>
    </p:spTree>
    <p:extLst>
      <p:ext uri="{BB962C8B-B14F-4D97-AF65-F5344CB8AC3E}">
        <p14:creationId xmlns:p14="http://schemas.microsoft.com/office/powerpoint/2010/main" val="284685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FA6487F-09B6-A449-ADEF-96918B576CE0}" type="slidenum">
              <a:rPr lang="de-DE"/>
              <a:pPr>
                <a:defRPr/>
              </a:pPr>
              <a:t>15</a:t>
            </a:fld>
            <a:endParaRPr lang="de-DE"/>
          </a:p>
        </p:txBody>
      </p:sp>
    </p:spTree>
    <p:extLst>
      <p:ext uri="{BB962C8B-B14F-4D97-AF65-F5344CB8AC3E}">
        <p14:creationId xmlns:p14="http://schemas.microsoft.com/office/powerpoint/2010/main" val="386400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FA6487F-09B6-A449-ADEF-96918B576CE0}" type="slidenum">
              <a:rPr lang="de-DE"/>
              <a:pPr>
                <a:defRPr/>
              </a:pPr>
              <a:t>17</a:t>
            </a:fld>
            <a:endParaRPr lang="de-DE"/>
          </a:p>
        </p:txBody>
      </p:sp>
    </p:spTree>
    <p:extLst>
      <p:ext uri="{BB962C8B-B14F-4D97-AF65-F5344CB8AC3E}">
        <p14:creationId xmlns:p14="http://schemas.microsoft.com/office/powerpoint/2010/main" val="1540822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5488" y="511175"/>
            <a:ext cx="3397250" cy="25479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EEDB8A-C9A9-BC4B-8946-88F71FBB8297}" type="slidenum">
              <a:rPr lang="en-GB" smtClean="0"/>
              <a:t>36</a:t>
            </a:fld>
            <a:endParaRPr lang="en-GB"/>
          </a:p>
        </p:txBody>
      </p:sp>
    </p:spTree>
    <p:extLst>
      <p:ext uri="{BB962C8B-B14F-4D97-AF65-F5344CB8AC3E}">
        <p14:creationId xmlns:p14="http://schemas.microsoft.com/office/powerpoint/2010/main" val="661508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FFA6487F-09B6-A449-ADEF-96918B576CE0}" type="slidenum">
              <a:rPr lang="de-DE" smtClean="0"/>
              <a:pPr>
                <a:defRPr/>
              </a:pPr>
              <a:t>39</a:t>
            </a:fld>
            <a:endParaRPr lang="de-DE"/>
          </a:p>
        </p:txBody>
      </p:sp>
    </p:spTree>
    <p:extLst>
      <p:ext uri="{BB962C8B-B14F-4D97-AF65-F5344CB8AC3E}">
        <p14:creationId xmlns:p14="http://schemas.microsoft.com/office/powerpoint/2010/main" val="2682054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pSp>
        <p:nvGrpSpPr>
          <p:cNvPr id="4" name="Gruppierung 6"/>
          <p:cNvGrpSpPr>
            <a:grpSpLocks/>
          </p:cNvGrpSpPr>
          <p:nvPr/>
        </p:nvGrpSpPr>
        <p:grpSpPr bwMode="auto">
          <a:xfrm>
            <a:off x="-3360" y="0"/>
            <a:ext cx="9144000" cy="4864100"/>
            <a:chOff x="0" y="0"/>
            <a:chExt cx="9144000" cy="4863599"/>
          </a:xfrm>
        </p:grpSpPr>
        <p:pic>
          <p:nvPicPr>
            <p:cNvPr id="5" name="Picture 9" descr="bckg_may26_large2"/>
            <p:cNvPicPr>
              <a:picLocks noChangeAspect="1" noChangeArrowheads="1"/>
            </p:cNvPicPr>
            <p:nvPr/>
          </p:nvPicPr>
          <p:blipFill>
            <a:blip r:embed="rId2">
              <a:extLst>
                <a:ext uri="{28A0092B-C50C-407E-A947-70E740481C1C}">
                  <a14:useLocalDpi xmlns:a14="http://schemas.microsoft.com/office/drawing/2010/main" val="0"/>
                </a:ext>
              </a:extLst>
            </a:blip>
            <a:srcRect l="6812"/>
            <a:stretch>
              <a:fillRect/>
            </a:stretch>
          </p:blipFill>
          <p:spPr bwMode="auto">
            <a:xfrm>
              <a:off x="0" y="0"/>
              <a:ext cx="9144000" cy="48635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4"/>
            <p:cNvSpPr>
              <a:spLocks noChangeArrowheads="1"/>
            </p:cNvSpPr>
            <p:nvPr/>
          </p:nvSpPr>
          <p:spPr bwMode="auto">
            <a:xfrm>
              <a:off x="0" y="4719136"/>
              <a:ext cx="9144000" cy="144463"/>
            </a:xfrm>
            <a:prstGeom prst="rect">
              <a:avLst/>
            </a:prstGeom>
            <a:solidFill>
              <a:srgbClr val="0033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srgbClr val="000000"/>
                </a:solidFill>
                <a:effectLst/>
                <a:uLnTx/>
                <a:uFillTx/>
                <a:latin typeface="Helvetica Neue"/>
                <a:ea typeface="ＭＳ Ｐゴシック" charset="0"/>
              </a:endParaRPr>
            </a:p>
          </p:txBody>
        </p:sp>
      </p:grpSp>
      <p:sp>
        <p:nvSpPr>
          <p:cNvPr id="2" name="Titel 1"/>
          <p:cNvSpPr>
            <a:spLocks noGrp="1"/>
          </p:cNvSpPr>
          <p:nvPr>
            <p:ph type="ctrTitle"/>
          </p:nvPr>
        </p:nvSpPr>
        <p:spPr>
          <a:xfrm>
            <a:off x="626400" y="1252800"/>
            <a:ext cx="8136000" cy="1620000"/>
          </a:xfrm>
        </p:spPr>
        <p:txBody>
          <a:bodyPr>
            <a:noAutofit/>
          </a:bodyPr>
          <a:lstStyle>
            <a:lvl1pPr>
              <a:lnSpc>
                <a:spcPts val="4200"/>
              </a:lnSpc>
              <a:defRPr sz="3600">
                <a:solidFill>
                  <a:schemeClr val="bg1"/>
                </a:solidFill>
              </a:defRPr>
            </a:lvl1pPr>
          </a:lstStyle>
          <a:p>
            <a:r>
              <a:rPr lang="en-US" dirty="0"/>
              <a:t>Click to edit Master title style</a:t>
            </a:r>
            <a:endParaRPr lang="de-DE" dirty="0"/>
          </a:p>
        </p:txBody>
      </p:sp>
      <p:sp>
        <p:nvSpPr>
          <p:cNvPr id="3" name="Untertitel 2"/>
          <p:cNvSpPr>
            <a:spLocks noGrp="1"/>
          </p:cNvSpPr>
          <p:nvPr>
            <p:ph type="subTitle" idx="1"/>
          </p:nvPr>
        </p:nvSpPr>
        <p:spPr>
          <a:xfrm>
            <a:off x="626400" y="3402000"/>
            <a:ext cx="4068000" cy="1080000"/>
          </a:xfrm>
        </p:spPr>
        <p:txBody>
          <a:bodyPr anchor="b">
            <a:noAutofit/>
          </a:bodyPr>
          <a:lstStyle>
            <a:lvl1pPr marL="0" indent="0" algn="l">
              <a:lnSpc>
                <a:spcPts val="2200"/>
              </a:lnSpc>
              <a:spcBef>
                <a:spcPts val="0"/>
              </a:spcBef>
              <a:buNone/>
              <a:defRPr sz="18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de-DE" dirty="0"/>
          </a:p>
        </p:txBody>
      </p:sp>
      <p:pic>
        <p:nvPicPr>
          <p:cNvPr id="9" name="Grafik 8">
            <a:extLst>
              <a:ext uri="{FF2B5EF4-FFF2-40B4-BE49-F238E27FC236}">
                <a16:creationId xmlns:a16="http://schemas.microsoft.com/office/drawing/2014/main" id="{8B1B3A67-3CF1-43E1-92A2-25560C317A8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80910" y="5807093"/>
            <a:ext cx="4681490" cy="750711"/>
          </a:xfrm>
          <a:prstGeom prst="rect">
            <a:avLst/>
          </a:prstGeom>
        </p:spPr>
      </p:pic>
    </p:spTree>
    <p:extLst>
      <p:ext uri="{BB962C8B-B14F-4D97-AF65-F5344CB8AC3E}">
        <p14:creationId xmlns:p14="http://schemas.microsoft.com/office/powerpoint/2010/main" val="146023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4" name="Gerade Verbindung 3"/>
          <p:cNvCxnSpPr/>
          <p:nvPr/>
        </p:nvCxnSpPr>
        <p:spPr>
          <a:xfrm flipH="1">
            <a:off x="627063" y="863600"/>
            <a:ext cx="8135937" cy="0"/>
          </a:xfrm>
          <a:prstGeom prst="line">
            <a:avLst/>
          </a:prstGeom>
          <a:ln>
            <a:solidFill>
              <a:srgbClr val="003366"/>
            </a:solidFill>
          </a:ln>
        </p:spPr>
        <p:style>
          <a:lnRef idx="1">
            <a:schemeClr val="accent5"/>
          </a:lnRef>
          <a:fillRef idx="0">
            <a:schemeClr val="accent5"/>
          </a:fillRef>
          <a:effectRef idx="0">
            <a:schemeClr val="accent5"/>
          </a:effectRef>
          <a:fontRef idx="minor">
            <a:schemeClr val="tx1"/>
          </a:fontRef>
        </p:style>
      </p:cxnSp>
      <p:sp>
        <p:nvSpPr>
          <p:cNvPr id="2" name="Titel 1"/>
          <p:cNvSpPr>
            <a:spLocks noGrp="1"/>
          </p:cNvSpPr>
          <p:nvPr>
            <p:ph type="title"/>
          </p:nvPr>
        </p:nvSpPr>
        <p:spPr/>
        <p:txBody>
          <a:bodyPr/>
          <a:lstStyle/>
          <a:p>
            <a:r>
              <a:rPr lang="en-US" dirty="0"/>
              <a:t>Click to edit Master title style</a:t>
            </a:r>
            <a:endParaRPr lang="de-DE" dirty="0"/>
          </a:p>
        </p:txBody>
      </p:sp>
      <p:sp>
        <p:nvSpPr>
          <p:cNvPr id="3" name="Inhaltsplatzhalter 2"/>
          <p:cNvSpPr>
            <a:spLocks noGrp="1"/>
          </p:cNvSpPr>
          <p:nvPr>
            <p:ph idx="1"/>
          </p:nvPr>
        </p:nvSpPr>
        <p:spPr/>
        <p:txBody>
          <a:bodyPr/>
          <a:lstStyle>
            <a:lvl1pPr marL="27720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7" name="Foliennummernplatzhalter 5"/>
          <p:cNvSpPr>
            <a:spLocks noGrp="1"/>
          </p:cNvSpPr>
          <p:nvPr>
            <p:ph type="sldNum" sz="quarter" idx="11"/>
          </p:nvPr>
        </p:nvSpPr>
        <p:spPr/>
        <p:txBody>
          <a:bodyPr/>
          <a:lstStyle>
            <a:lvl1pPr>
              <a:defRPr/>
            </a:lvl1pPr>
          </a:lstStyle>
          <a:p>
            <a:pPr marL="0" marR="0" lvl="0" indent="0" algn="r" defTabSz="457200" rtl="0" eaLnBrk="1" fontAlgn="base" latinLnBrk="0" hangingPunct="1">
              <a:lnSpc>
                <a:spcPct val="100000"/>
              </a:lnSpc>
              <a:spcBef>
                <a:spcPct val="0"/>
              </a:spcBef>
              <a:spcAft>
                <a:spcPct val="0"/>
              </a:spcAft>
              <a:buClrTx/>
              <a:buSzTx/>
              <a:buFontTx/>
              <a:buNone/>
              <a:tabLst/>
              <a:defRPr/>
            </a:pPr>
            <a:fld id="{B0613C82-7869-6749-8B64-6E6BEACED82A}" type="slidenum">
              <a:rPr kumimoji="0" lang="de-DE" sz="1000" b="0" i="0" u="none" strike="noStrike" kern="1200" cap="none" spc="0" normalizeH="0" baseline="0" noProof="0">
                <a:ln>
                  <a:noFill/>
                </a:ln>
                <a:solidFill>
                  <a:srgbClr val="969696"/>
                </a:solidFill>
                <a:effectLst/>
                <a:uLnTx/>
                <a:uFillTx/>
                <a:latin typeface="Helvetica Neue"/>
                <a:ea typeface="ＭＳ Ｐゴシック" pitchFamily="34" charset="-128"/>
              </a:rPr>
              <a:pPr marL="0" marR="0" lvl="0" indent="0" algn="r" defTabSz="4572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rgbClr val="969696"/>
              </a:solidFill>
              <a:effectLst/>
              <a:uLnTx/>
              <a:uFillTx/>
              <a:latin typeface="Helvetica Neue"/>
              <a:ea typeface="ＭＳ Ｐゴシック" pitchFamily="34" charset="-128"/>
            </a:endParaRPr>
          </a:p>
        </p:txBody>
      </p:sp>
      <p:sp>
        <p:nvSpPr>
          <p:cNvPr id="9" name="TextBox 8"/>
          <p:cNvSpPr txBox="1"/>
          <p:nvPr userDrawn="1"/>
        </p:nvSpPr>
        <p:spPr>
          <a:xfrm>
            <a:off x="627063" y="6508746"/>
            <a:ext cx="6813550" cy="246221"/>
          </a:xfrm>
          <a:prstGeom prst="rect">
            <a:avLst/>
          </a:prstGeom>
        </p:spPr>
        <p:txBody>
          <a:bodyPr vert="horz" lIns="0" tIns="0" rIns="0" bIns="0" rtlCol="0" anchor="ctr"/>
          <a:lstStyle>
            <a:defPPr>
              <a:defRPr lang="de-DE"/>
            </a:defPPr>
            <a:lvl1pPr>
              <a:defRPr sz="1000">
                <a:solidFill>
                  <a:srgbClr val="969696"/>
                </a:solidFill>
                <a:latin typeface="Helvetica Neue"/>
                <a:ea typeface="ＭＳ Ｐゴシック" pitchFamily="34" charset="-128"/>
                <a:cs typeface="Helvetica Neue"/>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rgbClr val="969696"/>
              </a:solidFill>
              <a:effectLst/>
              <a:uLnTx/>
              <a:uFillTx/>
              <a:latin typeface="Helvetica Neue"/>
              <a:ea typeface="ＭＳ Ｐゴシック" pitchFamily="34" charset="-128"/>
            </a:endParaRPr>
          </a:p>
        </p:txBody>
      </p:sp>
      <p:pic>
        <p:nvPicPr>
          <p:cNvPr id="11" name="Grafik 10">
            <a:extLst>
              <a:ext uri="{FF2B5EF4-FFF2-40B4-BE49-F238E27FC236}">
                <a16:creationId xmlns:a16="http://schemas.microsoft.com/office/drawing/2014/main" id="{E7864DE3-9F1E-480B-9AE5-BFF8319593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148197" y="283940"/>
            <a:ext cx="3614803" cy="579660"/>
          </a:xfrm>
          <a:prstGeom prst="rect">
            <a:avLst/>
          </a:prstGeom>
        </p:spPr>
      </p:pic>
    </p:spTree>
    <p:extLst>
      <p:ext uri="{BB962C8B-B14F-4D97-AF65-F5344CB8AC3E}">
        <p14:creationId xmlns:p14="http://schemas.microsoft.com/office/powerpoint/2010/main" val="929267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grpSp>
        <p:nvGrpSpPr>
          <p:cNvPr id="4" name="Gruppierung 7"/>
          <p:cNvGrpSpPr>
            <a:grpSpLocks/>
          </p:cNvGrpSpPr>
          <p:nvPr/>
        </p:nvGrpSpPr>
        <p:grpSpPr bwMode="auto">
          <a:xfrm>
            <a:off x="0" y="0"/>
            <a:ext cx="9144000" cy="1995488"/>
            <a:chOff x="0" y="0"/>
            <a:chExt cx="9144000" cy="1994863"/>
          </a:xfrm>
        </p:grpSpPr>
        <p:pic>
          <p:nvPicPr>
            <p:cNvPr id="5" name="Picture 9" descr="bckg_may26_large2"/>
            <p:cNvPicPr>
              <a:picLocks noChangeAspect="1" noChangeArrowheads="1"/>
            </p:cNvPicPr>
            <p:nvPr/>
          </p:nvPicPr>
          <p:blipFill>
            <a:blip r:embed="rId2">
              <a:extLst>
                <a:ext uri="{28A0092B-C50C-407E-A947-70E740481C1C}">
                  <a14:useLocalDpi xmlns:a14="http://schemas.microsoft.com/office/drawing/2010/main" val="0"/>
                </a:ext>
              </a:extLst>
            </a:blip>
            <a:srcRect l="6812" b="58984"/>
            <a:stretch>
              <a:fillRect/>
            </a:stretch>
          </p:blipFill>
          <p:spPr bwMode="auto">
            <a:xfrm>
              <a:off x="0" y="0"/>
              <a:ext cx="9144000" cy="199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4"/>
            <p:cNvSpPr>
              <a:spLocks noChangeArrowheads="1"/>
            </p:cNvSpPr>
            <p:nvPr/>
          </p:nvSpPr>
          <p:spPr bwMode="auto">
            <a:xfrm>
              <a:off x="0" y="1850400"/>
              <a:ext cx="9144000" cy="144463"/>
            </a:xfrm>
            <a:prstGeom prst="rect">
              <a:avLst/>
            </a:prstGeom>
            <a:solidFill>
              <a:srgbClr val="0033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srgbClr val="000000"/>
                </a:solidFill>
                <a:effectLst/>
                <a:uLnTx/>
                <a:uFillTx/>
                <a:latin typeface="Helvetica Neue"/>
                <a:ea typeface="ＭＳ Ｐゴシック" charset="0"/>
              </a:endParaRPr>
            </a:p>
          </p:txBody>
        </p:sp>
      </p:grpSp>
      <p:sp>
        <p:nvSpPr>
          <p:cNvPr id="2" name="Titel 1"/>
          <p:cNvSpPr>
            <a:spLocks noGrp="1"/>
          </p:cNvSpPr>
          <p:nvPr>
            <p:ph type="title"/>
          </p:nvPr>
        </p:nvSpPr>
        <p:spPr>
          <a:xfrm>
            <a:off x="626400" y="3247200"/>
            <a:ext cx="8136000" cy="900000"/>
          </a:xfrm>
        </p:spPr>
        <p:txBody>
          <a:bodyPr>
            <a:normAutofit/>
          </a:bodyPr>
          <a:lstStyle>
            <a:lvl1pPr algn="l">
              <a:lnSpc>
                <a:spcPts val="3400"/>
              </a:lnSpc>
              <a:defRPr sz="2800" b="1" cap="none"/>
            </a:lvl1pPr>
          </a:lstStyle>
          <a:p>
            <a:r>
              <a:rPr lang="en-US"/>
              <a:t>Click to edit Master title style</a:t>
            </a:r>
            <a:endParaRPr lang="de-DE"/>
          </a:p>
        </p:txBody>
      </p:sp>
      <p:pic>
        <p:nvPicPr>
          <p:cNvPr id="9" name="Grafik 8">
            <a:extLst>
              <a:ext uri="{FF2B5EF4-FFF2-40B4-BE49-F238E27FC236}">
                <a16:creationId xmlns:a16="http://schemas.microsoft.com/office/drawing/2014/main" id="{E76B4965-163B-44F3-B01D-0549CF9FF2B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80910" y="5807093"/>
            <a:ext cx="4681490" cy="750711"/>
          </a:xfrm>
          <a:prstGeom prst="rect">
            <a:avLst/>
          </a:prstGeom>
        </p:spPr>
      </p:pic>
    </p:spTree>
    <p:extLst>
      <p:ext uri="{BB962C8B-B14F-4D97-AF65-F5344CB8AC3E}">
        <p14:creationId xmlns:p14="http://schemas.microsoft.com/office/powerpoint/2010/main" val="426969431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cxnSp>
        <p:nvCxnSpPr>
          <p:cNvPr id="5" name="Gerade Verbindung 4"/>
          <p:cNvCxnSpPr/>
          <p:nvPr/>
        </p:nvCxnSpPr>
        <p:spPr>
          <a:xfrm flipH="1">
            <a:off x="627063" y="863600"/>
            <a:ext cx="8135937" cy="0"/>
          </a:xfrm>
          <a:prstGeom prst="line">
            <a:avLst/>
          </a:prstGeom>
          <a:ln>
            <a:solidFill>
              <a:srgbClr val="003366"/>
            </a:solidFill>
          </a:ln>
        </p:spPr>
        <p:style>
          <a:lnRef idx="1">
            <a:schemeClr val="accent5"/>
          </a:lnRef>
          <a:fillRef idx="0">
            <a:schemeClr val="accent5"/>
          </a:fillRef>
          <a:effectRef idx="0">
            <a:schemeClr val="accent5"/>
          </a:effectRef>
          <a:fontRef idx="minor">
            <a:schemeClr val="tx1"/>
          </a:fontRef>
        </p:style>
      </p:cxnSp>
      <p:sp>
        <p:nvSpPr>
          <p:cNvPr id="2" name="Titel 1"/>
          <p:cNvSpPr>
            <a:spLocks noGrp="1"/>
          </p:cNvSpPr>
          <p:nvPr>
            <p:ph type="title"/>
          </p:nvPr>
        </p:nvSpPr>
        <p:spPr/>
        <p:txBody>
          <a:bodyPr/>
          <a:lstStyle/>
          <a:p>
            <a:r>
              <a:rPr lang="en-US" dirty="0"/>
              <a:t>Click to edit Master title style</a:t>
            </a:r>
            <a:endParaRPr lang="de-DE" dirty="0"/>
          </a:p>
        </p:txBody>
      </p:sp>
      <p:sp>
        <p:nvSpPr>
          <p:cNvPr id="10" name="Inhaltsplatzhalter 2"/>
          <p:cNvSpPr>
            <a:spLocks noGrp="1"/>
          </p:cNvSpPr>
          <p:nvPr>
            <p:ph sz="half" idx="1"/>
          </p:nvPr>
        </p:nvSpPr>
        <p:spPr>
          <a:xfrm>
            <a:off x="626400" y="1972800"/>
            <a:ext cx="3960000" cy="4435200"/>
          </a:xfrm>
        </p:spPr>
        <p:txBody>
          <a:bodyPr/>
          <a:lstStyle>
            <a:lvl1pPr marL="277200">
              <a:lnSpc>
                <a:spcPts val="2400"/>
              </a:lnSpc>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11" name="Inhaltsplatzhalter 3"/>
          <p:cNvSpPr>
            <a:spLocks noGrp="1"/>
          </p:cNvSpPr>
          <p:nvPr>
            <p:ph sz="half" idx="2"/>
          </p:nvPr>
        </p:nvSpPr>
        <p:spPr>
          <a:xfrm>
            <a:off x="4802400" y="1972800"/>
            <a:ext cx="3960000" cy="4435200"/>
          </a:xfrm>
        </p:spPr>
        <p:txBody>
          <a:bodyPr/>
          <a:lstStyle>
            <a:lvl1pPr marL="277200">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liennummernplatzhalter 6"/>
          <p:cNvSpPr>
            <a:spLocks noGrp="1"/>
          </p:cNvSpPr>
          <p:nvPr>
            <p:ph type="sldNum" sz="quarter" idx="11"/>
          </p:nvPr>
        </p:nvSpPr>
        <p:spPr/>
        <p:txBody>
          <a:bodyPr/>
          <a:lstStyle>
            <a:lvl1pPr>
              <a:defRPr/>
            </a:lvl1pPr>
          </a:lstStyle>
          <a:p>
            <a:pPr marL="0" marR="0" lvl="0" indent="0" algn="r" defTabSz="457200" rtl="0" eaLnBrk="1" fontAlgn="base" latinLnBrk="0" hangingPunct="1">
              <a:lnSpc>
                <a:spcPct val="100000"/>
              </a:lnSpc>
              <a:spcBef>
                <a:spcPct val="0"/>
              </a:spcBef>
              <a:spcAft>
                <a:spcPct val="0"/>
              </a:spcAft>
              <a:buClrTx/>
              <a:buSzTx/>
              <a:buFontTx/>
              <a:buNone/>
              <a:tabLst/>
              <a:defRPr/>
            </a:pPr>
            <a:fld id="{491C3B93-11C6-2842-BA41-19F5595F3C42}" type="slidenum">
              <a:rPr kumimoji="0" lang="de-DE" sz="1000" b="0" i="0" u="none" strike="noStrike" kern="1200" cap="none" spc="0" normalizeH="0" baseline="0" noProof="0">
                <a:ln>
                  <a:noFill/>
                </a:ln>
                <a:solidFill>
                  <a:srgbClr val="969696"/>
                </a:solidFill>
                <a:effectLst/>
                <a:uLnTx/>
                <a:uFillTx/>
                <a:latin typeface="Helvetica Neue"/>
                <a:ea typeface="ＭＳ Ｐゴシック" pitchFamily="34" charset="-128"/>
              </a:rPr>
              <a:pPr marL="0" marR="0" lvl="0" indent="0" algn="r" defTabSz="4572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a:ln>
                <a:noFill/>
              </a:ln>
              <a:solidFill>
                <a:srgbClr val="969696"/>
              </a:solidFill>
              <a:effectLst/>
              <a:uLnTx/>
              <a:uFillTx/>
              <a:latin typeface="Helvetica Neue"/>
              <a:ea typeface="ＭＳ Ｐゴシック" pitchFamily="34" charset="-128"/>
            </a:endParaRPr>
          </a:p>
        </p:txBody>
      </p:sp>
      <p:sp>
        <p:nvSpPr>
          <p:cNvPr id="12" name="TextBox 11"/>
          <p:cNvSpPr txBox="1"/>
          <p:nvPr userDrawn="1"/>
        </p:nvSpPr>
        <p:spPr>
          <a:xfrm>
            <a:off x="627063" y="6508746"/>
            <a:ext cx="6813550" cy="246221"/>
          </a:xfrm>
          <a:prstGeom prst="rect">
            <a:avLst/>
          </a:prstGeom>
        </p:spPr>
        <p:txBody>
          <a:bodyPr vert="horz" lIns="0" tIns="0" rIns="0" bIns="0" rtlCol="0" anchor="ctr"/>
          <a:lstStyle>
            <a:defPPr>
              <a:defRPr lang="de-DE"/>
            </a:defPPr>
            <a:lvl1pPr>
              <a:defRPr sz="1000">
                <a:solidFill>
                  <a:srgbClr val="969696"/>
                </a:solidFill>
                <a:latin typeface="Helvetica Neue"/>
                <a:ea typeface="ＭＳ Ｐゴシック" pitchFamily="34" charset="-128"/>
                <a:cs typeface="Helvetica Neue"/>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rgbClr val="969696"/>
              </a:solidFill>
              <a:effectLst/>
              <a:uLnTx/>
              <a:uFillTx/>
              <a:latin typeface="Helvetica Neue"/>
              <a:ea typeface="ＭＳ Ｐゴシック" pitchFamily="34" charset="-128"/>
            </a:endParaRPr>
          </a:p>
        </p:txBody>
      </p:sp>
      <p:pic>
        <p:nvPicPr>
          <p:cNvPr id="14" name="Grafik 13">
            <a:extLst>
              <a:ext uri="{FF2B5EF4-FFF2-40B4-BE49-F238E27FC236}">
                <a16:creationId xmlns:a16="http://schemas.microsoft.com/office/drawing/2014/main" id="{0CD767F4-F4B7-425C-8D5E-D8FBB3F40EB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148197" y="283940"/>
            <a:ext cx="3614803" cy="579660"/>
          </a:xfrm>
          <a:prstGeom prst="rect">
            <a:avLst/>
          </a:prstGeom>
        </p:spPr>
      </p:pic>
    </p:spTree>
    <p:extLst>
      <p:ext uri="{BB962C8B-B14F-4D97-AF65-F5344CB8AC3E}">
        <p14:creationId xmlns:p14="http://schemas.microsoft.com/office/powerpoint/2010/main" val="88080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mit Beschriftung">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792288" y="1972800"/>
            <a:ext cx="5486400" cy="39787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lang="de-DE" dirty="0"/>
          </a:p>
        </p:txBody>
      </p:sp>
      <p:sp>
        <p:nvSpPr>
          <p:cNvPr id="4" name="Textplatzhalter 3"/>
          <p:cNvSpPr>
            <a:spLocks noGrp="1"/>
          </p:cNvSpPr>
          <p:nvPr>
            <p:ph type="body" sz="half" idx="2"/>
          </p:nvPr>
        </p:nvSpPr>
        <p:spPr>
          <a:xfrm>
            <a:off x="1792288" y="5951538"/>
            <a:ext cx="5486400" cy="457200"/>
          </a:xfrm>
        </p:spPr>
        <p:txBody>
          <a:bodyPr/>
          <a:lstStyle>
            <a:lvl1pPr marL="0" indent="0">
              <a:lnSpc>
                <a:spcPts val="17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Foliennummernplatzhalter 6"/>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CDEAD236-35BB-E04B-9C01-0FD39D2313F4}" type="slidenum">
              <a:rPr kumimoji="0" lang="de-DE" sz="1000" b="0" i="0" u="none" strike="noStrike" kern="1200" cap="none" spc="0" normalizeH="0" baseline="0" noProof="0" smtClean="0">
                <a:ln>
                  <a:noFill/>
                </a:ln>
                <a:solidFill>
                  <a:srgbClr val="969696"/>
                </a:solidFill>
                <a:effectLst/>
                <a:uLnTx/>
                <a:uFillTx/>
                <a:latin typeface="Helvetica Neue"/>
                <a:ea typeface="ＭＳ Ｐゴシック" pitchFamily="34" charset="-128"/>
              </a:rPr>
              <a:pPr marL="0" marR="0" lvl="0" indent="0" algn="r" defTabSz="4572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a:ln>
                <a:noFill/>
              </a:ln>
              <a:solidFill>
                <a:srgbClr val="969696"/>
              </a:solidFill>
              <a:effectLst/>
              <a:uLnTx/>
              <a:uFillTx/>
              <a:latin typeface="Helvetica Neue"/>
              <a:ea typeface="ＭＳ Ｐゴシック" pitchFamily="34" charset="-128"/>
            </a:endParaRPr>
          </a:p>
        </p:txBody>
      </p:sp>
      <p:cxnSp>
        <p:nvCxnSpPr>
          <p:cNvPr id="8" name="Gerade Verbindung 7"/>
          <p:cNvCxnSpPr/>
          <p:nvPr userDrawn="1"/>
        </p:nvCxnSpPr>
        <p:spPr>
          <a:xfrm flipH="1">
            <a:off x="627063" y="863600"/>
            <a:ext cx="8135937" cy="0"/>
          </a:xfrm>
          <a:prstGeom prst="line">
            <a:avLst/>
          </a:prstGeom>
          <a:ln>
            <a:solidFill>
              <a:srgbClr val="003366"/>
            </a:solidFill>
          </a:ln>
        </p:spPr>
        <p:style>
          <a:lnRef idx="1">
            <a:schemeClr val="accent5"/>
          </a:lnRef>
          <a:fillRef idx="0">
            <a:schemeClr val="accent5"/>
          </a:fillRef>
          <a:effectRef idx="0">
            <a:schemeClr val="accent5"/>
          </a:effectRef>
          <a:fontRef idx="minor">
            <a:schemeClr val="tx1"/>
          </a:fontRef>
        </p:style>
      </p:cxnSp>
      <p:sp>
        <p:nvSpPr>
          <p:cNvPr id="12" name="Titel 11"/>
          <p:cNvSpPr>
            <a:spLocks noGrp="1"/>
          </p:cNvSpPr>
          <p:nvPr>
            <p:ph type="title"/>
          </p:nvPr>
        </p:nvSpPr>
        <p:spPr/>
        <p:txBody>
          <a:bodyPr/>
          <a:lstStyle/>
          <a:p>
            <a:r>
              <a:rPr lang="en-US" dirty="0"/>
              <a:t>Click to edit Master title style</a:t>
            </a:r>
            <a:endParaRPr lang="de-DE" dirty="0"/>
          </a:p>
        </p:txBody>
      </p:sp>
      <p:sp>
        <p:nvSpPr>
          <p:cNvPr id="9" name="TextBox 8"/>
          <p:cNvSpPr txBox="1"/>
          <p:nvPr userDrawn="1"/>
        </p:nvSpPr>
        <p:spPr>
          <a:xfrm>
            <a:off x="627063" y="6508746"/>
            <a:ext cx="6813550" cy="246221"/>
          </a:xfrm>
          <a:prstGeom prst="rect">
            <a:avLst/>
          </a:prstGeom>
        </p:spPr>
        <p:txBody>
          <a:bodyPr vert="horz" lIns="0" tIns="0" rIns="0" bIns="0" rtlCol="0" anchor="ctr"/>
          <a:lstStyle>
            <a:defPPr>
              <a:defRPr lang="de-DE"/>
            </a:defPPr>
            <a:lvl1pPr>
              <a:defRPr sz="1000">
                <a:solidFill>
                  <a:srgbClr val="969696"/>
                </a:solidFill>
                <a:latin typeface="Helvetica Neue"/>
                <a:ea typeface="ＭＳ Ｐゴシック" pitchFamily="34" charset="-128"/>
                <a:cs typeface="Helvetica Neue"/>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rgbClr val="969696"/>
              </a:solidFill>
              <a:effectLst/>
              <a:uLnTx/>
              <a:uFillTx/>
              <a:latin typeface="Helvetica Neue"/>
              <a:ea typeface="ＭＳ Ｐゴシック" pitchFamily="34" charset="-128"/>
            </a:endParaRPr>
          </a:p>
        </p:txBody>
      </p:sp>
      <p:pic>
        <p:nvPicPr>
          <p:cNvPr id="13" name="Grafik 12">
            <a:extLst>
              <a:ext uri="{FF2B5EF4-FFF2-40B4-BE49-F238E27FC236}">
                <a16:creationId xmlns:a16="http://schemas.microsoft.com/office/drawing/2014/main" id="{2EEF78E7-A303-4E88-A393-56823BC84CB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148197" y="283940"/>
            <a:ext cx="3614803" cy="579660"/>
          </a:xfrm>
          <a:prstGeom prst="rect">
            <a:avLst/>
          </a:prstGeom>
        </p:spPr>
      </p:pic>
    </p:spTree>
    <p:extLst>
      <p:ext uri="{BB962C8B-B14F-4D97-AF65-F5344CB8AC3E}">
        <p14:creationId xmlns:p14="http://schemas.microsoft.com/office/powerpoint/2010/main" val="111450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cxnSp>
        <p:nvCxnSpPr>
          <p:cNvPr id="3" name="Gerade Verbindung 2"/>
          <p:cNvCxnSpPr/>
          <p:nvPr/>
        </p:nvCxnSpPr>
        <p:spPr>
          <a:xfrm flipH="1">
            <a:off x="627063" y="863600"/>
            <a:ext cx="8135937" cy="0"/>
          </a:xfrm>
          <a:prstGeom prst="line">
            <a:avLst/>
          </a:prstGeom>
          <a:ln>
            <a:solidFill>
              <a:srgbClr val="003366"/>
            </a:solidFill>
          </a:ln>
        </p:spPr>
        <p:style>
          <a:lnRef idx="1">
            <a:schemeClr val="accent5"/>
          </a:lnRef>
          <a:fillRef idx="0">
            <a:schemeClr val="accent5"/>
          </a:fillRef>
          <a:effectRef idx="0">
            <a:schemeClr val="accent5"/>
          </a:effectRef>
          <a:fontRef idx="minor">
            <a:schemeClr val="tx1"/>
          </a:fontRef>
        </p:style>
      </p:cxnSp>
      <p:sp>
        <p:nvSpPr>
          <p:cNvPr id="2" name="Titel 1"/>
          <p:cNvSpPr>
            <a:spLocks noGrp="1"/>
          </p:cNvSpPr>
          <p:nvPr>
            <p:ph type="title"/>
          </p:nvPr>
        </p:nvSpPr>
        <p:spPr/>
        <p:txBody>
          <a:bodyPr/>
          <a:lstStyle/>
          <a:p>
            <a:r>
              <a:rPr lang="en-US" dirty="0"/>
              <a:t>Click to edit Master title style</a:t>
            </a:r>
            <a:endParaRPr lang="de-DE" dirty="0"/>
          </a:p>
        </p:txBody>
      </p:sp>
      <p:sp>
        <p:nvSpPr>
          <p:cNvPr id="6" name="Foliennummernplatzhalter 4"/>
          <p:cNvSpPr>
            <a:spLocks noGrp="1"/>
          </p:cNvSpPr>
          <p:nvPr>
            <p:ph type="sldNum" sz="quarter" idx="11"/>
          </p:nvPr>
        </p:nvSpPr>
        <p:spPr/>
        <p:txBody>
          <a:bodyPr/>
          <a:lstStyle>
            <a:lvl1pPr>
              <a:defRPr/>
            </a:lvl1pPr>
          </a:lstStyle>
          <a:p>
            <a:pPr marL="0" marR="0" lvl="0" indent="0" algn="r" defTabSz="457200" rtl="0" eaLnBrk="1" fontAlgn="base" latinLnBrk="0" hangingPunct="1">
              <a:lnSpc>
                <a:spcPct val="100000"/>
              </a:lnSpc>
              <a:spcBef>
                <a:spcPct val="0"/>
              </a:spcBef>
              <a:spcAft>
                <a:spcPct val="0"/>
              </a:spcAft>
              <a:buClrTx/>
              <a:buSzTx/>
              <a:buFontTx/>
              <a:buNone/>
              <a:tabLst/>
              <a:defRPr/>
            </a:pPr>
            <a:fld id="{7239A65E-9174-E147-BFFC-F3AB4B4FF47F}" type="slidenum">
              <a:rPr kumimoji="0" lang="de-DE" sz="1000" b="0" i="0" u="none" strike="noStrike" kern="1200" cap="none" spc="0" normalizeH="0" baseline="0" noProof="0">
                <a:ln>
                  <a:noFill/>
                </a:ln>
                <a:solidFill>
                  <a:srgbClr val="969696"/>
                </a:solidFill>
                <a:effectLst/>
                <a:uLnTx/>
                <a:uFillTx/>
                <a:latin typeface="Helvetica Neue"/>
                <a:ea typeface="ＭＳ Ｐゴシック" pitchFamily="34" charset="-128"/>
              </a:rPr>
              <a:pPr marL="0" marR="0" lvl="0" indent="0" algn="r" defTabSz="4572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a:ln>
                <a:noFill/>
              </a:ln>
              <a:solidFill>
                <a:srgbClr val="969696"/>
              </a:solidFill>
              <a:effectLst/>
              <a:uLnTx/>
              <a:uFillTx/>
              <a:latin typeface="Helvetica Neue"/>
              <a:ea typeface="ＭＳ Ｐゴシック" pitchFamily="34" charset="-128"/>
            </a:endParaRPr>
          </a:p>
        </p:txBody>
      </p:sp>
      <p:sp>
        <p:nvSpPr>
          <p:cNvPr id="8" name="TextBox 7"/>
          <p:cNvSpPr txBox="1"/>
          <p:nvPr userDrawn="1"/>
        </p:nvSpPr>
        <p:spPr>
          <a:xfrm>
            <a:off x="627063" y="6508746"/>
            <a:ext cx="6813550" cy="246221"/>
          </a:xfrm>
          <a:prstGeom prst="rect">
            <a:avLst/>
          </a:prstGeom>
        </p:spPr>
        <p:txBody>
          <a:bodyPr vert="horz" lIns="0" tIns="0" rIns="0" bIns="0" rtlCol="0" anchor="ctr"/>
          <a:lstStyle>
            <a:defPPr>
              <a:defRPr lang="de-DE"/>
            </a:defPPr>
            <a:lvl1pPr>
              <a:defRPr sz="1000">
                <a:solidFill>
                  <a:srgbClr val="969696"/>
                </a:solidFill>
                <a:latin typeface="Helvetica Neue"/>
                <a:ea typeface="ＭＳ Ｐゴシック" pitchFamily="34" charset="-128"/>
                <a:cs typeface="Helvetica Neue"/>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rgbClr val="969696"/>
              </a:solidFill>
              <a:effectLst/>
              <a:uLnTx/>
              <a:uFillTx/>
              <a:latin typeface="Helvetica Neue"/>
              <a:ea typeface="ＭＳ Ｐゴシック" pitchFamily="34" charset="-128"/>
            </a:endParaRPr>
          </a:p>
        </p:txBody>
      </p:sp>
      <p:pic>
        <p:nvPicPr>
          <p:cNvPr id="10" name="Grafik 9">
            <a:extLst>
              <a:ext uri="{FF2B5EF4-FFF2-40B4-BE49-F238E27FC236}">
                <a16:creationId xmlns:a16="http://schemas.microsoft.com/office/drawing/2014/main" id="{66041F06-B99A-455E-8D15-6704325B86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148197" y="283940"/>
            <a:ext cx="3614803" cy="579660"/>
          </a:xfrm>
          <a:prstGeom prst="rect">
            <a:avLst/>
          </a:prstGeom>
        </p:spPr>
      </p:pic>
    </p:spTree>
    <p:extLst>
      <p:ext uri="{BB962C8B-B14F-4D97-AF65-F5344CB8AC3E}">
        <p14:creationId xmlns:p14="http://schemas.microsoft.com/office/powerpoint/2010/main" val="127505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cxnSp>
        <p:nvCxnSpPr>
          <p:cNvPr id="2" name="Gerade Verbindung 1"/>
          <p:cNvCxnSpPr/>
          <p:nvPr/>
        </p:nvCxnSpPr>
        <p:spPr>
          <a:xfrm flipH="1">
            <a:off x="627063" y="863600"/>
            <a:ext cx="8135937" cy="0"/>
          </a:xfrm>
          <a:prstGeom prst="line">
            <a:avLst/>
          </a:prstGeom>
          <a:ln>
            <a:solidFill>
              <a:srgbClr val="003366"/>
            </a:solidFill>
          </a:ln>
        </p:spPr>
        <p:style>
          <a:lnRef idx="1">
            <a:schemeClr val="accent5"/>
          </a:lnRef>
          <a:fillRef idx="0">
            <a:schemeClr val="accent5"/>
          </a:fillRef>
          <a:effectRef idx="0">
            <a:schemeClr val="accent5"/>
          </a:effectRef>
          <a:fontRef idx="minor">
            <a:schemeClr val="tx1"/>
          </a:fontRef>
        </p:style>
      </p:cxnSp>
      <p:pic>
        <p:nvPicPr>
          <p:cNvPr id="6" name="Grafik 5">
            <a:extLst>
              <a:ext uri="{FF2B5EF4-FFF2-40B4-BE49-F238E27FC236}">
                <a16:creationId xmlns:a16="http://schemas.microsoft.com/office/drawing/2014/main" id="{3A6364A3-421D-4FBC-A463-8119B925D5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148197" y="283940"/>
            <a:ext cx="3614803" cy="579660"/>
          </a:xfrm>
          <a:prstGeom prst="rect">
            <a:avLst/>
          </a:prstGeom>
        </p:spPr>
      </p:pic>
    </p:spTree>
    <p:extLst>
      <p:ext uri="{BB962C8B-B14F-4D97-AF65-F5344CB8AC3E}">
        <p14:creationId xmlns:p14="http://schemas.microsoft.com/office/powerpoint/2010/main" val="229611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27063" y="1252538"/>
            <a:ext cx="8135937" cy="36036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dirty="0"/>
              <a:t>Mastertitelformat bearbeiten</a:t>
            </a:r>
          </a:p>
        </p:txBody>
      </p:sp>
      <p:sp>
        <p:nvSpPr>
          <p:cNvPr id="1027" name="Textplatzhalter 2"/>
          <p:cNvSpPr>
            <a:spLocks noGrp="1"/>
          </p:cNvSpPr>
          <p:nvPr>
            <p:ph type="body" idx="1"/>
          </p:nvPr>
        </p:nvSpPr>
        <p:spPr bwMode="auto">
          <a:xfrm>
            <a:off x="627063" y="1973263"/>
            <a:ext cx="8135937" cy="44354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312150" y="6408738"/>
            <a:ext cx="450850" cy="449262"/>
          </a:xfrm>
          <a:prstGeom prst="rect">
            <a:avLst/>
          </a:prstGeom>
        </p:spPr>
        <p:txBody>
          <a:bodyPr vert="horz" lIns="91440" tIns="0" rIns="0" bIns="0" rtlCol="0" anchor="ctr" anchorCtr="0"/>
          <a:lstStyle>
            <a:lvl1pPr algn="r">
              <a:defRPr sz="1000">
                <a:solidFill>
                  <a:srgbClr val="969696"/>
                </a:solidFill>
                <a:latin typeface="Helvetica Neue"/>
                <a:ea typeface="ＭＳ Ｐゴシック" pitchFamily="34" charset="-128"/>
                <a:cs typeface="Helvetica Neue"/>
              </a:defRPr>
            </a:lvl1pPr>
          </a:lstStyle>
          <a:p>
            <a:pPr marL="0" marR="0" lvl="0" indent="0" algn="r" defTabSz="457200" rtl="0" eaLnBrk="1" fontAlgn="base" latinLnBrk="0" hangingPunct="1">
              <a:lnSpc>
                <a:spcPct val="100000"/>
              </a:lnSpc>
              <a:spcBef>
                <a:spcPct val="0"/>
              </a:spcBef>
              <a:spcAft>
                <a:spcPct val="0"/>
              </a:spcAft>
              <a:buClrTx/>
              <a:buSzTx/>
              <a:buFontTx/>
              <a:buNone/>
              <a:tabLst/>
              <a:defRPr/>
            </a:pPr>
            <a:fld id="{742586CB-AD95-7B43-A4BD-A094174458C9}" type="slidenum">
              <a:rPr kumimoji="0" lang="de-DE" sz="1000" b="0" i="0" u="none" strike="noStrike" kern="1200" cap="none" spc="0" normalizeH="0" baseline="0" noProof="0" smtClean="0">
                <a:ln>
                  <a:noFill/>
                </a:ln>
                <a:solidFill>
                  <a:srgbClr val="969696"/>
                </a:solidFill>
                <a:effectLst/>
                <a:uLnTx/>
                <a:uFillTx/>
                <a:latin typeface="Helvetica Neue"/>
                <a:ea typeface="ＭＳ Ｐゴシック" pitchFamily="34" charset="-128"/>
              </a:rPr>
              <a:pPr marL="0" marR="0" lvl="0" indent="0" algn="r" defTabSz="4572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rgbClr val="969696"/>
              </a:solidFill>
              <a:effectLst/>
              <a:uLnTx/>
              <a:uFillTx/>
              <a:latin typeface="Helvetica Neue"/>
              <a:ea typeface="ＭＳ Ｐゴシック" pitchFamily="34" charset="-128"/>
            </a:endParaRPr>
          </a:p>
        </p:txBody>
      </p:sp>
    </p:spTree>
    <p:extLst>
      <p:ext uri="{BB962C8B-B14F-4D97-AF65-F5344CB8AC3E}">
        <p14:creationId xmlns:p14="http://schemas.microsoft.com/office/powerpoint/2010/main" val="2190870750"/>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Lst>
  <p:hf hdr="0" ftr="0" dt="0"/>
  <p:txStyles>
    <p:titleStyle>
      <a:lvl1pPr algn="l" defTabSz="457200" rtl="0" eaLnBrk="1" fontAlgn="base" hangingPunct="1">
        <a:lnSpc>
          <a:spcPts val="2800"/>
        </a:lnSpc>
        <a:spcBef>
          <a:spcPct val="0"/>
        </a:spcBef>
        <a:spcAft>
          <a:spcPct val="0"/>
        </a:spcAft>
        <a:defRPr sz="2400" b="1" kern="1200">
          <a:solidFill>
            <a:srgbClr val="003366"/>
          </a:solidFill>
          <a:latin typeface="Helvetica Neue"/>
          <a:ea typeface="ＭＳ Ｐゴシック" charset="0"/>
          <a:cs typeface="Helvetica Neue"/>
        </a:defRPr>
      </a:lvl1pPr>
      <a:lvl2pPr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2pPr>
      <a:lvl3pPr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3pPr>
      <a:lvl4pPr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4pPr>
      <a:lvl5pPr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5pPr>
      <a:lvl6pPr marL="457200"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6pPr>
      <a:lvl7pPr marL="914400"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7pPr>
      <a:lvl8pPr marL="1371600"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8pPr>
      <a:lvl9pPr marL="1828800"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9pPr>
    </p:titleStyle>
    <p:bodyStyle>
      <a:lvl1pPr marL="236538" indent="-276225" algn="l" defTabSz="457200" rtl="0" eaLnBrk="1" fontAlgn="base" hangingPunct="1">
        <a:lnSpc>
          <a:spcPts val="2400"/>
        </a:lnSpc>
        <a:spcBef>
          <a:spcPts val="480"/>
        </a:spcBef>
        <a:spcAft>
          <a:spcPct val="0"/>
        </a:spcAft>
        <a:buClr>
          <a:srgbClr val="003366"/>
        </a:buClr>
        <a:buSzPct val="100000"/>
        <a:buFont typeface="Lucida Grande" charset="0"/>
        <a:buChar char="●"/>
        <a:defRPr sz="2000" kern="1200">
          <a:solidFill>
            <a:schemeClr val="tx1"/>
          </a:solidFill>
          <a:latin typeface="Calibri" panose="020F0502020204030204" pitchFamily="34" charset="0"/>
          <a:ea typeface="ＭＳ Ｐゴシック" charset="0"/>
          <a:cs typeface="Calibri" panose="020F0502020204030204" pitchFamily="34" charset="0"/>
        </a:defRPr>
      </a:lvl1pPr>
      <a:lvl2pPr marL="750888" indent="-276225" algn="l" defTabSz="457200" rtl="0" eaLnBrk="1" fontAlgn="base" hangingPunct="1">
        <a:lnSpc>
          <a:spcPts val="2200"/>
        </a:lnSpc>
        <a:spcBef>
          <a:spcPts val="432"/>
        </a:spcBef>
        <a:spcAft>
          <a:spcPct val="0"/>
        </a:spcAft>
        <a:buClr>
          <a:srgbClr val="003366"/>
        </a:buClr>
        <a:buSzPct val="80000"/>
        <a:buFont typeface="Lucida Grande" charset="0"/>
        <a:buChar char="●"/>
        <a:defRPr kern="1200">
          <a:solidFill>
            <a:schemeClr val="tx1"/>
          </a:solidFill>
          <a:latin typeface="Calibri" panose="020F0502020204030204" pitchFamily="34" charset="0"/>
          <a:ea typeface="ＭＳ Ｐゴシック" charset="0"/>
          <a:cs typeface="Calibri" panose="020F0502020204030204" pitchFamily="34" charset="0"/>
        </a:defRPr>
      </a:lvl2pPr>
      <a:lvl3pPr marL="1201738" indent="-215900" algn="l" defTabSz="457200" rtl="0" eaLnBrk="1" fontAlgn="base" hangingPunct="1">
        <a:lnSpc>
          <a:spcPts val="2000"/>
        </a:lnSpc>
        <a:spcBef>
          <a:spcPts val="384"/>
        </a:spcBef>
        <a:spcAft>
          <a:spcPct val="0"/>
        </a:spcAft>
        <a:buClr>
          <a:srgbClr val="003366"/>
        </a:buClr>
        <a:buSzPct val="64000"/>
        <a:buFont typeface="Lucida Grande" charset="0"/>
        <a:buChar char="●"/>
        <a:defRPr sz="1600" kern="1200">
          <a:solidFill>
            <a:schemeClr val="tx1"/>
          </a:solidFill>
          <a:latin typeface="Calibri" panose="020F0502020204030204" pitchFamily="34" charset="0"/>
          <a:ea typeface="ＭＳ Ｐゴシック" charset="0"/>
          <a:cs typeface="Calibri" panose="020F0502020204030204" pitchFamily="34" charset="0"/>
        </a:defRPr>
      </a:lvl3pPr>
      <a:lvl4pPr marL="1443038" indent="-215900" algn="l" defTabSz="457200" rtl="0" eaLnBrk="1" fontAlgn="base" hangingPunct="1">
        <a:lnSpc>
          <a:spcPts val="2000"/>
        </a:lnSpc>
        <a:spcBef>
          <a:spcPts val="384"/>
        </a:spcBef>
        <a:spcAft>
          <a:spcPct val="0"/>
        </a:spcAft>
        <a:buClr>
          <a:srgbClr val="003366"/>
        </a:buClr>
        <a:buSzPct val="64000"/>
        <a:buFont typeface="Lucida Grande" charset="0"/>
        <a:buChar char="●"/>
        <a:defRPr sz="1600" kern="1200">
          <a:solidFill>
            <a:schemeClr val="tx1"/>
          </a:solidFill>
          <a:latin typeface="Calibri" panose="020F0502020204030204" pitchFamily="34" charset="0"/>
          <a:ea typeface="ＭＳ Ｐゴシック" charset="0"/>
          <a:cs typeface="Calibri" panose="020F0502020204030204" pitchFamily="34" charset="0"/>
        </a:defRPr>
      </a:lvl4pPr>
      <a:lvl5pPr marL="1655763" indent="-215900" algn="l" defTabSz="457200" rtl="0" eaLnBrk="1" fontAlgn="base" hangingPunct="1">
        <a:lnSpc>
          <a:spcPts val="2000"/>
        </a:lnSpc>
        <a:spcBef>
          <a:spcPts val="384"/>
        </a:spcBef>
        <a:spcAft>
          <a:spcPct val="0"/>
        </a:spcAft>
        <a:buClr>
          <a:srgbClr val="003366"/>
        </a:buClr>
        <a:buSzPct val="64000"/>
        <a:buFont typeface="Lucida Grande" charset="0"/>
        <a:buChar char="●"/>
        <a:defRPr sz="1600" kern="1200">
          <a:solidFill>
            <a:schemeClr val="tx1"/>
          </a:solidFill>
          <a:latin typeface="Calibri" panose="020F0502020204030204" pitchFamily="34" charset="0"/>
          <a:ea typeface="ＭＳ Ｐゴシック" charset="0"/>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guistik.phil.fau.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user/CorpusWorkbench" TargetMode="External"/><Relationship Id="rId2" Type="http://schemas.openxmlformats.org/officeDocument/2006/relationships/hyperlink" Target="https://corpora.linguistik.uni-erlangen.de/cqpweb/"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corpora.linguistik.uni-erlangen.de/bncweb/"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cqpweb.lancs.ac.uk/doc/cqpweb-simple-syntax-help.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cwb.sourceforge.net/files/CWB_Encoding_Tutorial/" TargetMode="External"/><Relationship Id="rId2" Type="http://schemas.openxmlformats.org/officeDocument/2006/relationships/hyperlink" Target="http://cwb.sourceforge.net/files/CQP_Tutorial.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corpora.linguistik.uni-erlangen.de/cqpweb/"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www.youtube.com/user/CorpusWorkbench" TargetMode="External"/><Relationship Id="rId4" Type="http://schemas.openxmlformats.org/officeDocument/2006/relationships/hyperlink" Target="http://cwb.sourceforge.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app.sketchengine.e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sketchengine.eu/user-guid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corpora.linguistik.uni-erlangen.de/demos/CQP/Europarl/" TargetMode="External"/><Relationship Id="rId2" Type="http://schemas.openxmlformats.org/officeDocument/2006/relationships/hyperlink" Target="https://corpora.linguistik.uni-erlangen.de/bncweb/" TargetMode="External"/><Relationship Id="rId1" Type="http://schemas.openxmlformats.org/officeDocument/2006/relationships/slideLayout" Target="../slideLayouts/slideLayout2.xml"/><Relationship Id="rId4" Type="http://schemas.openxmlformats.org/officeDocument/2006/relationships/hyperlink" Target="http://corpora.linguistik.uni-erlangen.de/demos/auth/HGC/"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panishfn.org/tools/cea/english" TargetMode="External"/><Relationship Id="rId3" Type="http://schemas.openxmlformats.org/officeDocument/2006/relationships/hyperlink" Target="http://corpus.leeds.ac.uk/itweb/htdocs/Query.html" TargetMode="External"/><Relationship Id="rId7" Type="http://schemas.openxmlformats.org/officeDocument/2006/relationships/hyperlink" Target="http://corpus.nytud.hu/mnsz/index_eng.html" TargetMode="External"/><Relationship Id="rId2" Type="http://schemas.openxmlformats.org/officeDocument/2006/relationships/hyperlink" Target="http://opus.nlpl.eu/" TargetMode="External"/><Relationship Id="rId1" Type="http://schemas.openxmlformats.org/officeDocument/2006/relationships/slideLayout" Target="../slideLayouts/slideLayout2.xml"/><Relationship Id="rId6" Type="http://schemas.openxmlformats.org/officeDocument/2006/relationships/hyperlink" Target="http://www.linguateca.pt/ACDC/" TargetMode="External"/><Relationship Id="rId11" Type="http://schemas.openxmlformats.org/officeDocument/2006/relationships/hyperlink" Target="http://ordnet.dk/korpusdk/" TargetMode="External"/><Relationship Id="rId5" Type="http://schemas.openxmlformats.org/officeDocument/2006/relationships/hyperlink" Target="http://www.bfsu-corpus.org/channels/corpus" TargetMode="External"/><Relationship Id="rId10" Type="http://schemas.openxmlformats.org/officeDocument/2006/relationships/hyperlink" Target="https://spraakbanken.gu.se/korp/" TargetMode="External"/><Relationship Id="rId4" Type="http://schemas.openxmlformats.org/officeDocument/2006/relationships/hyperlink" Target="http://111.200.194.212/cqp/" TargetMode="External"/><Relationship Id="rId9" Type="http://schemas.openxmlformats.org/officeDocument/2006/relationships/hyperlink" Target="http://syrah.uni-koeln.de/varitext"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corp.hum.sdu.dk/" TargetMode="External"/><Relationship Id="rId3" Type="http://schemas.openxmlformats.org/officeDocument/2006/relationships/hyperlink" Target="http://corpora.ficlit.unibo.it/" TargetMode="External"/><Relationship Id="rId7" Type="http://schemas.openxmlformats.org/officeDocument/2006/relationships/hyperlink" Target="https://www.unistrapg.it/cqpwe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orpling.uis.georgetown.edu/cqp/" TargetMode="External"/><Relationship Id="rId5" Type="http://schemas.openxmlformats.org/officeDocument/2006/relationships/hyperlink" Target="http://bwananet.iula.upf.edu/" TargetMode="External"/><Relationship Id="rId10" Type="http://schemas.openxmlformats.org/officeDocument/2006/relationships/hyperlink" Target="http://tscorpus.com/" TargetMode="External"/><Relationship Id="rId4" Type="http://schemas.openxmlformats.org/officeDocument/2006/relationships/hyperlink" Target="http://dev.sslmit.unibo.it/corpora/corpus.php?path=&amp;name=Repubblica" TargetMode="External"/><Relationship Id="rId9" Type="http://schemas.openxmlformats.org/officeDocument/2006/relationships/hyperlink" Target="http://www.teitok.org/index.php?action=pro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www.linguee.de/" TargetMode="External"/><Relationship Id="rId3" Type="http://schemas.openxmlformats.org/officeDocument/2006/relationships/hyperlink" Target="http://corpora.linguistik.uni-erlangen.de/demos/cgi-bin/Web1T5/Web1T5_freq.perl" TargetMode="External"/><Relationship Id="rId7" Type="http://schemas.openxmlformats.org/officeDocument/2006/relationships/hyperlink" Target="http://www.linguee.com/" TargetMode="External"/><Relationship Id="rId12" Type="http://schemas.openxmlformats.org/officeDocument/2006/relationships/hyperlink" Target="http://corpora.linguistik.uni-erlangen.de/cgi-bin/demos/Web1T5/Web1T5_freq.perl" TargetMode="External"/><Relationship Id="rId2" Type="http://schemas.openxmlformats.org/officeDocument/2006/relationships/hyperlink" Target="http://corpus.byu.edu/" TargetMode="External"/><Relationship Id="rId1" Type="http://schemas.openxmlformats.org/officeDocument/2006/relationships/slideLayout" Target="../slideLayouts/slideLayout2.xml"/><Relationship Id="rId6" Type="http://schemas.openxmlformats.org/officeDocument/2006/relationships/hyperlink" Target="https://books.google.com/ngrams/info" TargetMode="External"/><Relationship Id="rId11" Type="http://schemas.openxmlformats.org/officeDocument/2006/relationships/hyperlink" Target="http://www.english-corpora.org/" TargetMode="External"/><Relationship Id="rId5" Type="http://schemas.openxmlformats.org/officeDocument/2006/relationships/hyperlink" Target="https://books.google.com/ngrams/" TargetMode="External"/><Relationship Id="rId10" Type="http://schemas.openxmlformats.org/officeDocument/2006/relationships/hyperlink" Target="http://treebank.info/" TargetMode="External"/><Relationship Id="rId4" Type="http://schemas.openxmlformats.org/officeDocument/2006/relationships/hyperlink" Target="http://www.netspeak.org/" TargetMode="External"/><Relationship Id="rId9" Type="http://schemas.openxmlformats.org/officeDocument/2006/relationships/hyperlink" Target="http://www.linguee.fr/"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prachwissenschaft.fau.de/personen/daten/blombach/korpora.pdf" TargetMode="External"/><Relationship Id="rId3" Type="http://schemas.openxmlformats.org/officeDocument/2006/relationships/hyperlink" Target="https://cosmas2.ids-mannheim.de/cosmas2-web/" TargetMode="External"/><Relationship Id="rId7" Type="http://schemas.openxmlformats.org/officeDocument/2006/relationships/hyperlink" Target="http://kaskade.dwds.de/dstar/" TargetMode="External"/><Relationship Id="rId2" Type="http://schemas.openxmlformats.org/officeDocument/2006/relationships/hyperlink" Target="https://www.dwds.de/r" TargetMode="External"/><Relationship Id="rId1" Type="http://schemas.openxmlformats.org/officeDocument/2006/relationships/slideLayout" Target="../slideLayouts/slideLayout2.xml"/><Relationship Id="rId6" Type="http://schemas.openxmlformats.org/officeDocument/2006/relationships/hyperlink" Target="https://korpling.german.hu-berlin.de/annis3/" TargetMode="External"/><Relationship Id="rId5" Type="http://schemas.openxmlformats.org/officeDocument/2006/relationships/hyperlink" Target="https://korap.ids-mannheim.de/" TargetMode="External"/><Relationship Id="rId4" Type="http://schemas.openxmlformats.org/officeDocument/2006/relationships/hyperlink" Target="https://dgd.ids-mannheim.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000" b="0" dirty="0"/>
              <a:t>DH 1: </a:t>
            </a:r>
            <a:r>
              <a:rPr lang="en-US" sz="2000" b="0" dirty="0" err="1"/>
              <a:t>Sprache</a:t>
            </a:r>
            <a:r>
              <a:rPr lang="en-US" sz="2000" b="0" dirty="0"/>
              <a:t> und Text</a:t>
            </a:r>
            <a:br>
              <a:rPr lang="en-US" dirty="0"/>
            </a:br>
            <a:r>
              <a:rPr lang="en-US" dirty="0" err="1"/>
              <a:t>Korpusindexierung</a:t>
            </a:r>
            <a:r>
              <a:rPr lang="en-US" dirty="0"/>
              <a:t> und -</a:t>
            </a:r>
            <a:r>
              <a:rPr lang="en-US" dirty="0" err="1"/>
              <a:t>abfragen</a:t>
            </a:r>
            <a:endParaRPr lang="en-US" dirty="0"/>
          </a:p>
        </p:txBody>
      </p:sp>
      <p:sp>
        <p:nvSpPr>
          <p:cNvPr id="3" name="Subtitle 2"/>
          <p:cNvSpPr>
            <a:spLocks noGrp="1"/>
          </p:cNvSpPr>
          <p:nvPr>
            <p:ph type="subTitle" idx="1"/>
          </p:nvPr>
        </p:nvSpPr>
        <p:spPr/>
        <p:txBody>
          <a:bodyPr/>
          <a:lstStyle/>
          <a:p>
            <a:r>
              <a:rPr lang="en-US" b="1" dirty="0"/>
              <a:t>Andreas Blombach, Stephanie Evert</a:t>
            </a:r>
            <a:br>
              <a:rPr lang="en-US" b="1" dirty="0"/>
            </a:br>
            <a:r>
              <a:rPr lang="en-US" dirty="0" err="1"/>
              <a:t>Lehrstuhl</a:t>
            </a:r>
            <a:r>
              <a:rPr lang="en-US" dirty="0"/>
              <a:t> für </a:t>
            </a:r>
            <a:r>
              <a:rPr lang="en-US" dirty="0" err="1"/>
              <a:t>Korpus</a:t>
            </a:r>
            <a:r>
              <a:rPr lang="en-US" dirty="0"/>
              <a:t>- und </a:t>
            </a:r>
            <a:r>
              <a:rPr lang="en-US" dirty="0" err="1"/>
              <a:t>Computerlinguistik</a:t>
            </a:r>
            <a:endParaRPr lang="en-US" dirty="0"/>
          </a:p>
          <a:p>
            <a:r>
              <a:rPr lang="en-US" dirty="0">
                <a:hlinkClick r:id="rId3">
                  <a:extLst>
                    <a:ext uri="{A12FA001-AC4F-418D-AE19-62706E023703}">
                      <ahyp:hlinkClr xmlns:ahyp="http://schemas.microsoft.com/office/drawing/2018/hyperlinkcolor" val="tx"/>
                    </a:ext>
                  </a:extLst>
                </a:hlinkClick>
              </a:rPr>
              <a:t>https://www.linguistik.phil.fau.de</a:t>
            </a:r>
            <a:r>
              <a:rPr lang="en-US" dirty="0"/>
              <a:t> </a:t>
            </a:r>
          </a:p>
        </p:txBody>
      </p:sp>
    </p:spTree>
    <p:extLst>
      <p:ext uri="{BB962C8B-B14F-4D97-AF65-F5344CB8AC3E}">
        <p14:creationId xmlns:p14="http://schemas.microsoft.com/office/powerpoint/2010/main" val="255282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XML-Dokument = geordneter Baum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7224717"/>
              </p:ext>
            </p:extLst>
          </p:nvPr>
        </p:nvGraphicFramePr>
        <p:xfrm>
          <a:off x="627063" y="1973263"/>
          <a:ext cx="8135937" cy="4435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56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402" y="919804"/>
            <a:ext cx="8135937" cy="360362"/>
          </a:xfrm>
        </p:spPr>
        <p:txBody>
          <a:bodyPr/>
          <a:lstStyle/>
          <a:p>
            <a:r>
              <a:rPr lang="de-DE" dirty="0"/>
              <a:t>XML als Repräsentationsformat</a:t>
            </a:r>
          </a:p>
        </p:txBody>
      </p:sp>
      <p:sp>
        <p:nvSpPr>
          <p:cNvPr id="3" name="Foliennummernplatzhalter 2">
            <a:extLst>
              <a:ext uri="{FF2B5EF4-FFF2-40B4-BE49-F238E27FC236}">
                <a16:creationId xmlns:a16="http://schemas.microsoft.com/office/drawing/2014/main" id="{3F2365AD-D81E-4907-9AAE-7E63A91E3F64}"/>
              </a:ext>
            </a:extLst>
          </p:cNvPr>
          <p:cNvSpPr>
            <a:spLocks noGrp="1"/>
          </p:cNvSpPr>
          <p:nvPr>
            <p:ph type="sldNum" sz="quarter" idx="11"/>
          </p:nvPr>
        </p:nvSpPr>
        <p:spPr/>
        <p:txBody>
          <a:bodyPr/>
          <a:lstStyle/>
          <a:p>
            <a:pPr>
              <a:defRPr/>
            </a:pPr>
            <a:fld id="{7239A65E-9174-E147-BFFC-F3AB4B4FF47F}" type="slidenum">
              <a:rPr lang="de-DE" smtClean="0"/>
              <a:pPr>
                <a:defRPr/>
              </a:pPr>
              <a:t>11</a:t>
            </a:fld>
            <a:endParaRPr lang="de-DE"/>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 b="43111"/>
          <a:stretch/>
        </p:blipFill>
        <p:spPr>
          <a:xfrm>
            <a:off x="457200" y="1417638"/>
            <a:ext cx="6880860" cy="5440362"/>
          </a:xfrm>
          <a:prstGeom prst="rect">
            <a:avLst/>
          </a:prstGeom>
        </p:spPr>
      </p:pic>
      <p:grpSp>
        <p:nvGrpSpPr>
          <p:cNvPr id="10" name="Group 9"/>
          <p:cNvGrpSpPr/>
          <p:nvPr/>
        </p:nvGrpSpPr>
        <p:grpSpPr>
          <a:xfrm>
            <a:off x="2040675" y="1661533"/>
            <a:ext cx="4053466" cy="379141"/>
            <a:chOff x="2040675" y="1661531"/>
            <a:chExt cx="4053466" cy="379141"/>
          </a:xfrm>
        </p:grpSpPr>
        <p:sp>
          <p:nvSpPr>
            <p:cNvPr id="6" name="TextBox 5"/>
            <p:cNvSpPr txBox="1"/>
            <p:nvPr/>
          </p:nvSpPr>
          <p:spPr>
            <a:xfrm>
              <a:off x="3049858" y="1661531"/>
              <a:ext cx="3044283" cy="379141"/>
            </a:xfrm>
            <a:prstGeom prst="rect">
              <a:avLst/>
            </a:prstGeom>
            <a:noFill/>
          </p:spPr>
          <p:txBody>
            <a:bodyPr wrap="square" rtlCol="0">
              <a:spAutoFit/>
            </a:bodyPr>
            <a:lstStyle/>
            <a:p>
              <a:pPr fontAlgn="auto">
                <a:spcBef>
                  <a:spcPts val="0"/>
                </a:spcBef>
                <a:spcAft>
                  <a:spcPts val="0"/>
                </a:spcAft>
              </a:pPr>
              <a:r>
                <a:rPr lang="de-DE" sz="1800" dirty="0">
                  <a:solidFill>
                    <a:srgbClr val="C73127"/>
                  </a:solidFill>
                  <a:latin typeface="Calibri"/>
                  <a:ea typeface=""/>
                  <a:cs typeface=""/>
                </a:rPr>
                <a:t>TEI-Header enthält Metadaten</a:t>
              </a:r>
            </a:p>
          </p:txBody>
        </p:sp>
        <p:cxnSp>
          <p:nvCxnSpPr>
            <p:cNvPr id="8" name="Straight Arrow Connector 7"/>
            <p:cNvCxnSpPr>
              <a:stCxn id="6" idx="1"/>
            </p:cNvCxnSpPr>
            <p:nvPr/>
          </p:nvCxnSpPr>
          <p:spPr>
            <a:xfrm flipH="1" flipV="1">
              <a:off x="2040675" y="1806497"/>
              <a:ext cx="1009183" cy="446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1" name="Group 10"/>
          <p:cNvGrpSpPr/>
          <p:nvPr/>
        </p:nvGrpSpPr>
        <p:grpSpPr>
          <a:xfrm>
            <a:off x="2765504" y="2771079"/>
            <a:ext cx="5531005" cy="379141"/>
            <a:chOff x="1955180" y="1661531"/>
            <a:chExt cx="5531005" cy="379141"/>
          </a:xfrm>
        </p:grpSpPr>
        <p:sp>
          <p:nvSpPr>
            <p:cNvPr id="12" name="TextBox 11"/>
            <p:cNvSpPr txBox="1"/>
            <p:nvPr/>
          </p:nvSpPr>
          <p:spPr>
            <a:xfrm>
              <a:off x="3049858" y="1661531"/>
              <a:ext cx="4436327" cy="379141"/>
            </a:xfrm>
            <a:prstGeom prst="rect">
              <a:avLst/>
            </a:prstGeom>
            <a:noFill/>
          </p:spPr>
          <p:txBody>
            <a:bodyPr wrap="square" rtlCol="0">
              <a:spAutoFit/>
            </a:bodyPr>
            <a:lstStyle/>
            <a:p>
              <a:pPr fontAlgn="auto">
                <a:spcBef>
                  <a:spcPts val="0"/>
                </a:spcBef>
                <a:spcAft>
                  <a:spcPts val="0"/>
                </a:spcAft>
              </a:pPr>
              <a:r>
                <a:rPr lang="de-DE" sz="1800">
                  <a:solidFill>
                    <a:srgbClr val="C73127"/>
                  </a:solidFill>
                  <a:latin typeface="Calibri"/>
                  <a:ea typeface=""/>
                  <a:cs typeface=""/>
                </a:rPr>
                <a:t>Beispiel aus dem British National Corpus </a:t>
              </a:r>
            </a:p>
          </p:txBody>
        </p:sp>
        <p:cxnSp>
          <p:nvCxnSpPr>
            <p:cNvPr id="13" name="Straight Arrow Connector 12"/>
            <p:cNvCxnSpPr>
              <a:stCxn id="12" idx="1"/>
            </p:cNvCxnSpPr>
            <p:nvPr/>
          </p:nvCxnSpPr>
          <p:spPr>
            <a:xfrm flipH="1">
              <a:off x="1955180" y="1851102"/>
              <a:ext cx="1094678" cy="1895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9" name="Group 18"/>
          <p:cNvGrpSpPr/>
          <p:nvPr/>
        </p:nvGrpSpPr>
        <p:grpSpPr>
          <a:xfrm>
            <a:off x="4211675" y="5698273"/>
            <a:ext cx="3126386" cy="853474"/>
            <a:chOff x="1619016" y="2656369"/>
            <a:chExt cx="3126386" cy="756994"/>
          </a:xfrm>
        </p:grpSpPr>
        <p:sp>
          <p:nvSpPr>
            <p:cNvPr id="20" name="TextBox 19"/>
            <p:cNvSpPr txBox="1"/>
            <p:nvPr/>
          </p:nvSpPr>
          <p:spPr>
            <a:xfrm>
              <a:off x="1619016" y="3085782"/>
              <a:ext cx="3126386" cy="327581"/>
            </a:xfrm>
            <a:prstGeom prst="rect">
              <a:avLst/>
            </a:prstGeom>
            <a:noFill/>
          </p:spPr>
          <p:txBody>
            <a:bodyPr wrap="square" rtlCol="0">
              <a:spAutoFit/>
            </a:bodyPr>
            <a:lstStyle/>
            <a:p>
              <a:pPr algn="ctr" fontAlgn="auto">
                <a:spcBef>
                  <a:spcPts val="0"/>
                </a:spcBef>
                <a:spcAft>
                  <a:spcPts val="0"/>
                </a:spcAft>
              </a:pPr>
              <a:r>
                <a:rPr lang="de-DE" sz="1800">
                  <a:solidFill>
                    <a:srgbClr val="C73127"/>
                  </a:solidFill>
                  <a:latin typeface="Calibri"/>
                  <a:ea typeface=""/>
                  <a:cs typeface=""/>
                </a:rPr>
                <a:t>Informationen über den Text</a:t>
              </a:r>
            </a:p>
          </p:txBody>
        </p:sp>
        <p:cxnSp>
          <p:nvCxnSpPr>
            <p:cNvPr id="21" name="Straight Arrow Connector 20"/>
            <p:cNvCxnSpPr>
              <a:stCxn id="20" idx="0"/>
            </p:cNvCxnSpPr>
            <p:nvPr/>
          </p:nvCxnSpPr>
          <p:spPr>
            <a:xfrm flipH="1" flipV="1">
              <a:off x="1931809" y="2656369"/>
              <a:ext cx="1250400" cy="4294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12836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08063" y="925513"/>
            <a:ext cx="8135937" cy="360362"/>
          </a:xfrm>
        </p:spPr>
        <p:txBody>
          <a:bodyPr/>
          <a:lstStyle/>
          <a:p>
            <a:r>
              <a:rPr lang="de-DE" dirty="0"/>
              <a:t>XML als Repräsentationsformat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1416"/>
          <a:stretch/>
        </p:blipFill>
        <p:spPr>
          <a:xfrm>
            <a:off x="457200" y="1417635"/>
            <a:ext cx="5471160" cy="5440367"/>
          </a:xfrm>
          <a:prstGeom prst="rect">
            <a:avLst/>
          </a:prstGeom>
        </p:spPr>
      </p:pic>
      <p:grpSp>
        <p:nvGrpSpPr>
          <p:cNvPr id="10" name="Group 9"/>
          <p:cNvGrpSpPr/>
          <p:nvPr/>
        </p:nvGrpSpPr>
        <p:grpSpPr>
          <a:xfrm>
            <a:off x="2545451" y="1199200"/>
            <a:ext cx="4951701" cy="379141"/>
            <a:chOff x="2997507" y="1354871"/>
            <a:chExt cx="3297980" cy="379141"/>
          </a:xfrm>
        </p:grpSpPr>
        <p:sp>
          <p:nvSpPr>
            <p:cNvPr id="6" name="TextBox 5"/>
            <p:cNvSpPr txBox="1"/>
            <p:nvPr/>
          </p:nvSpPr>
          <p:spPr>
            <a:xfrm>
              <a:off x="3518205" y="1354871"/>
              <a:ext cx="2777282" cy="379141"/>
            </a:xfrm>
            <a:prstGeom prst="rect">
              <a:avLst/>
            </a:prstGeom>
            <a:noFill/>
          </p:spPr>
          <p:txBody>
            <a:bodyPr wrap="square" rtlCol="0">
              <a:spAutoFit/>
            </a:bodyPr>
            <a:lstStyle/>
            <a:p>
              <a:pPr fontAlgn="auto">
                <a:spcBef>
                  <a:spcPts val="0"/>
                </a:spcBef>
                <a:spcAft>
                  <a:spcPts val="0"/>
                </a:spcAft>
              </a:pPr>
              <a:r>
                <a:rPr lang="de-DE" sz="1800" dirty="0">
                  <a:solidFill>
                    <a:srgbClr val="C73127"/>
                  </a:solidFill>
                  <a:latin typeface="Calibri"/>
                  <a:ea typeface=""/>
                  <a:cs typeface=""/>
                </a:rPr>
                <a:t>TEI-Body enthält Objektdaten</a:t>
              </a:r>
            </a:p>
          </p:txBody>
        </p:sp>
        <p:cxnSp>
          <p:nvCxnSpPr>
            <p:cNvPr id="8" name="Straight Arrow Connector 7"/>
            <p:cNvCxnSpPr>
              <a:stCxn id="6" idx="1"/>
            </p:cNvCxnSpPr>
            <p:nvPr/>
          </p:nvCxnSpPr>
          <p:spPr>
            <a:xfrm flipH="1">
              <a:off x="2997507" y="1544442"/>
              <a:ext cx="520698" cy="1101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1" name="Group 10"/>
          <p:cNvGrpSpPr/>
          <p:nvPr/>
        </p:nvGrpSpPr>
        <p:grpSpPr>
          <a:xfrm>
            <a:off x="2274849" y="1602053"/>
            <a:ext cx="3323064" cy="379141"/>
            <a:chOff x="1464527" y="492505"/>
            <a:chExt cx="3323064" cy="379141"/>
          </a:xfrm>
        </p:grpSpPr>
        <p:sp>
          <p:nvSpPr>
            <p:cNvPr id="12" name="TextBox 11"/>
            <p:cNvSpPr txBox="1"/>
            <p:nvPr/>
          </p:nvSpPr>
          <p:spPr>
            <a:xfrm>
              <a:off x="2091413" y="492505"/>
              <a:ext cx="2696178" cy="379141"/>
            </a:xfrm>
            <a:prstGeom prst="rect">
              <a:avLst/>
            </a:prstGeom>
            <a:noFill/>
          </p:spPr>
          <p:txBody>
            <a:bodyPr wrap="square" rtlCol="0">
              <a:spAutoFit/>
            </a:bodyPr>
            <a:lstStyle/>
            <a:p>
              <a:pPr fontAlgn="auto">
                <a:spcBef>
                  <a:spcPts val="0"/>
                </a:spcBef>
                <a:spcAft>
                  <a:spcPts val="0"/>
                </a:spcAft>
              </a:pPr>
              <a:r>
                <a:rPr lang="de-DE" sz="1800">
                  <a:solidFill>
                    <a:srgbClr val="C73127"/>
                  </a:solidFill>
                  <a:latin typeface="Calibri"/>
                  <a:ea typeface=""/>
                  <a:cs typeface=""/>
                </a:rPr>
                <a:t>Textstruktur &amp; Darstellung</a:t>
              </a:r>
            </a:p>
          </p:txBody>
        </p:sp>
        <p:cxnSp>
          <p:nvCxnSpPr>
            <p:cNvPr id="13" name="Straight Arrow Connector 12"/>
            <p:cNvCxnSpPr>
              <a:stCxn id="12" idx="1"/>
            </p:cNvCxnSpPr>
            <p:nvPr/>
          </p:nvCxnSpPr>
          <p:spPr>
            <a:xfrm flipH="1">
              <a:off x="1464527" y="682076"/>
              <a:ext cx="626886" cy="483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9" name="Group 18"/>
          <p:cNvGrpSpPr/>
          <p:nvPr/>
        </p:nvGrpSpPr>
        <p:grpSpPr>
          <a:xfrm>
            <a:off x="4839631" y="3091228"/>
            <a:ext cx="4061625" cy="443711"/>
            <a:chOff x="3534607" y="3113505"/>
            <a:chExt cx="4061625" cy="393552"/>
          </a:xfrm>
        </p:grpSpPr>
        <p:sp>
          <p:nvSpPr>
            <p:cNvPr id="20" name="TextBox 19"/>
            <p:cNvSpPr txBox="1"/>
            <p:nvPr/>
          </p:nvSpPr>
          <p:spPr>
            <a:xfrm>
              <a:off x="4469846" y="3113505"/>
              <a:ext cx="3126386" cy="327581"/>
            </a:xfrm>
            <a:prstGeom prst="rect">
              <a:avLst/>
            </a:prstGeom>
            <a:noFill/>
          </p:spPr>
          <p:txBody>
            <a:bodyPr wrap="square" rtlCol="0">
              <a:spAutoFit/>
            </a:bodyPr>
            <a:lstStyle/>
            <a:p>
              <a:pPr fontAlgn="auto">
                <a:spcBef>
                  <a:spcPts val="0"/>
                </a:spcBef>
                <a:spcAft>
                  <a:spcPts val="0"/>
                </a:spcAft>
              </a:pPr>
              <a:r>
                <a:rPr lang="de-DE" sz="1800">
                  <a:solidFill>
                    <a:srgbClr val="C73127"/>
                  </a:solidFill>
                  <a:latin typeface="Calibri"/>
                  <a:ea typeface=""/>
                  <a:cs typeface=""/>
                </a:rPr>
                <a:t>Token mit Annotationen</a:t>
              </a:r>
            </a:p>
          </p:txBody>
        </p:sp>
        <p:cxnSp>
          <p:nvCxnSpPr>
            <p:cNvPr id="21" name="Straight Arrow Connector 20"/>
            <p:cNvCxnSpPr>
              <a:stCxn id="20" idx="1"/>
            </p:cNvCxnSpPr>
            <p:nvPr/>
          </p:nvCxnSpPr>
          <p:spPr>
            <a:xfrm flipH="1">
              <a:off x="3534607" y="3277296"/>
              <a:ext cx="935239" cy="2297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22" name="Rectangle 21"/>
          <p:cNvSpPr/>
          <p:nvPr/>
        </p:nvSpPr>
        <p:spPr>
          <a:xfrm>
            <a:off x="6184840" y="4973445"/>
            <a:ext cx="2624625" cy="15277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fontAlgn="auto">
              <a:spcBef>
                <a:spcPts val="0"/>
              </a:spcBef>
              <a:spcAft>
                <a:spcPts val="0"/>
              </a:spcAft>
            </a:pPr>
            <a:r>
              <a:rPr lang="de-DE" sz="1800" b="1" dirty="0">
                <a:solidFill>
                  <a:prstClr val="black"/>
                </a:solidFill>
                <a:latin typeface="Calibri" panose="020F0502020204030204" pitchFamily="34" charset="0"/>
                <a:cs typeface="Calibri" panose="020F0502020204030204" pitchFamily="34" charset="0"/>
              </a:rPr>
              <a:t>XML-Prinzip:</a:t>
            </a:r>
          </a:p>
          <a:p>
            <a:pPr fontAlgn="auto">
              <a:spcBef>
                <a:spcPts val="0"/>
              </a:spcBef>
              <a:spcAft>
                <a:spcPts val="0"/>
              </a:spcAft>
            </a:pPr>
            <a:r>
              <a:rPr lang="de-DE" sz="1800" dirty="0">
                <a:solidFill>
                  <a:prstClr val="black"/>
                </a:solidFill>
                <a:latin typeface="Calibri" panose="020F0502020204030204" pitchFamily="34" charset="0"/>
                <a:cs typeface="Calibri" panose="020F0502020204030204" pitchFamily="34" charset="0"/>
              </a:rPr>
              <a:t>Durch Entfernen aller</a:t>
            </a:r>
            <a:br>
              <a:rPr lang="de-DE" sz="1800" dirty="0">
                <a:solidFill>
                  <a:prstClr val="black"/>
                </a:solidFill>
                <a:latin typeface="Calibri" panose="020F0502020204030204" pitchFamily="34" charset="0"/>
                <a:cs typeface="Calibri" panose="020F0502020204030204" pitchFamily="34" charset="0"/>
              </a:rPr>
            </a:br>
            <a:r>
              <a:rPr lang="de-DE" sz="1800" dirty="0">
                <a:solidFill>
                  <a:prstClr val="black"/>
                </a:solidFill>
                <a:latin typeface="Calibri" panose="020F0502020204030204" pitchFamily="34" charset="0"/>
                <a:cs typeface="Calibri" panose="020F0502020204030204" pitchFamily="34" charset="0"/>
              </a:rPr>
              <a:t>XML-Tags kann der ursprüngliche Objekttext wiederhergestellt werden</a:t>
            </a:r>
          </a:p>
        </p:txBody>
      </p:sp>
    </p:spTree>
    <p:extLst>
      <p:ext uri="{BB962C8B-B14F-4D97-AF65-F5344CB8AC3E}">
        <p14:creationId xmlns:p14="http://schemas.microsoft.com/office/powerpoint/2010/main" val="79255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XML-Standards</a:t>
            </a:r>
          </a:p>
        </p:txBody>
      </p:sp>
      <p:sp>
        <p:nvSpPr>
          <p:cNvPr id="3" name="Content Placeholder 2"/>
          <p:cNvSpPr>
            <a:spLocks noGrp="1"/>
          </p:cNvSpPr>
          <p:nvPr>
            <p:ph idx="1"/>
          </p:nvPr>
        </p:nvSpPr>
        <p:spPr/>
        <p:txBody>
          <a:bodyPr/>
          <a:lstStyle/>
          <a:p>
            <a:r>
              <a:rPr lang="de-DE" dirty="0">
                <a:solidFill>
                  <a:schemeClr val="accent2"/>
                </a:solidFill>
              </a:rPr>
              <a:t>XML</a:t>
            </a:r>
            <a:r>
              <a:rPr lang="de-DE" dirty="0"/>
              <a:t> (</a:t>
            </a:r>
            <a:r>
              <a:rPr lang="de-DE" i="1" dirty="0"/>
              <a:t>Extensible Markup Language</a:t>
            </a:r>
            <a:r>
              <a:rPr lang="de-DE" dirty="0"/>
              <a:t>) ist ein weitverbreiteter Standard für hierarchisch strukturierte Annotationen</a:t>
            </a:r>
          </a:p>
          <a:p>
            <a:r>
              <a:rPr lang="de-DE" dirty="0"/>
              <a:t>ein </a:t>
            </a:r>
            <a:r>
              <a:rPr lang="de-DE" dirty="0">
                <a:solidFill>
                  <a:schemeClr val="accent1"/>
                </a:solidFill>
              </a:rPr>
              <a:t>wohlgeformtes</a:t>
            </a:r>
            <a:r>
              <a:rPr lang="de-DE" dirty="0"/>
              <a:t> XML-</a:t>
            </a:r>
            <a:r>
              <a:rPr lang="de-DE" dirty="0" err="1"/>
              <a:t>Document</a:t>
            </a:r>
            <a:r>
              <a:rPr lang="de-DE" dirty="0"/>
              <a:t> legt nur die Struktur der Annotation/Auszeichnung fest, nicht die Semantik (also was </a:t>
            </a:r>
            <a:r>
              <a:rPr lang="de-DE" dirty="0" err="1"/>
              <a:t>was</a:t>
            </a:r>
            <a:r>
              <a:rPr lang="de-DE" dirty="0"/>
              <a:t> bedeutet)</a:t>
            </a:r>
          </a:p>
          <a:p>
            <a:r>
              <a:rPr lang="de-DE" dirty="0"/>
              <a:t>eine</a:t>
            </a:r>
            <a:r>
              <a:rPr lang="de-DE" dirty="0">
                <a:solidFill>
                  <a:schemeClr val="accent2"/>
                </a:solidFill>
              </a:rPr>
              <a:t> DTD</a:t>
            </a:r>
            <a:r>
              <a:rPr lang="de-DE" dirty="0"/>
              <a:t> (</a:t>
            </a:r>
            <a:r>
              <a:rPr lang="de-DE" i="1" dirty="0" err="1"/>
              <a:t>document</a:t>
            </a:r>
            <a:r>
              <a:rPr lang="de-DE" i="1" dirty="0"/>
              <a:t> type </a:t>
            </a:r>
            <a:r>
              <a:rPr lang="de-DE" i="1" dirty="0" err="1"/>
              <a:t>declaration</a:t>
            </a:r>
            <a:r>
              <a:rPr lang="de-DE" dirty="0"/>
              <a:t>) oder ein </a:t>
            </a:r>
            <a:r>
              <a:rPr lang="de-DE" dirty="0">
                <a:solidFill>
                  <a:schemeClr val="accent2"/>
                </a:solidFill>
              </a:rPr>
              <a:t>XML-Schema</a:t>
            </a:r>
            <a:r>
              <a:rPr lang="de-DE" dirty="0"/>
              <a:t> legt gültige Element- und Attributnamen fest</a:t>
            </a:r>
          </a:p>
          <a:p>
            <a:pPr lvl="1"/>
            <a:r>
              <a:rPr lang="de-DE" dirty="0"/>
              <a:t>… erklärt aber ohne Dokumentation noch immer nicht die Semantik!</a:t>
            </a:r>
          </a:p>
          <a:p>
            <a:r>
              <a:rPr lang="de-DE" dirty="0"/>
              <a:t>Austauschformate für Textkorpora:</a:t>
            </a:r>
            <a:br>
              <a:rPr lang="de-DE" dirty="0"/>
            </a:br>
            <a:r>
              <a:rPr lang="de-DE" dirty="0">
                <a:solidFill>
                  <a:schemeClr val="accent2"/>
                </a:solidFill>
              </a:rPr>
              <a:t>TEI</a:t>
            </a:r>
            <a:r>
              <a:rPr lang="de-DE" dirty="0"/>
              <a:t> (</a:t>
            </a:r>
            <a:r>
              <a:rPr lang="de-DE" i="1" dirty="0"/>
              <a:t>Text Encoding Initiative</a:t>
            </a:r>
            <a:r>
              <a:rPr lang="de-DE" dirty="0"/>
              <a:t>), </a:t>
            </a:r>
            <a:r>
              <a:rPr lang="de-DE" dirty="0">
                <a:solidFill>
                  <a:schemeClr val="accent2"/>
                </a:solidFill>
              </a:rPr>
              <a:t>XCES</a:t>
            </a:r>
            <a:r>
              <a:rPr lang="de-DE" dirty="0"/>
              <a:t> (</a:t>
            </a:r>
            <a:r>
              <a:rPr lang="de-DE" i="1" dirty="0"/>
              <a:t>Corpus Encoding Standard</a:t>
            </a:r>
            <a:r>
              <a:rPr lang="de-DE" dirty="0"/>
              <a:t>), </a:t>
            </a:r>
            <a:br>
              <a:rPr lang="de-DE" dirty="0"/>
            </a:br>
            <a:r>
              <a:rPr lang="de-DE">
                <a:solidFill>
                  <a:schemeClr val="accent2"/>
                </a:solidFill>
              </a:rPr>
              <a:t>ISO 24612: LAF</a:t>
            </a:r>
            <a:r>
              <a:rPr lang="de-DE"/>
              <a:t> (Linguistic Annotation Framework)</a:t>
            </a:r>
            <a:endParaRPr lang="de-DE" dirty="0"/>
          </a:p>
          <a:p>
            <a:pPr lvl="1"/>
            <a:r>
              <a:rPr lang="de-DE" dirty="0"/>
              <a:t>ideal für Archivierung und Interoperabilität</a:t>
            </a:r>
          </a:p>
          <a:p>
            <a:pPr lvl="1"/>
            <a:r>
              <a:rPr lang="de-DE" dirty="0"/>
              <a:t>für Korpusabfragen u.a. wird aber effizientere Implementierung benötigt</a:t>
            </a:r>
          </a:p>
          <a:p>
            <a:endParaRPr lang="de-DE" dirty="0"/>
          </a:p>
        </p:txBody>
      </p:sp>
    </p:spTree>
    <p:extLst>
      <p:ext uri="{BB962C8B-B14F-4D97-AF65-F5344CB8AC3E}">
        <p14:creationId xmlns:p14="http://schemas.microsoft.com/office/powerpoint/2010/main" val="273147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CWB</a:t>
            </a:r>
          </a:p>
        </p:txBody>
      </p:sp>
      <p:sp>
        <p:nvSpPr>
          <p:cNvPr id="3" name="Content Placeholder 2"/>
          <p:cNvSpPr>
            <a:spLocks noGrp="1"/>
          </p:cNvSpPr>
          <p:nvPr>
            <p:ph idx="1"/>
          </p:nvPr>
        </p:nvSpPr>
        <p:spPr/>
        <p:txBody>
          <a:bodyPr/>
          <a:lstStyle/>
          <a:p>
            <a:r>
              <a:rPr lang="en-US" dirty="0"/>
              <a:t>IMS Open Corpus Workbench</a:t>
            </a:r>
          </a:p>
          <a:p>
            <a:pPr lvl="1"/>
            <a:r>
              <a:rPr lang="en-US" dirty="0"/>
              <a:t>ursprünglich 1993–1996 entwickelt (IMS Stuttgart)</a:t>
            </a:r>
          </a:p>
          <a:p>
            <a:pPr lvl="1"/>
            <a:r>
              <a:rPr lang="en-US" dirty="0" err="1"/>
              <a:t>Anwendungen</a:t>
            </a:r>
            <a:r>
              <a:rPr lang="en-US" dirty="0"/>
              <a:t>: </a:t>
            </a:r>
            <a:r>
              <a:rPr lang="en-US" dirty="0" err="1"/>
              <a:t>statistische</a:t>
            </a:r>
            <a:r>
              <a:rPr lang="en-US" dirty="0"/>
              <a:t> </a:t>
            </a:r>
            <a:r>
              <a:rPr lang="en-US" dirty="0" err="1"/>
              <a:t>Sprachverarbeitung</a:t>
            </a:r>
            <a:r>
              <a:rPr lang="en-US" dirty="0"/>
              <a:t>, </a:t>
            </a:r>
            <a:r>
              <a:rPr lang="en-US" dirty="0" err="1"/>
              <a:t>Lexikographie</a:t>
            </a:r>
            <a:r>
              <a:rPr lang="en-US" dirty="0"/>
              <a:t>, </a:t>
            </a:r>
            <a:r>
              <a:rPr lang="en-US" dirty="0" err="1"/>
              <a:t>Korpuslinguistik</a:t>
            </a:r>
            <a:endParaRPr lang="en-US" dirty="0"/>
          </a:p>
          <a:p>
            <a:pPr lvl="1"/>
            <a:r>
              <a:rPr lang="en-US" dirty="0"/>
              <a:t>Open-Source-</a:t>
            </a:r>
            <a:r>
              <a:rPr lang="en-US" dirty="0" err="1"/>
              <a:t>Veröffentlichung</a:t>
            </a:r>
            <a:r>
              <a:rPr lang="en-US" dirty="0"/>
              <a:t> 2005 (GPL)</a:t>
            </a:r>
          </a:p>
          <a:p>
            <a:pPr lvl="1"/>
            <a:r>
              <a:rPr lang="en-US" dirty="0" err="1"/>
              <a:t>Aktuelle</a:t>
            </a:r>
            <a:r>
              <a:rPr lang="en-US" dirty="0"/>
              <a:t> Version: CWB 3.5 (UTF-8, </a:t>
            </a:r>
            <a:r>
              <a:rPr lang="en-US" dirty="0" err="1"/>
              <a:t>Korpora</a:t>
            </a:r>
            <a:r>
              <a:rPr lang="en-US" dirty="0"/>
              <a:t> bis </a:t>
            </a:r>
            <a:r>
              <a:rPr lang="en-US" dirty="0" err="1"/>
              <a:t>zu</a:t>
            </a:r>
            <a:r>
              <a:rPr lang="en-US" dirty="0"/>
              <a:t> 2 </a:t>
            </a:r>
            <a:r>
              <a:rPr lang="en-US" dirty="0" err="1"/>
              <a:t>Milliarden</a:t>
            </a:r>
            <a:r>
              <a:rPr lang="en-US" dirty="0"/>
              <a:t> </a:t>
            </a:r>
            <a:r>
              <a:rPr lang="en-US" dirty="0" err="1"/>
              <a:t>Wörter</a:t>
            </a:r>
            <a:r>
              <a:rPr lang="en-US" dirty="0"/>
              <a:t>)</a:t>
            </a:r>
          </a:p>
          <a:p>
            <a:r>
              <a:rPr lang="en-US" dirty="0" err="1"/>
              <a:t>Standardoberfläche</a:t>
            </a:r>
            <a:r>
              <a:rPr lang="en-US" dirty="0"/>
              <a:t>: </a:t>
            </a:r>
            <a:r>
              <a:rPr lang="en-US" dirty="0" err="1"/>
              <a:t>CQPweb</a:t>
            </a:r>
            <a:endParaRPr lang="en-US" dirty="0"/>
          </a:p>
          <a:p>
            <a:pPr lvl="1"/>
            <a:r>
              <a:rPr lang="en-US" dirty="0"/>
              <a:t>diverse </a:t>
            </a:r>
            <a:r>
              <a:rPr lang="en-US" dirty="0" err="1"/>
              <a:t>simplere</a:t>
            </a:r>
            <a:r>
              <a:rPr lang="en-US" dirty="0"/>
              <a:t> und/</a:t>
            </a:r>
            <a:r>
              <a:rPr lang="en-US" dirty="0" err="1"/>
              <a:t>oder</a:t>
            </a:r>
            <a:r>
              <a:rPr lang="en-US" dirty="0"/>
              <a:t> </a:t>
            </a:r>
            <a:r>
              <a:rPr lang="en-US" dirty="0" err="1"/>
              <a:t>spezialisiertere</a:t>
            </a:r>
            <a:r>
              <a:rPr lang="en-US" dirty="0"/>
              <a:t> Web-</a:t>
            </a:r>
            <a:r>
              <a:rPr lang="en-US" dirty="0" err="1"/>
              <a:t>Oberflächen</a:t>
            </a:r>
            <a:r>
              <a:rPr lang="en-US" dirty="0"/>
              <a:t> </a:t>
            </a:r>
            <a:r>
              <a:rPr lang="en-US" dirty="0" err="1"/>
              <a:t>verfügbar</a:t>
            </a:r>
            <a:endParaRPr lang="en-US" dirty="0"/>
          </a:p>
          <a:p>
            <a:pPr lvl="1"/>
            <a:r>
              <a:rPr lang="en-US" dirty="0" err="1"/>
              <a:t>Kommandozeilen</a:t>
            </a:r>
            <a:r>
              <a:rPr lang="en-US" dirty="0"/>
              <a:t>-CQP </a:t>
            </a:r>
            <a:r>
              <a:rPr lang="en-US" dirty="0" err="1"/>
              <a:t>für</a:t>
            </a:r>
            <a:r>
              <a:rPr lang="en-US" dirty="0"/>
              <a:t> </a:t>
            </a:r>
            <a:r>
              <a:rPr lang="en-US" dirty="0" err="1"/>
              <a:t>erfahrene</a:t>
            </a:r>
            <a:r>
              <a:rPr lang="en-US" dirty="0"/>
              <a:t> </a:t>
            </a:r>
            <a:r>
              <a:rPr lang="en-US" dirty="0" err="1"/>
              <a:t>Benutzer</a:t>
            </a:r>
            <a:r>
              <a:rPr lang="en-US" dirty="0"/>
              <a:t> (</a:t>
            </a:r>
            <a:r>
              <a:rPr lang="en-US" dirty="0" err="1"/>
              <a:t>Uli</a:t>
            </a:r>
            <a:r>
              <a:rPr lang="en-US" dirty="0"/>
              <a:t> Heid)</a:t>
            </a:r>
          </a:p>
          <a:p>
            <a:r>
              <a:rPr lang="en-US" dirty="0" err="1"/>
              <a:t>SketchEngine</a:t>
            </a:r>
            <a:r>
              <a:rPr lang="en-US" dirty="0"/>
              <a:t>: </a:t>
            </a:r>
            <a:r>
              <a:rPr lang="en-US" dirty="0" err="1"/>
              <a:t>gleiches</a:t>
            </a:r>
            <a:r>
              <a:rPr lang="en-US" dirty="0"/>
              <a:t> </a:t>
            </a:r>
            <a:r>
              <a:rPr lang="en-US" dirty="0" err="1"/>
              <a:t>Datenmodell</a:t>
            </a:r>
            <a:r>
              <a:rPr lang="en-US" dirty="0"/>
              <a:t>, </a:t>
            </a:r>
            <a:r>
              <a:rPr lang="en-US" dirty="0" err="1"/>
              <a:t>gleiche</a:t>
            </a:r>
            <a:r>
              <a:rPr lang="en-US" dirty="0"/>
              <a:t> </a:t>
            </a:r>
            <a:r>
              <a:rPr lang="en-US" dirty="0" err="1"/>
              <a:t>Abfragesyntax</a:t>
            </a:r>
            <a:endParaRPr lang="en-US" dirty="0"/>
          </a:p>
          <a:p>
            <a:pPr lvl="1"/>
            <a:r>
              <a:rPr lang="en-US" dirty="0" err="1"/>
              <a:t>aber</a:t>
            </a:r>
            <a:r>
              <a:rPr lang="en-US" dirty="0"/>
              <a:t> </a:t>
            </a:r>
            <a:r>
              <a:rPr lang="en-US" dirty="0" err="1"/>
              <a:t>unterschiedliche</a:t>
            </a:r>
            <a:r>
              <a:rPr lang="en-US" dirty="0"/>
              <a:t> </a:t>
            </a:r>
            <a:r>
              <a:rPr lang="en-US" dirty="0" err="1"/>
              <a:t>Implementierung</a:t>
            </a:r>
            <a:endParaRPr lang="en-US" dirty="0"/>
          </a:p>
        </p:txBody>
      </p:sp>
      <p:pic>
        <p:nvPicPr>
          <p:cNvPr id="4" name="Picture 3" descr="ocwb-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538" y="5350068"/>
            <a:ext cx="3496826" cy="1058672"/>
          </a:xfrm>
          <a:prstGeom prst="rect">
            <a:avLst/>
          </a:prstGeom>
        </p:spPr>
      </p:pic>
      <p:sp>
        <p:nvSpPr>
          <p:cNvPr id="5" name="TextBox 4"/>
          <p:cNvSpPr txBox="1"/>
          <p:nvPr/>
        </p:nvSpPr>
        <p:spPr>
          <a:xfrm>
            <a:off x="627064" y="5885520"/>
            <a:ext cx="3200400" cy="523220"/>
          </a:xfrm>
          <a:prstGeom prst="rect">
            <a:avLst/>
          </a:prstGeom>
          <a:noFill/>
        </p:spPr>
        <p:txBody>
          <a:bodyPr wrap="square" rtlCol="0">
            <a:spAutoFit/>
          </a:bodyPr>
          <a:lstStyle/>
          <a:p>
            <a:r>
              <a:rPr lang="en-US" sz="2800" b="1" dirty="0">
                <a:solidFill>
                  <a:srgbClr val="7F387B"/>
                </a:solidFill>
              </a:rPr>
              <a:t>http://cwb.sf.net/</a:t>
            </a:r>
          </a:p>
        </p:txBody>
      </p:sp>
    </p:spTree>
    <p:extLst>
      <p:ext uri="{BB962C8B-B14F-4D97-AF65-F5344CB8AC3E}">
        <p14:creationId xmlns:p14="http://schemas.microsoft.com/office/powerpoint/2010/main" val="2044428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Vertical </a:t>
            </a:r>
            <a:r>
              <a:rPr lang="de-DE" dirty="0" err="1"/>
              <a:t>text</a:t>
            </a:r>
            <a:r>
              <a:rPr lang="de-DE" dirty="0"/>
              <a:t> </a:t>
            </a:r>
            <a:r>
              <a:rPr lang="de-DE" dirty="0" err="1"/>
              <a:t>format</a:t>
            </a:r>
            <a:r>
              <a:rPr lang="de-DE" dirty="0"/>
              <a:t> (.</a:t>
            </a:r>
            <a:r>
              <a:rPr lang="de-DE" dirty="0" err="1"/>
              <a:t>vrt</a:t>
            </a:r>
            <a:r>
              <a:rPr lang="de-DE" dirty="0"/>
              <a:t>)</a:t>
            </a:r>
            <a:br>
              <a:rPr lang="de-DE" dirty="0"/>
            </a:br>
            <a:r>
              <a:rPr lang="de-DE" sz="1800" dirty="0">
                <a:solidFill>
                  <a:schemeClr val="tx2"/>
                </a:solidFill>
              </a:rPr>
              <a:t>Einfacheres, effizienteres Format ➞ wird von CWB &amp; NLP-Tools verwendet</a:t>
            </a:r>
            <a:endParaRPr lang="de-DE" dirty="0">
              <a:solidFill>
                <a:schemeClr val="tx2"/>
              </a:solidFill>
            </a:endParaRPr>
          </a:p>
        </p:txBody>
      </p:sp>
      <p:sp>
        <p:nvSpPr>
          <p:cNvPr id="3" name="Content Placeholder 2"/>
          <p:cNvSpPr>
            <a:spLocks noGrp="1"/>
          </p:cNvSpPr>
          <p:nvPr>
            <p:ph idx="1"/>
          </p:nvPr>
        </p:nvSpPr>
        <p:spPr/>
        <p:txBody>
          <a:bodyPr>
            <a:normAutofit fontScale="92500" lnSpcReduction="20000"/>
          </a:bodyPr>
          <a:lstStyle/>
          <a:p>
            <a:pPr marL="0" lvl="0" indent="0">
              <a:lnSpc>
                <a:spcPct val="120000"/>
              </a:lnSpc>
              <a:spcBef>
                <a:spcPts val="0"/>
              </a:spcBef>
              <a:buNone/>
            </a:pPr>
            <a:r>
              <a:rPr lang="de-DE" sz="1600" b="1">
                <a:solidFill>
                  <a:srgbClr val="003865"/>
                </a:solidFill>
                <a:latin typeface="Consolas" charset="0"/>
                <a:ea typeface="Consolas" charset="0"/>
                <a:cs typeface="Consolas" charset="0"/>
              </a:rPr>
              <a:t>&lt;</a:t>
            </a:r>
            <a:r>
              <a:rPr lang="de-DE" sz="1600" b="1">
                <a:solidFill>
                  <a:srgbClr val="8D1428"/>
                </a:solidFill>
                <a:latin typeface="Consolas" charset="0"/>
                <a:ea typeface="Consolas" charset="0"/>
                <a:cs typeface="Consolas" charset="0"/>
              </a:rPr>
              <a:t>corpus</a:t>
            </a:r>
            <a:r>
              <a:rPr lang="de-DE" sz="1600" b="1">
                <a:solidFill>
                  <a:srgbClr val="003865"/>
                </a:solidFill>
                <a:latin typeface="Consolas" charset="0"/>
                <a:ea typeface="Consolas" charset="0"/>
                <a:cs typeface="Consolas" charset="0"/>
              </a:rPr>
              <a:t>&gt;</a:t>
            </a:r>
          </a:p>
          <a:p>
            <a:pPr marL="0" lvl="0" indent="0">
              <a:lnSpc>
                <a:spcPct val="120000"/>
              </a:lnSpc>
              <a:spcBef>
                <a:spcPts val="0"/>
              </a:spcBef>
              <a:buNone/>
            </a:pPr>
            <a:r>
              <a:rPr lang="de-DE" sz="1600" b="1">
                <a:solidFill>
                  <a:srgbClr val="003865"/>
                </a:solidFill>
                <a:latin typeface="Consolas" charset="0"/>
                <a:ea typeface="Consolas" charset="0"/>
                <a:cs typeface="Consolas" charset="0"/>
              </a:rPr>
              <a:t>&lt;</a:t>
            </a:r>
            <a:r>
              <a:rPr lang="de-DE" sz="1600" b="1">
                <a:solidFill>
                  <a:srgbClr val="8D1428"/>
                </a:solidFill>
                <a:latin typeface="Consolas" charset="0"/>
                <a:ea typeface="Consolas" charset="0"/>
                <a:cs typeface="Consolas" charset="0"/>
              </a:rPr>
              <a:t>story</a:t>
            </a:r>
            <a:r>
              <a:rPr lang="de-DE" sz="1600" b="1">
                <a:solidFill>
                  <a:srgbClr val="003865"/>
                </a:solidFill>
                <a:latin typeface="Consolas" charset="0"/>
                <a:ea typeface="Consolas" charset="0"/>
                <a:cs typeface="Consolas" charset="0"/>
              </a:rPr>
              <a:t> title="</a:t>
            </a:r>
            <a:r>
              <a:rPr lang="de-DE" sz="1600" b="1">
                <a:solidFill>
                  <a:srgbClr val="009B6E"/>
                </a:solidFill>
                <a:latin typeface="Consolas" charset="0"/>
                <a:ea typeface="Consolas" charset="0"/>
                <a:cs typeface="Consolas" charset="0"/>
              </a:rPr>
              <a:t>The Garden</a:t>
            </a:r>
            <a:r>
              <a:rPr lang="de-DE" sz="1600" b="1">
                <a:solidFill>
                  <a:srgbClr val="003865"/>
                </a:solidFill>
                <a:latin typeface="Consolas" charset="0"/>
                <a:ea typeface="Consolas" charset="0"/>
                <a:cs typeface="Consolas" charset="0"/>
              </a:rPr>
              <a:t>"&gt;</a:t>
            </a:r>
          </a:p>
          <a:p>
            <a:pPr marL="0" lvl="0" indent="0">
              <a:lnSpc>
                <a:spcPct val="120000"/>
              </a:lnSpc>
              <a:spcBef>
                <a:spcPts val="0"/>
              </a:spcBef>
              <a:buNone/>
            </a:pPr>
            <a:r>
              <a:rPr lang="de-DE" sz="1600" b="1">
                <a:solidFill>
                  <a:srgbClr val="003866"/>
                </a:solidFill>
                <a:latin typeface="Consolas" charset="0"/>
                <a:ea typeface="Consolas" charset="0"/>
                <a:cs typeface="Consolas" charset="0"/>
              </a:rPr>
              <a:t>&lt;</a:t>
            </a:r>
            <a:r>
              <a:rPr lang="de-DE" sz="1600" b="1">
                <a:solidFill>
                  <a:srgbClr val="8D1428"/>
                </a:solidFill>
                <a:latin typeface="Consolas" charset="0"/>
                <a:ea typeface="Consolas" charset="0"/>
                <a:cs typeface="Consolas" charset="0"/>
              </a:rPr>
              <a:t>p</a:t>
            </a:r>
            <a:r>
              <a:rPr lang="de-DE" sz="1600" b="1">
                <a:solidFill>
                  <a:srgbClr val="003866"/>
                </a:solidFill>
                <a:latin typeface="Consolas" charset="0"/>
                <a:ea typeface="Consolas" charset="0"/>
                <a:cs typeface="Consolas" charset="0"/>
              </a:rPr>
              <a:t>&gt;</a:t>
            </a:r>
          </a:p>
          <a:p>
            <a:pPr marL="0" lvl="0" indent="0">
              <a:lnSpc>
                <a:spcPct val="120000"/>
              </a:lnSpc>
              <a:spcBef>
                <a:spcPts val="0"/>
              </a:spcBef>
              <a:buNone/>
            </a:pPr>
            <a:r>
              <a:rPr lang="de-DE" sz="1600" b="1">
                <a:solidFill>
                  <a:srgbClr val="003866"/>
                </a:solidFill>
                <a:latin typeface="Consolas" charset="0"/>
                <a:ea typeface="Consolas" charset="0"/>
                <a:cs typeface="Consolas" charset="0"/>
              </a:rPr>
              <a:t>&lt;</a:t>
            </a:r>
            <a:r>
              <a:rPr lang="de-DE" sz="1600" b="1">
                <a:solidFill>
                  <a:srgbClr val="8D1428"/>
                </a:solidFill>
                <a:latin typeface="Consolas" charset="0"/>
                <a:ea typeface="Consolas" charset="0"/>
                <a:cs typeface="Consolas" charset="0"/>
              </a:rPr>
              <a:t>s</a:t>
            </a:r>
            <a:r>
              <a:rPr lang="de-DE" sz="1600" b="1">
                <a:solidFill>
                  <a:srgbClr val="003866"/>
                </a:solidFill>
                <a:latin typeface="Consolas" charset="0"/>
                <a:ea typeface="Consolas" charset="0"/>
                <a:cs typeface="Consolas" charset="0"/>
              </a:rPr>
              <a:t>&gt;</a:t>
            </a:r>
          </a:p>
          <a:p>
            <a:pPr marL="0" lvl="0" indent="0">
              <a:lnSpc>
                <a:spcPct val="120000"/>
              </a:lnSpc>
              <a:spcBef>
                <a:spcPts val="0"/>
              </a:spcBef>
              <a:buNone/>
            </a:pPr>
            <a:r>
              <a:rPr lang="de-DE" sz="1600" b="1">
                <a:solidFill>
                  <a:srgbClr val="000000"/>
                </a:solidFill>
                <a:latin typeface="Consolas" charset="0"/>
                <a:ea typeface="Consolas" charset="0"/>
                <a:cs typeface="Consolas" charset="0"/>
              </a:rPr>
              <a:t>It		</a:t>
            </a:r>
            <a:r>
              <a:rPr lang="de-DE" sz="1600" b="1">
                <a:solidFill>
                  <a:srgbClr val="009B6E"/>
                </a:solidFill>
                <a:latin typeface="Consolas" charset="0"/>
                <a:ea typeface="Consolas" charset="0"/>
                <a:cs typeface="Consolas" charset="0"/>
              </a:rPr>
              <a:t>PP	 it</a:t>
            </a:r>
          </a:p>
          <a:p>
            <a:pPr marL="0" lvl="0" indent="0">
              <a:lnSpc>
                <a:spcPct val="120000"/>
              </a:lnSpc>
              <a:spcBef>
                <a:spcPts val="0"/>
              </a:spcBef>
              <a:buNone/>
            </a:pPr>
            <a:r>
              <a:rPr lang="de-DE" sz="1600" b="1">
                <a:solidFill>
                  <a:srgbClr val="000000"/>
                </a:solidFill>
                <a:latin typeface="Consolas" charset="0"/>
                <a:ea typeface="Consolas" charset="0"/>
                <a:cs typeface="Consolas" charset="0"/>
              </a:rPr>
              <a:t>seemed	</a:t>
            </a:r>
            <a:r>
              <a:rPr lang="de-DE" sz="1600" b="1">
                <a:solidFill>
                  <a:srgbClr val="009B6E"/>
                </a:solidFill>
                <a:latin typeface="Consolas" charset="0"/>
                <a:ea typeface="Consolas" charset="0"/>
                <a:cs typeface="Consolas" charset="0"/>
              </a:rPr>
              <a:t>VBD	 seem</a:t>
            </a:r>
          </a:p>
          <a:p>
            <a:pPr marL="0" lvl="0" indent="0">
              <a:lnSpc>
                <a:spcPct val="120000"/>
              </a:lnSpc>
              <a:spcBef>
                <a:spcPts val="0"/>
              </a:spcBef>
              <a:buNone/>
            </a:pPr>
            <a:r>
              <a:rPr lang="de-DE" sz="1600" b="1">
                <a:solidFill>
                  <a:srgbClr val="000000"/>
                </a:solidFill>
                <a:latin typeface="Consolas" charset="0"/>
                <a:ea typeface="Consolas" charset="0"/>
                <a:cs typeface="Consolas" charset="0"/>
              </a:rPr>
              <a:t>a		</a:t>
            </a:r>
            <a:r>
              <a:rPr lang="de-DE" sz="1600" b="1">
                <a:solidFill>
                  <a:srgbClr val="009B6E"/>
                </a:solidFill>
                <a:latin typeface="Consolas" charset="0"/>
                <a:ea typeface="Consolas" charset="0"/>
                <a:cs typeface="Consolas" charset="0"/>
              </a:rPr>
              <a:t>DT	 a</a:t>
            </a:r>
          </a:p>
          <a:p>
            <a:pPr marL="0" lvl="0" indent="0">
              <a:lnSpc>
                <a:spcPct val="120000"/>
              </a:lnSpc>
              <a:spcBef>
                <a:spcPts val="0"/>
              </a:spcBef>
              <a:buNone/>
            </a:pPr>
            <a:r>
              <a:rPr lang="de-DE" sz="1600" b="1">
                <a:solidFill>
                  <a:srgbClr val="000000"/>
                </a:solidFill>
                <a:latin typeface="Consolas" charset="0"/>
                <a:ea typeface="Consolas" charset="0"/>
                <a:cs typeface="Consolas" charset="0"/>
              </a:rPr>
              <a:t>day		</a:t>
            </a:r>
            <a:r>
              <a:rPr lang="de-DE" sz="1600" b="1">
                <a:solidFill>
                  <a:srgbClr val="009B6E"/>
                </a:solidFill>
                <a:latin typeface="Consolas" charset="0"/>
                <a:ea typeface="Consolas" charset="0"/>
                <a:cs typeface="Consolas" charset="0"/>
              </a:rPr>
              <a:t>NN	 day</a:t>
            </a:r>
          </a:p>
          <a:p>
            <a:pPr marL="0" lvl="0" indent="0">
              <a:lnSpc>
                <a:spcPct val="120000"/>
              </a:lnSpc>
              <a:spcBef>
                <a:spcPts val="0"/>
              </a:spcBef>
              <a:buNone/>
            </a:pPr>
            <a:r>
              <a:rPr lang="de-DE" sz="1600" b="1">
                <a:solidFill>
                  <a:srgbClr val="000000"/>
                </a:solidFill>
                <a:latin typeface="Consolas" charset="0"/>
                <a:ea typeface="Consolas" charset="0"/>
                <a:cs typeface="Consolas" charset="0"/>
              </a:rPr>
              <a:t>much		</a:t>
            </a:r>
            <a:r>
              <a:rPr lang="de-DE" sz="1600" b="1">
                <a:solidFill>
                  <a:srgbClr val="009B6E"/>
                </a:solidFill>
                <a:latin typeface="Consolas" charset="0"/>
                <a:ea typeface="Consolas" charset="0"/>
                <a:cs typeface="Consolas" charset="0"/>
              </a:rPr>
              <a:t>RB	 much</a:t>
            </a:r>
          </a:p>
          <a:p>
            <a:pPr marL="0" lvl="0" indent="0">
              <a:lnSpc>
                <a:spcPct val="120000"/>
              </a:lnSpc>
              <a:spcBef>
                <a:spcPts val="0"/>
              </a:spcBef>
              <a:buNone/>
            </a:pPr>
            <a:r>
              <a:rPr lang="de-DE" sz="1600" b="1">
                <a:solidFill>
                  <a:srgbClr val="000000"/>
                </a:solidFill>
                <a:latin typeface="Consolas" charset="0"/>
                <a:ea typeface="Consolas" charset="0"/>
                <a:cs typeface="Consolas" charset="0"/>
              </a:rPr>
              <a:t>as		</a:t>
            </a:r>
            <a:r>
              <a:rPr lang="de-DE" sz="1600" b="1">
                <a:solidFill>
                  <a:srgbClr val="009B6E"/>
                </a:solidFill>
                <a:latin typeface="Consolas" charset="0"/>
                <a:ea typeface="Consolas" charset="0"/>
                <a:cs typeface="Consolas" charset="0"/>
              </a:rPr>
              <a:t>IN	 as</a:t>
            </a:r>
          </a:p>
          <a:p>
            <a:pPr marL="0" lvl="0" indent="0">
              <a:lnSpc>
                <a:spcPct val="120000"/>
              </a:lnSpc>
              <a:spcBef>
                <a:spcPts val="0"/>
              </a:spcBef>
              <a:buNone/>
            </a:pPr>
            <a:r>
              <a:rPr lang="de-DE" sz="1600" b="1">
                <a:solidFill>
                  <a:srgbClr val="000000"/>
                </a:solidFill>
                <a:latin typeface="Consolas" charset="0"/>
                <a:ea typeface="Consolas" charset="0"/>
                <a:cs typeface="Consolas" charset="0"/>
              </a:rPr>
              <a:t>any		</a:t>
            </a:r>
            <a:r>
              <a:rPr lang="de-DE" sz="1600" b="1">
                <a:solidFill>
                  <a:srgbClr val="009B6E"/>
                </a:solidFill>
                <a:latin typeface="Consolas" charset="0"/>
                <a:ea typeface="Consolas" charset="0"/>
                <a:cs typeface="Consolas" charset="0"/>
              </a:rPr>
              <a:t>DT	 any</a:t>
            </a:r>
          </a:p>
          <a:p>
            <a:pPr marL="0" lvl="0" indent="0">
              <a:lnSpc>
                <a:spcPct val="120000"/>
              </a:lnSpc>
              <a:spcBef>
                <a:spcPts val="0"/>
              </a:spcBef>
              <a:buNone/>
            </a:pPr>
            <a:r>
              <a:rPr lang="de-DE" sz="1600" b="1">
                <a:solidFill>
                  <a:srgbClr val="000000"/>
                </a:solidFill>
                <a:latin typeface="Consolas" charset="0"/>
                <a:ea typeface="Consolas" charset="0"/>
                <a:cs typeface="Consolas" charset="0"/>
              </a:rPr>
              <a:t>other	</a:t>
            </a:r>
            <a:r>
              <a:rPr lang="de-DE" sz="1600" b="1">
                <a:solidFill>
                  <a:srgbClr val="009B6E"/>
                </a:solidFill>
                <a:latin typeface="Consolas" charset="0"/>
                <a:ea typeface="Consolas" charset="0"/>
                <a:cs typeface="Consolas" charset="0"/>
              </a:rPr>
              <a:t>JJ	 other</a:t>
            </a:r>
          </a:p>
          <a:p>
            <a:pPr marL="0" lvl="0" indent="0">
              <a:lnSpc>
                <a:spcPct val="120000"/>
              </a:lnSpc>
              <a:spcBef>
                <a:spcPts val="0"/>
              </a:spcBef>
              <a:buNone/>
            </a:pPr>
            <a:r>
              <a:rPr lang="de-DE" sz="1600" b="1">
                <a:solidFill>
                  <a:srgbClr val="000000"/>
                </a:solidFill>
                <a:latin typeface="Consolas" charset="0"/>
                <a:ea typeface="Consolas" charset="0"/>
                <a:cs typeface="Consolas" charset="0"/>
              </a:rPr>
              <a:t>until	</a:t>
            </a:r>
            <a:r>
              <a:rPr lang="de-DE" sz="1600" b="1">
                <a:solidFill>
                  <a:srgbClr val="009B6E"/>
                </a:solidFill>
                <a:latin typeface="Consolas" charset="0"/>
                <a:ea typeface="Consolas" charset="0"/>
                <a:cs typeface="Consolas" charset="0"/>
              </a:rPr>
              <a:t>IN	 until</a:t>
            </a:r>
          </a:p>
          <a:p>
            <a:pPr marL="0" lvl="0" indent="0">
              <a:lnSpc>
                <a:spcPct val="120000"/>
              </a:lnSpc>
              <a:spcBef>
                <a:spcPts val="0"/>
              </a:spcBef>
              <a:buNone/>
            </a:pPr>
            <a:r>
              <a:rPr lang="de-DE" sz="1600" b="1">
                <a:solidFill>
                  <a:srgbClr val="000000"/>
                </a:solidFill>
                <a:latin typeface="Consolas" charset="0"/>
                <a:ea typeface="Consolas" charset="0"/>
                <a:cs typeface="Consolas" charset="0"/>
              </a:rPr>
              <a:t>I		</a:t>
            </a:r>
            <a:r>
              <a:rPr lang="de-DE" sz="1600" b="1">
                <a:solidFill>
                  <a:srgbClr val="009B6E"/>
                </a:solidFill>
                <a:latin typeface="Consolas" charset="0"/>
                <a:ea typeface="Consolas" charset="0"/>
                <a:cs typeface="Consolas" charset="0"/>
              </a:rPr>
              <a:t>PP	 I</a:t>
            </a:r>
          </a:p>
          <a:p>
            <a:pPr marL="0" lvl="0" indent="0">
              <a:lnSpc>
                <a:spcPct val="120000"/>
              </a:lnSpc>
              <a:spcBef>
                <a:spcPts val="0"/>
              </a:spcBef>
              <a:buNone/>
            </a:pPr>
            <a:r>
              <a:rPr lang="de-DE" sz="1600" b="1">
                <a:solidFill>
                  <a:srgbClr val="003866"/>
                </a:solidFill>
                <a:latin typeface="Consolas" charset="0"/>
                <a:ea typeface="Consolas" charset="0"/>
                <a:cs typeface="Consolas" charset="0"/>
              </a:rPr>
              <a:t>...</a:t>
            </a:r>
            <a:endParaRPr lang="de-DE" sz="1600" b="1">
              <a:solidFill>
                <a:srgbClr val="009B6E"/>
              </a:solidFill>
              <a:latin typeface="Consolas" charset="0"/>
              <a:ea typeface="Consolas" charset="0"/>
              <a:cs typeface="Consolas" charset="0"/>
            </a:endParaRPr>
          </a:p>
          <a:p>
            <a:pPr marL="0" lvl="0" indent="0">
              <a:lnSpc>
                <a:spcPct val="120000"/>
              </a:lnSpc>
              <a:spcBef>
                <a:spcPts val="0"/>
              </a:spcBef>
              <a:buNone/>
            </a:pPr>
            <a:r>
              <a:rPr lang="de-DE" sz="1600" b="1">
                <a:solidFill>
                  <a:srgbClr val="003866"/>
                </a:solidFill>
                <a:latin typeface="Consolas" charset="0"/>
                <a:ea typeface="Consolas" charset="0"/>
                <a:cs typeface="Consolas" charset="0"/>
              </a:rPr>
              <a:t>&lt;/</a:t>
            </a:r>
            <a:r>
              <a:rPr lang="de-DE" sz="1600" b="1">
                <a:solidFill>
                  <a:srgbClr val="8D1428"/>
                </a:solidFill>
                <a:latin typeface="Consolas" charset="0"/>
                <a:ea typeface="Consolas" charset="0"/>
                <a:cs typeface="Consolas" charset="0"/>
              </a:rPr>
              <a:t>s</a:t>
            </a:r>
            <a:r>
              <a:rPr lang="de-DE" sz="1600" b="1">
                <a:solidFill>
                  <a:srgbClr val="003866"/>
                </a:solidFill>
                <a:latin typeface="Consolas" charset="0"/>
                <a:ea typeface="Consolas" charset="0"/>
                <a:cs typeface="Consolas" charset="0"/>
              </a:rPr>
              <a:t>&gt;</a:t>
            </a:r>
          </a:p>
          <a:p>
            <a:pPr marL="0" lvl="0" indent="0">
              <a:lnSpc>
                <a:spcPct val="120000"/>
              </a:lnSpc>
              <a:spcBef>
                <a:spcPts val="0"/>
              </a:spcBef>
              <a:buNone/>
            </a:pPr>
            <a:r>
              <a:rPr lang="de-DE" sz="1600" b="1">
                <a:solidFill>
                  <a:srgbClr val="003866"/>
                </a:solidFill>
                <a:latin typeface="Consolas" charset="0"/>
                <a:ea typeface="Consolas" charset="0"/>
                <a:cs typeface="Consolas" charset="0"/>
              </a:rPr>
              <a:t>&lt;/</a:t>
            </a:r>
            <a:r>
              <a:rPr lang="de-DE" sz="1600" b="1">
                <a:solidFill>
                  <a:srgbClr val="8D1428"/>
                </a:solidFill>
                <a:latin typeface="Consolas" charset="0"/>
                <a:ea typeface="Consolas" charset="0"/>
                <a:cs typeface="Consolas" charset="0"/>
              </a:rPr>
              <a:t>p</a:t>
            </a:r>
            <a:r>
              <a:rPr lang="de-DE" sz="1600" b="1">
                <a:solidFill>
                  <a:srgbClr val="003866"/>
                </a:solidFill>
                <a:latin typeface="Consolas" charset="0"/>
                <a:ea typeface="Consolas" charset="0"/>
                <a:cs typeface="Consolas" charset="0"/>
              </a:rPr>
              <a:t>&gt;</a:t>
            </a:r>
          </a:p>
          <a:p>
            <a:pPr marL="0" lvl="0" indent="0">
              <a:lnSpc>
                <a:spcPct val="120000"/>
              </a:lnSpc>
              <a:spcBef>
                <a:spcPts val="0"/>
              </a:spcBef>
              <a:buNone/>
            </a:pPr>
            <a:r>
              <a:rPr lang="de-DE" sz="1600" b="1">
                <a:solidFill>
                  <a:srgbClr val="003866"/>
                </a:solidFill>
                <a:latin typeface="Consolas" charset="0"/>
                <a:ea typeface="Consolas" charset="0"/>
                <a:cs typeface="Consolas" charset="0"/>
              </a:rPr>
              <a:t>&lt;/</a:t>
            </a:r>
            <a:r>
              <a:rPr lang="de-DE" sz="1600" b="1">
                <a:solidFill>
                  <a:srgbClr val="8D1428"/>
                </a:solidFill>
                <a:latin typeface="Consolas" charset="0"/>
                <a:ea typeface="Consolas" charset="0"/>
                <a:cs typeface="Consolas" charset="0"/>
              </a:rPr>
              <a:t>story</a:t>
            </a:r>
            <a:r>
              <a:rPr lang="de-DE" sz="1600" b="1">
                <a:solidFill>
                  <a:srgbClr val="003866"/>
                </a:solidFill>
                <a:latin typeface="Consolas" charset="0"/>
                <a:ea typeface="Consolas" charset="0"/>
                <a:cs typeface="Consolas" charset="0"/>
              </a:rPr>
              <a:t>&gt;</a:t>
            </a:r>
          </a:p>
          <a:p>
            <a:pPr marL="0" lvl="0" indent="0">
              <a:lnSpc>
                <a:spcPct val="120000"/>
              </a:lnSpc>
              <a:spcBef>
                <a:spcPts val="0"/>
              </a:spcBef>
              <a:buNone/>
            </a:pPr>
            <a:r>
              <a:rPr lang="de-DE" sz="1600" b="1">
                <a:solidFill>
                  <a:srgbClr val="003866"/>
                </a:solidFill>
                <a:latin typeface="Consolas" charset="0"/>
                <a:ea typeface="Consolas" charset="0"/>
                <a:cs typeface="Consolas" charset="0"/>
              </a:rPr>
              <a:t>&lt;/</a:t>
            </a:r>
            <a:r>
              <a:rPr lang="de-DE" sz="1600" b="1">
                <a:solidFill>
                  <a:srgbClr val="8D1428"/>
                </a:solidFill>
                <a:latin typeface="Consolas" charset="0"/>
                <a:ea typeface="Consolas" charset="0"/>
                <a:cs typeface="Consolas" charset="0"/>
              </a:rPr>
              <a:t>corpus</a:t>
            </a:r>
            <a:r>
              <a:rPr lang="de-DE" sz="1600" b="1">
                <a:solidFill>
                  <a:srgbClr val="003866"/>
                </a:solidFill>
                <a:latin typeface="Consolas" charset="0"/>
                <a:ea typeface="Consolas" charset="0"/>
                <a:cs typeface="Consolas" charset="0"/>
              </a:rPr>
              <a:t>&gt;</a:t>
            </a:r>
          </a:p>
        </p:txBody>
      </p:sp>
      <p:grpSp>
        <p:nvGrpSpPr>
          <p:cNvPr id="4" name="Group 3">
            <a:extLst>
              <a:ext uri="{FF2B5EF4-FFF2-40B4-BE49-F238E27FC236}">
                <a16:creationId xmlns:a16="http://schemas.microsoft.com/office/drawing/2014/main" id="{7E1E35F1-6706-064C-9D86-B05BF5BAE200}"/>
              </a:ext>
            </a:extLst>
          </p:cNvPr>
          <p:cNvGrpSpPr/>
          <p:nvPr/>
        </p:nvGrpSpPr>
        <p:grpSpPr>
          <a:xfrm>
            <a:off x="1235947" y="5165548"/>
            <a:ext cx="5124661" cy="915428"/>
            <a:chOff x="2153632" y="1901068"/>
            <a:chExt cx="4120861" cy="915428"/>
          </a:xfrm>
        </p:grpSpPr>
        <p:sp>
          <p:nvSpPr>
            <p:cNvPr id="5" name="TextBox 4">
              <a:extLst>
                <a:ext uri="{FF2B5EF4-FFF2-40B4-BE49-F238E27FC236}">
                  <a16:creationId xmlns:a16="http://schemas.microsoft.com/office/drawing/2014/main" id="{2B7C9276-7C6C-3243-9C2E-759DB1B67F50}"/>
                </a:ext>
              </a:extLst>
            </p:cNvPr>
            <p:cNvSpPr txBox="1"/>
            <p:nvPr/>
          </p:nvSpPr>
          <p:spPr>
            <a:xfrm>
              <a:off x="2824281" y="2354831"/>
              <a:ext cx="3450212" cy="461665"/>
            </a:xfrm>
            <a:prstGeom prst="rect">
              <a:avLst/>
            </a:prstGeom>
            <a:noFill/>
          </p:spPr>
          <p:txBody>
            <a:bodyPr wrap="square" rtlCol="0">
              <a:spAutoFit/>
            </a:bodyPr>
            <a:lstStyle/>
            <a:p>
              <a:r>
                <a:rPr lang="de-DE" sz="2400" dirty="0">
                  <a:solidFill>
                    <a:schemeClr val="accent4"/>
                  </a:solidFill>
                  <a:latin typeface="Calibri" panose="020F0502020204030204" pitchFamily="34" charset="0"/>
                  <a:cs typeface="Calibri" panose="020F0502020204030204" pitchFamily="34" charset="0"/>
                </a:rPr>
                <a:t>Tabulatorzeichen (</a:t>
              </a:r>
              <a:r>
                <a:rPr lang="de-DE" sz="2400" dirty="0">
                  <a:solidFill>
                    <a:schemeClr val="tx2"/>
                  </a:solidFill>
                  <a:latin typeface="Consolas" panose="020B0609020204030204" pitchFamily="49" charset="0"/>
                  <a:cs typeface="Calibri" panose="020F0502020204030204" pitchFamily="34" charset="0"/>
                </a:rPr>
                <a:t>\t</a:t>
              </a:r>
              <a:r>
                <a:rPr lang="de-DE" sz="2400" dirty="0">
                  <a:solidFill>
                    <a:schemeClr val="accent4"/>
                  </a:solidFill>
                  <a:latin typeface="Calibri" panose="020F0502020204030204" pitchFamily="34" charset="0"/>
                  <a:cs typeface="Calibri" panose="020F0502020204030204" pitchFamily="34" charset="0"/>
                </a:rPr>
                <a:t>, </a:t>
              </a:r>
              <a:r>
                <a:rPr lang="de-DE" sz="2400" dirty="0">
                  <a:solidFill>
                    <a:schemeClr val="tx2"/>
                  </a:solidFill>
                  <a:latin typeface="Consolas" panose="020B0609020204030204" pitchFamily="49" charset="0"/>
                  <a:cs typeface="Calibri" panose="020F0502020204030204" pitchFamily="34" charset="0"/>
                </a:rPr>
                <a:t>\x09</a:t>
              </a:r>
              <a:r>
                <a:rPr lang="de-DE" sz="2400" dirty="0">
                  <a:solidFill>
                    <a:schemeClr val="accent4"/>
                  </a:solidFill>
                  <a:latin typeface="Calibri" panose="020F0502020204030204" pitchFamily="34" charset="0"/>
                  <a:cs typeface="Calibri" panose="020F0502020204030204" pitchFamily="34" charset="0"/>
                </a:rPr>
                <a:t>)</a:t>
              </a:r>
            </a:p>
          </p:txBody>
        </p:sp>
        <p:cxnSp>
          <p:nvCxnSpPr>
            <p:cNvPr id="6" name="Straight Arrow Connector 5">
              <a:extLst>
                <a:ext uri="{FF2B5EF4-FFF2-40B4-BE49-F238E27FC236}">
                  <a16:creationId xmlns:a16="http://schemas.microsoft.com/office/drawing/2014/main" id="{4DA5598D-47E6-8141-B8E1-45BDD44CFD48}"/>
                </a:ext>
              </a:extLst>
            </p:cNvPr>
            <p:cNvCxnSpPr>
              <a:cxnSpLocks/>
              <a:stCxn id="5" idx="1"/>
            </p:cNvCxnSpPr>
            <p:nvPr/>
          </p:nvCxnSpPr>
          <p:spPr>
            <a:xfrm flipH="1" flipV="1">
              <a:off x="2648633" y="1901068"/>
              <a:ext cx="175648" cy="684596"/>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D12AC6D4-B063-DC4F-B014-2B293234D3F9}"/>
                </a:ext>
              </a:extLst>
            </p:cNvPr>
            <p:cNvCxnSpPr>
              <a:cxnSpLocks/>
            </p:cNvCxnSpPr>
            <p:nvPr/>
          </p:nvCxnSpPr>
          <p:spPr>
            <a:xfrm flipH="1" flipV="1">
              <a:off x="2153632" y="1918081"/>
              <a:ext cx="670649" cy="667583"/>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sp>
        <p:nvSpPr>
          <p:cNvPr id="10" name="Round Diagonal Corner Rectangle 8">
            <a:extLst>
              <a:ext uri="{FF2B5EF4-FFF2-40B4-BE49-F238E27FC236}">
                <a16:creationId xmlns:a16="http://schemas.microsoft.com/office/drawing/2014/main" id="{7689CB76-6FE5-008D-E234-A49A8E8A5E8F}"/>
              </a:ext>
            </a:extLst>
          </p:cNvPr>
          <p:cNvSpPr/>
          <p:nvPr/>
        </p:nvSpPr>
        <p:spPr>
          <a:xfrm>
            <a:off x="5165652" y="2542583"/>
            <a:ext cx="3048000" cy="1772834"/>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t"/>
          <a:lstStyle/>
          <a:p>
            <a:r>
              <a:rPr lang="de-DE" sz="2000" b="1" dirty="0" err="1">
                <a:solidFill>
                  <a:schemeClr val="tx2"/>
                </a:solidFill>
                <a:latin typeface="Calibri" panose="020F0502020204030204" pitchFamily="34" charset="0"/>
                <a:cs typeface="Calibri" panose="020F0502020204030204" pitchFamily="34" charset="0"/>
              </a:rPr>
              <a:t>metadata</a:t>
            </a:r>
            <a:endParaRPr lang="de-DE" sz="2000" b="1" dirty="0">
              <a:solidFill>
                <a:schemeClr val="tx2"/>
              </a:solidFill>
              <a:latin typeface="Calibri" panose="020F0502020204030204" pitchFamily="34" charset="0"/>
              <a:cs typeface="Calibri" panose="020F0502020204030204" pitchFamily="34" charset="0"/>
            </a:endParaRPr>
          </a:p>
          <a:p>
            <a:r>
              <a:rPr lang="de-DE" sz="2000" dirty="0">
                <a:latin typeface="Calibri" panose="020F0502020204030204" pitchFamily="34" charset="0"/>
                <a:cs typeface="Calibri" panose="020F0502020204030204" pitchFamily="34" charset="0"/>
              </a:rPr>
              <a:t>title:		The Garden</a:t>
            </a:r>
          </a:p>
          <a:p>
            <a:r>
              <a:rPr lang="de-DE" sz="2000" dirty="0" err="1">
                <a:latin typeface="Calibri" panose="020F0502020204030204" pitchFamily="34" charset="0"/>
                <a:cs typeface="Calibri" panose="020F0502020204030204" pitchFamily="34" charset="0"/>
              </a:rPr>
              <a:t>author</a:t>
            </a:r>
            <a:r>
              <a:rPr lang="de-DE" sz="2000" dirty="0">
                <a:latin typeface="Calibri" panose="020F0502020204030204" pitchFamily="34" charset="0"/>
                <a:cs typeface="Calibri" panose="020F0502020204030204" pitchFamily="34" charset="0"/>
              </a:rPr>
              <a:t>:		Stefan Evert</a:t>
            </a:r>
          </a:p>
          <a:p>
            <a:r>
              <a:rPr lang="de-DE" sz="2000" dirty="0" err="1">
                <a:latin typeface="Calibri" panose="020F0502020204030204" pitchFamily="34" charset="0"/>
                <a:cs typeface="Calibri" panose="020F0502020204030204" pitchFamily="34" charset="0"/>
              </a:rPr>
              <a:t>author</a:t>
            </a:r>
            <a:r>
              <a:rPr lang="de-DE" sz="2000" dirty="0">
                <a:latin typeface="Calibri" panose="020F0502020204030204" pitchFamily="34" charset="0"/>
                <a:cs typeface="Calibri" panose="020F0502020204030204" pitchFamily="34" charset="0"/>
              </a:rPr>
              <a:t> sex:	male</a:t>
            </a:r>
            <a:br>
              <a:rPr lang="de-DE" sz="2000" dirty="0">
                <a:latin typeface="Calibri" panose="020F0502020204030204" pitchFamily="34" charset="0"/>
                <a:cs typeface="Calibri" panose="020F0502020204030204" pitchFamily="34" charset="0"/>
              </a:rPr>
            </a:br>
            <a:r>
              <a:rPr lang="de-DE" sz="2000" dirty="0">
                <a:latin typeface="Calibri" panose="020F0502020204030204" pitchFamily="34" charset="0"/>
                <a:cs typeface="Calibri" panose="020F0502020204030204" pitchFamily="34" charset="0"/>
              </a:rPr>
              <a:t>date:		05.08.1991</a:t>
            </a:r>
          </a:p>
        </p:txBody>
      </p:sp>
    </p:spTree>
    <p:extLst>
      <p:ext uri="{BB962C8B-B14F-4D97-AF65-F5344CB8AC3E}">
        <p14:creationId xmlns:p14="http://schemas.microsoft.com/office/powerpoint/2010/main" val="48110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Vertical </a:t>
            </a:r>
            <a:r>
              <a:rPr lang="de-DE" dirty="0" err="1"/>
              <a:t>text</a:t>
            </a:r>
            <a:r>
              <a:rPr lang="de-DE" dirty="0"/>
              <a:t> </a:t>
            </a:r>
            <a:r>
              <a:rPr lang="de-DE" dirty="0" err="1"/>
              <a:t>format</a:t>
            </a:r>
            <a:r>
              <a:rPr lang="de-DE" dirty="0"/>
              <a:t> (.</a:t>
            </a:r>
            <a:r>
              <a:rPr lang="de-DE" dirty="0" err="1"/>
              <a:t>vrt</a:t>
            </a:r>
            <a:r>
              <a:rPr lang="de-DE" dirty="0"/>
              <a:t>)</a:t>
            </a:r>
            <a:br>
              <a:rPr lang="de-DE" dirty="0"/>
            </a:br>
            <a:r>
              <a:rPr lang="de-DE" sz="1800" dirty="0">
                <a:solidFill>
                  <a:schemeClr val="tx2"/>
                </a:solidFill>
              </a:rPr>
              <a:t>Textmetadaten in den XML-Start-Tags (nicht im Header!)</a:t>
            </a:r>
            <a:endParaRPr lang="de-DE" dirty="0">
              <a:solidFill>
                <a:schemeClr val="tx2"/>
              </a:solidFill>
            </a:endParaRPr>
          </a:p>
        </p:txBody>
      </p:sp>
      <p:sp>
        <p:nvSpPr>
          <p:cNvPr id="3" name="Content Placeholder 2"/>
          <p:cNvSpPr>
            <a:spLocks noGrp="1"/>
          </p:cNvSpPr>
          <p:nvPr>
            <p:ph idx="1"/>
          </p:nvPr>
        </p:nvSpPr>
        <p:spPr/>
        <p:txBody>
          <a:bodyPr>
            <a:noAutofit/>
          </a:bodyPr>
          <a:lstStyle/>
          <a:p>
            <a:pPr marL="0" lvl="0" indent="0">
              <a:lnSpc>
                <a:spcPct val="100000"/>
              </a:lnSpc>
              <a:spcBef>
                <a:spcPts val="0"/>
              </a:spcBef>
              <a:buNone/>
            </a:pPr>
            <a:r>
              <a:rPr lang="de-DE" sz="1500" b="1">
                <a:solidFill>
                  <a:srgbClr val="003865"/>
                </a:solidFill>
                <a:latin typeface="Consolas" charset="0"/>
                <a:ea typeface="Consolas" charset="0"/>
                <a:cs typeface="Consolas" charset="0"/>
              </a:rPr>
              <a:t>&lt;</a:t>
            </a:r>
            <a:r>
              <a:rPr lang="de-DE" sz="1500" b="1">
                <a:solidFill>
                  <a:srgbClr val="8D1428"/>
                </a:solidFill>
                <a:latin typeface="Consolas" charset="0"/>
                <a:ea typeface="Consolas" charset="0"/>
                <a:cs typeface="Consolas" charset="0"/>
              </a:rPr>
              <a:t>corpus</a:t>
            </a:r>
            <a:r>
              <a:rPr lang="de-DE" sz="1500" b="1">
                <a:solidFill>
                  <a:srgbClr val="003865"/>
                </a:solidFill>
                <a:latin typeface="Consolas" charset="0"/>
                <a:ea typeface="Consolas" charset="0"/>
                <a:cs typeface="Consolas" charset="0"/>
              </a:rPr>
              <a:t>&gt;</a:t>
            </a:r>
          </a:p>
          <a:p>
            <a:pPr marL="0" lvl="0" indent="0">
              <a:lnSpc>
                <a:spcPct val="100000"/>
              </a:lnSpc>
              <a:spcBef>
                <a:spcPts val="0"/>
              </a:spcBef>
              <a:buNone/>
            </a:pPr>
            <a:r>
              <a:rPr lang="de-DE" sz="1500" b="1">
                <a:solidFill>
                  <a:srgbClr val="003865"/>
                </a:solidFill>
                <a:latin typeface="Consolas" charset="0"/>
                <a:ea typeface="Consolas" charset="0"/>
                <a:cs typeface="Consolas" charset="0"/>
              </a:rPr>
              <a:t>&lt;</a:t>
            </a:r>
            <a:r>
              <a:rPr lang="de-DE" sz="1500" b="1">
                <a:solidFill>
                  <a:srgbClr val="8D1428"/>
                </a:solidFill>
                <a:latin typeface="Consolas" charset="0"/>
                <a:ea typeface="Consolas" charset="0"/>
                <a:cs typeface="Consolas" charset="0"/>
              </a:rPr>
              <a:t>text</a:t>
            </a:r>
            <a:r>
              <a:rPr lang="de-DE" sz="1500" b="1">
                <a:solidFill>
                  <a:srgbClr val="003865"/>
                </a:solidFill>
                <a:latin typeface="Consolas" charset="0"/>
                <a:ea typeface="Consolas" charset="0"/>
                <a:cs typeface="Consolas" charset="0"/>
              </a:rPr>
              <a:t> title="</a:t>
            </a:r>
            <a:r>
              <a:rPr lang="de-DE" sz="1500" b="1">
                <a:solidFill>
                  <a:srgbClr val="009B6E"/>
                </a:solidFill>
                <a:latin typeface="Consolas" charset="0"/>
                <a:ea typeface="Consolas" charset="0"/>
                <a:cs typeface="Consolas" charset="0"/>
              </a:rPr>
              <a:t>The Garden</a:t>
            </a:r>
            <a:r>
              <a:rPr lang="de-DE" sz="1500" b="1">
                <a:solidFill>
                  <a:srgbClr val="003865"/>
                </a:solidFill>
                <a:latin typeface="Consolas" charset="0"/>
                <a:ea typeface="Consolas" charset="0"/>
                <a:cs typeface="Consolas" charset="0"/>
              </a:rPr>
              <a:t>" author="</a:t>
            </a:r>
            <a:r>
              <a:rPr lang="de-DE" sz="1500" b="1">
                <a:solidFill>
                  <a:srgbClr val="009B6E"/>
                </a:solidFill>
                <a:latin typeface="Consolas" charset="0"/>
                <a:ea typeface="Consolas" charset="0"/>
                <a:cs typeface="Consolas" charset="0"/>
              </a:rPr>
              <a:t>Stefan Evert</a:t>
            </a:r>
            <a:r>
              <a:rPr lang="de-DE" sz="1500" b="1">
                <a:solidFill>
                  <a:srgbClr val="003865"/>
                </a:solidFill>
                <a:latin typeface="Consolas" charset="0"/>
                <a:ea typeface="Consolas" charset="0"/>
                <a:cs typeface="Consolas" charset="0"/>
              </a:rPr>
              <a:t>" author_sex="</a:t>
            </a:r>
            <a:r>
              <a:rPr lang="de-DE" sz="1500" b="1">
                <a:solidFill>
                  <a:srgbClr val="009B6E"/>
                </a:solidFill>
                <a:latin typeface="Consolas" charset="0"/>
                <a:ea typeface="Consolas" charset="0"/>
                <a:cs typeface="Consolas" charset="0"/>
              </a:rPr>
              <a:t>male</a:t>
            </a:r>
            <a:r>
              <a:rPr lang="de-DE" sz="1500" b="1">
                <a:solidFill>
                  <a:srgbClr val="003865"/>
                </a:solidFill>
                <a:latin typeface="Consolas" charset="0"/>
                <a:ea typeface="Consolas" charset="0"/>
                <a:cs typeface="Consolas" charset="0"/>
              </a:rPr>
              <a:t>"</a:t>
            </a:r>
            <a:br>
              <a:rPr lang="de-DE" sz="1500" b="1">
                <a:solidFill>
                  <a:srgbClr val="003865"/>
                </a:solidFill>
                <a:latin typeface="Consolas" charset="0"/>
                <a:ea typeface="Consolas" charset="0"/>
                <a:cs typeface="Consolas" charset="0"/>
              </a:rPr>
            </a:br>
            <a:r>
              <a:rPr lang="de-DE" sz="1500" b="1">
                <a:solidFill>
                  <a:srgbClr val="003865"/>
                </a:solidFill>
                <a:latin typeface="Consolas" charset="0"/>
                <a:ea typeface="Consolas" charset="0"/>
                <a:cs typeface="Consolas" charset="0"/>
              </a:rPr>
              <a:t>	  date="</a:t>
            </a:r>
            <a:r>
              <a:rPr lang="de-DE" sz="1500" b="1">
                <a:solidFill>
                  <a:srgbClr val="009B6E"/>
                </a:solidFill>
                <a:latin typeface="Consolas" charset="0"/>
                <a:ea typeface="Consolas" charset="0"/>
                <a:cs typeface="Consolas" charset="0"/>
              </a:rPr>
              <a:t>1991-08-05</a:t>
            </a:r>
            <a:r>
              <a:rPr lang="de-DE" sz="1500" b="1">
                <a:solidFill>
                  <a:srgbClr val="003865"/>
                </a:solidFill>
                <a:latin typeface="Consolas" charset="0"/>
                <a:ea typeface="Consolas" charset="0"/>
                <a:cs typeface="Consolas" charset="0"/>
              </a:rPr>
              <a:t>"&gt;</a:t>
            </a:r>
          </a:p>
          <a:p>
            <a:pPr marL="0" lvl="0" indent="0">
              <a:lnSpc>
                <a:spcPct val="100000"/>
              </a:lnSpc>
              <a:spcBef>
                <a:spcPts val="0"/>
              </a:spcBef>
              <a:buNone/>
            </a:pPr>
            <a:r>
              <a:rPr lang="de-DE" sz="1500" b="1">
                <a:solidFill>
                  <a:srgbClr val="003866"/>
                </a:solidFill>
                <a:latin typeface="Consolas" charset="0"/>
                <a:ea typeface="Consolas" charset="0"/>
                <a:cs typeface="Consolas" charset="0"/>
              </a:rPr>
              <a:t>&lt;</a:t>
            </a:r>
            <a:r>
              <a:rPr lang="de-DE" sz="1500" b="1">
                <a:solidFill>
                  <a:srgbClr val="8D1428"/>
                </a:solidFill>
                <a:latin typeface="Consolas" charset="0"/>
                <a:ea typeface="Consolas" charset="0"/>
                <a:cs typeface="Consolas" charset="0"/>
              </a:rPr>
              <a:t>p </a:t>
            </a:r>
            <a:r>
              <a:rPr lang="de-DE" sz="1500" b="1">
                <a:solidFill>
                  <a:srgbClr val="003865"/>
                </a:solidFill>
                <a:latin typeface="Consolas" charset="0"/>
                <a:ea typeface="Consolas" charset="0"/>
                <a:cs typeface="Consolas" charset="0"/>
              </a:rPr>
              <a:t>num="</a:t>
            </a:r>
            <a:r>
              <a:rPr lang="de-DE" sz="1500" b="1">
                <a:solidFill>
                  <a:srgbClr val="009B6E"/>
                </a:solidFill>
                <a:latin typeface="Consolas" charset="0"/>
                <a:ea typeface="Consolas" charset="0"/>
                <a:cs typeface="Consolas" charset="0"/>
              </a:rPr>
              <a:t>1</a:t>
            </a:r>
            <a:r>
              <a:rPr lang="de-DE" sz="1500" b="1">
                <a:solidFill>
                  <a:srgbClr val="003865"/>
                </a:solidFill>
                <a:latin typeface="Consolas" charset="0"/>
                <a:ea typeface="Consolas" charset="0"/>
                <a:cs typeface="Consolas" charset="0"/>
              </a:rPr>
              <a:t>"</a:t>
            </a:r>
            <a:r>
              <a:rPr lang="de-DE" sz="1500" b="1">
                <a:solidFill>
                  <a:srgbClr val="003866"/>
                </a:solidFill>
                <a:latin typeface="Consolas" charset="0"/>
                <a:ea typeface="Consolas" charset="0"/>
                <a:cs typeface="Consolas" charset="0"/>
              </a:rPr>
              <a:t>&gt;</a:t>
            </a:r>
          </a:p>
          <a:p>
            <a:pPr marL="0" lvl="0" indent="0">
              <a:lnSpc>
                <a:spcPct val="100000"/>
              </a:lnSpc>
              <a:spcBef>
                <a:spcPts val="0"/>
              </a:spcBef>
              <a:buNone/>
            </a:pPr>
            <a:r>
              <a:rPr lang="de-DE" sz="1500" b="1">
                <a:solidFill>
                  <a:srgbClr val="003866"/>
                </a:solidFill>
                <a:latin typeface="Consolas" charset="0"/>
                <a:ea typeface="Consolas" charset="0"/>
                <a:cs typeface="Consolas" charset="0"/>
              </a:rPr>
              <a:t>&lt;</a:t>
            </a:r>
            <a:r>
              <a:rPr lang="de-DE" sz="1500" b="1">
                <a:solidFill>
                  <a:srgbClr val="8D1428"/>
                </a:solidFill>
                <a:latin typeface="Consolas" charset="0"/>
                <a:ea typeface="Consolas" charset="0"/>
                <a:cs typeface="Consolas" charset="0"/>
              </a:rPr>
              <a:t>s</a:t>
            </a:r>
            <a:r>
              <a:rPr lang="de-DE" sz="1500" b="1">
                <a:solidFill>
                  <a:srgbClr val="003866"/>
                </a:solidFill>
                <a:latin typeface="Consolas" charset="0"/>
                <a:ea typeface="Consolas" charset="0"/>
                <a:cs typeface="Consolas" charset="0"/>
              </a:rPr>
              <a:t>&gt;</a:t>
            </a:r>
          </a:p>
          <a:p>
            <a:pPr marL="0" lvl="0" indent="0">
              <a:lnSpc>
                <a:spcPct val="100000"/>
              </a:lnSpc>
              <a:spcBef>
                <a:spcPts val="0"/>
              </a:spcBef>
              <a:buNone/>
            </a:pPr>
            <a:r>
              <a:rPr lang="de-DE" sz="1500" b="1">
                <a:solidFill>
                  <a:srgbClr val="000000"/>
                </a:solidFill>
                <a:latin typeface="Consolas" charset="0"/>
                <a:ea typeface="Consolas" charset="0"/>
                <a:cs typeface="Consolas" charset="0"/>
              </a:rPr>
              <a:t>It		</a:t>
            </a:r>
            <a:r>
              <a:rPr lang="de-DE" sz="1500" b="1">
                <a:solidFill>
                  <a:srgbClr val="009B6E"/>
                </a:solidFill>
                <a:latin typeface="Consolas" charset="0"/>
                <a:ea typeface="Consolas" charset="0"/>
                <a:cs typeface="Consolas" charset="0"/>
              </a:rPr>
              <a:t>PP	 it</a:t>
            </a:r>
          </a:p>
          <a:p>
            <a:pPr marL="0" lvl="0" indent="0">
              <a:lnSpc>
                <a:spcPct val="100000"/>
              </a:lnSpc>
              <a:spcBef>
                <a:spcPts val="0"/>
              </a:spcBef>
              <a:buNone/>
            </a:pPr>
            <a:r>
              <a:rPr lang="de-DE" sz="1500" b="1">
                <a:solidFill>
                  <a:srgbClr val="000000"/>
                </a:solidFill>
                <a:latin typeface="Consolas" charset="0"/>
                <a:ea typeface="Consolas" charset="0"/>
                <a:cs typeface="Consolas" charset="0"/>
              </a:rPr>
              <a:t>seemed	</a:t>
            </a:r>
            <a:r>
              <a:rPr lang="de-DE" sz="1500" b="1">
                <a:solidFill>
                  <a:srgbClr val="009B6E"/>
                </a:solidFill>
                <a:latin typeface="Consolas" charset="0"/>
                <a:ea typeface="Consolas" charset="0"/>
                <a:cs typeface="Consolas" charset="0"/>
              </a:rPr>
              <a:t>VBD	 seem</a:t>
            </a:r>
          </a:p>
          <a:p>
            <a:pPr marL="0" lvl="0" indent="0">
              <a:lnSpc>
                <a:spcPct val="100000"/>
              </a:lnSpc>
              <a:spcBef>
                <a:spcPts val="0"/>
              </a:spcBef>
              <a:buNone/>
            </a:pPr>
            <a:r>
              <a:rPr lang="de-DE" sz="1500" b="1">
                <a:solidFill>
                  <a:srgbClr val="000000"/>
                </a:solidFill>
                <a:latin typeface="Consolas" charset="0"/>
                <a:ea typeface="Consolas" charset="0"/>
                <a:cs typeface="Consolas" charset="0"/>
              </a:rPr>
              <a:t>a		</a:t>
            </a:r>
            <a:r>
              <a:rPr lang="de-DE" sz="1500" b="1">
                <a:solidFill>
                  <a:srgbClr val="009B6E"/>
                </a:solidFill>
                <a:latin typeface="Consolas" charset="0"/>
                <a:ea typeface="Consolas" charset="0"/>
                <a:cs typeface="Consolas" charset="0"/>
              </a:rPr>
              <a:t>DT	 a</a:t>
            </a:r>
          </a:p>
          <a:p>
            <a:pPr marL="0" lvl="0" indent="0">
              <a:lnSpc>
                <a:spcPct val="100000"/>
              </a:lnSpc>
              <a:spcBef>
                <a:spcPts val="0"/>
              </a:spcBef>
              <a:buNone/>
            </a:pPr>
            <a:r>
              <a:rPr lang="de-DE" sz="1500" b="1">
                <a:solidFill>
                  <a:srgbClr val="000000"/>
                </a:solidFill>
                <a:latin typeface="Consolas" charset="0"/>
                <a:ea typeface="Consolas" charset="0"/>
                <a:cs typeface="Consolas" charset="0"/>
              </a:rPr>
              <a:t>day		</a:t>
            </a:r>
            <a:r>
              <a:rPr lang="de-DE" sz="1500" b="1">
                <a:solidFill>
                  <a:srgbClr val="009B6E"/>
                </a:solidFill>
                <a:latin typeface="Consolas" charset="0"/>
                <a:ea typeface="Consolas" charset="0"/>
                <a:cs typeface="Consolas" charset="0"/>
              </a:rPr>
              <a:t>NN	 day</a:t>
            </a:r>
          </a:p>
          <a:p>
            <a:pPr marL="0" lvl="0" indent="0">
              <a:lnSpc>
                <a:spcPct val="100000"/>
              </a:lnSpc>
              <a:spcBef>
                <a:spcPts val="0"/>
              </a:spcBef>
              <a:buNone/>
            </a:pPr>
            <a:r>
              <a:rPr lang="de-DE" sz="1500" b="1">
                <a:solidFill>
                  <a:srgbClr val="000000"/>
                </a:solidFill>
                <a:latin typeface="Consolas" charset="0"/>
                <a:ea typeface="Consolas" charset="0"/>
                <a:cs typeface="Consolas" charset="0"/>
              </a:rPr>
              <a:t>much		</a:t>
            </a:r>
            <a:r>
              <a:rPr lang="de-DE" sz="1500" b="1">
                <a:solidFill>
                  <a:srgbClr val="009B6E"/>
                </a:solidFill>
                <a:latin typeface="Consolas" charset="0"/>
                <a:ea typeface="Consolas" charset="0"/>
                <a:cs typeface="Consolas" charset="0"/>
              </a:rPr>
              <a:t>RB	 much</a:t>
            </a:r>
          </a:p>
          <a:p>
            <a:pPr marL="0" lvl="0" indent="0">
              <a:lnSpc>
                <a:spcPct val="100000"/>
              </a:lnSpc>
              <a:spcBef>
                <a:spcPts val="0"/>
              </a:spcBef>
              <a:buNone/>
            </a:pPr>
            <a:r>
              <a:rPr lang="de-DE" sz="1500" b="1">
                <a:solidFill>
                  <a:srgbClr val="000000"/>
                </a:solidFill>
                <a:latin typeface="Consolas" charset="0"/>
                <a:ea typeface="Consolas" charset="0"/>
                <a:cs typeface="Consolas" charset="0"/>
              </a:rPr>
              <a:t>as		</a:t>
            </a:r>
            <a:r>
              <a:rPr lang="de-DE" sz="1500" b="1">
                <a:solidFill>
                  <a:srgbClr val="009B6E"/>
                </a:solidFill>
                <a:latin typeface="Consolas" charset="0"/>
                <a:ea typeface="Consolas" charset="0"/>
                <a:cs typeface="Consolas" charset="0"/>
              </a:rPr>
              <a:t>IN	 as</a:t>
            </a:r>
          </a:p>
          <a:p>
            <a:pPr marL="0" lvl="0" indent="0">
              <a:lnSpc>
                <a:spcPct val="100000"/>
              </a:lnSpc>
              <a:spcBef>
                <a:spcPts val="0"/>
              </a:spcBef>
              <a:buNone/>
            </a:pPr>
            <a:r>
              <a:rPr lang="de-DE" sz="1500" b="1">
                <a:solidFill>
                  <a:srgbClr val="000000"/>
                </a:solidFill>
                <a:latin typeface="Consolas" charset="0"/>
                <a:ea typeface="Consolas" charset="0"/>
                <a:cs typeface="Consolas" charset="0"/>
              </a:rPr>
              <a:t>any		</a:t>
            </a:r>
            <a:r>
              <a:rPr lang="de-DE" sz="1500" b="1">
                <a:solidFill>
                  <a:srgbClr val="009B6E"/>
                </a:solidFill>
                <a:latin typeface="Consolas" charset="0"/>
                <a:ea typeface="Consolas" charset="0"/>
                <a:cs typeface="Consolas" charset="0"/>
              </a:rPr>
              <a:t>DT	 any</a:t>
            </a:r>
          </a:p>
          <a:p>
            <a:pPr marL="0" lvl="0" indent="0">
              <a:lnSpc>
                <a:spcPct val="100000"/>
              </a:lnSpc>
              <a:spcBef>
                <a:spcPts val="0"/>
              </a:spcBef>
              <a:buNone/>
            </a:pPr>
            <a:r>
              <a:rPr lang="de-DE" sz="1500" b="1">
                <a:solidFill>
                  <a:srgbClr val="000000"/>
                </a:solidFill>
                <a:latin typeface="Consolas" charset="0"/>
                <a:ea typeface="Consolas" charset="0"/>
                <a:cs typeface="Consolas" charset="0"/>
              </a:rPr>
              <a:t>other	</a:t>
            </a:r>
            <a:r>
              <a:rPr lang="de-DE" sz="1500" b="1">
                <a:solidFill>
                  <a:srgbClr val="009B6E"/>
                </a:solidFill>
                <a:latin typeface="Consolas" charset="0"/>
                <a:ea typeface="Consolas" charset="0"/>
                <a:cs typeface="Consolas" charset="0"/>
              </a:rPr>
              <a:t>JJ	 other</a:t>
            </a:r>
          </a:p>
          <a:p>
            <a:pPr marL="0" lvl="0" indent="0">
              <a:lnSpc>
                <a:spcPct val="100000"/>
              </a:lnSpc>
              <a:spcBef>
                <a:spcPts val="0"/>
              </a:spcBef>
              <a:buNone/>
            </a:pPr>
            <a:r>
              <a:rPr lang="de-DE" sz="1500" b="1">
                <a:solidFill>
                  <a:srgbClr val="000000"/>
                </a:solidFill>
                <a:latin typeface="Consolas" charset="0"/>
                <a:ea typeface="Consolas" charset="0"/>
                <a:cs typeface="Consolas" charset="0"/>
              </a:rPr>
              <a:t>until	</a:t>
            </a:r>
            <a:r>
              <a:rPr lang="de-DE" sz="1500" b="1">
                <a:solidFill>
                  <a:srgbClr val="009B6E"/>
                </a:solidFill>
                <a:latin typeface="Consolas" charset="0"/>
                <a:ea typeface="Consolas" charset="0"/>
                <a:cs typeface="Consolas" charset="0"/>
              </a:rPr>
              <a:t>IN	 until</a:t>
            </a:r>
          </a:p>
          <a:p>
            <a:pPr marL="0" lvl="0" indent="0">
              <a:lnSpc>
                <a:spcPct val="100000"/>
              </a:lnSpc>
              <a:spcBef>
                <a:spcPts val="0"/>
              </a:spcBef>
              <a:buNone/>
            </a:pPr>
            <a:r>
              <a:rPr lang="de-DE" sz="1500" b="1">
                <a:solidFill>
                  <a:srgbClr val="000000"/>
                </a:solidFill>
                <a:latin typeface="Consolas" charset="0"/>
                <a:ea typeface="Consolas" charset="0"/>
                <a:cs typeface="Consolas" charset="0"/>
              </a:rPr>
              <a:t>I		</a:t>
            </a:r>
            <a:r>
              <a:rPr lang="de-DE" sz="1500" b="1">
                <a:solidFill>
                  <a:srgbClr val="009B6E"/>
                </a:solidFill>
                <a:latin typeface="Consolas" charset="0"/>
                <a:ea typeface="Consolas" charset="0"/>
                <a:cs typeface="Consolas" charset="0"/>
              </a:rPr>
              <a:t>PP	 I</a:t>
            </a:r>
          </a:p>
          <a:p>
            <a:pPr marL="0" lvl="0" indent="0">
              <a:lnSpc>
                <a:spcPct val="100000"/>
              </a:lnSpc>
              <a:spcBef>
                <a:spcPts val="0"/>
              </a:spcBef>
              <a:buNone/>
            </a:pPr>
            <a:r>
              <a:rPr lang="de-DE" sz="1500" b="1">
                <a:solidFill>
                  <a:srgbClr val="003866"/>
                </a:solidFill>
                <a:latin typeface="Consolas" charset="0"/>
                <a:ea typeface="Consolas" charset="0"/>
                <a:cs typeface="Consolas" charset="0"/>
              </a:rPr>
              <a:t>...</a:t>
            </a:r>
            <a:endParaRPr lang="de-DE" sz="1500" b="1">
              <a:solidFill>
                <a:srgbClr val="009B6E"/>
              </a:solidFill>
              <a:latin typeface="Consolas" charset="0"/>
              <a:ea typeface="Consolas" charset="0"/>
              <a:cs typeface="Consolas" charset="0"/>
            </a:endParaRPr>
          </a:p>
          <a:p>
            <a:pPr marL="0" lvl="0" indent="0">
              <a:lnSpc>
                <a:spcPct val="100000"/>
              </a:lnSpc>
              <a:spcBef>
                <a:spcPts val="0"/>
              </a:spcBef>
              <a:buNone/>
            </a:pPr>
            <a:r>
              <a:rPr lang="de-DE" sz="1500" b="1">
                <a:solidFill>
                  <a:srgbClr val="003866"/>
                </a:solidFill>
                <a:latin typeface="Consolas" charset="0"/>
                <a:ea typeface="Consolas" charset="0"/>
                <a:cs typeface="Consolas" charset="0"/>
              </a:rPr>
              <a:t>&lt;/</a:t>
            </a:r>
            <a:r>
              <a:rPr lang="de-DE" sz="1500" b="1">
                <a:solidFill>
                  <a:srgbClr val="8D1428"/>
                </a:solidFill>
                <a:latin typeface="Consolas" charset="0"/>
                <a:ea typeface="Consolas" charset="0"/>
                <a:cs typeface="Consolas" charset="0"/>
              </a:rPr>
              <a:t>s</a:t>
            </a:r>
            <a:r>
              <a:rPr lang="de-DE" sz="1500" b="1">
                <a:solidFill>
                  <a:srgbClr val="003866"/>
                </a:solidFill>
                <a:latin typeface="Consolas" charset="0"/>
                <a:ea typeface="Consolas" charset="0"/>
                <a:cs typeface="Consolas" charset="0"/>
              </a:rPr>
              <a:t>&gt;</a:t>
            </a:r>
          </a:p>
          <a:p>
            <a:pPr marL="0" lvl="0" indent="0">
              <a:lnSpc>
                <a:spcPct val="100000"/>
              </a:lnSpc>
              <a:spcBef>
                <a:spcPts val="0"/>
              </a:spcBef>
              <a:buNone/>
            </a:pPr>
            <a:r>
              <a:rPr lang="de-DE" sz="1500" b="1">
                <a:solidFill>
                  <a:srgbClr val="003866"/>
                </a:solidFill>
                <a:latin typeface="Consolas" charset="0"/>
                <a:ea typeface="Consolas" charset="0"/>
                <a:cs typeface="Consolas" charset="0"/>
              </a:rPr>
              <a:t>&lt;/</a:t>
            </a:r>
            <a:r>
              <a:rPr lang="de-DE" sz="1500" b="1">
                <a:solidFill>
                  <a:srgbClr val="8D1428"/>
                </a:solidFill>
                <a:latin typeface="Consolas" charset="0"/>
                <a:ea typeface="Consolas" charset="0"/>
                <a:cs typeface="Consolas" charset="0"/>
              </a:rPr>
              <a:t>p</a:t>
            </a:r>
            <a:r>
              <a:rPr lang="de-DE" sz="1500" b="1">
                <a:solidFill>
                  <a:srgbClr val="003866"/>
                </a:solidFill>
                <a:latin typeface="Consolas" charset="0"/>
                <a:ea typeface="Consolas" charset="0"/>
                <a:cs typeface="Consolas" charset="0"/>
              </a:rPr>
              <a:t>&gt;</a:t>
            </a:r>
          </a:p>
          <a:p>
            <a:pPr marL="0" lvl="0" indent="0">
              <a:lnSpc>
                <a:spcPct val="100000"/>
              </a:lnSpc>
              <a:spcBef>
                <a:spcPts val="0"/>
              </a:spcBef>
              <a:buNone/>
            </a:pPr>
            <a:r>
              <a:rPr lang="de-DE" sz="1500" b="1">
                <a:solidFill>
                  <a:srgbClr val="003866"/>
                </a:solidFill>
                <a:latin typeface="Consolas" charset="0"/>
                <a:ea typeface="Consolas" charset="0"/>
                <a:cs typeface="Consolas" charset="0"/>
              </a:rPr>
              <a:t>&lt;/</a:t>
            </a:r>
            <a:r>
              <a:rPr lang="de-DE" sz="1500" b="1">
                <a:solidFill>
                  <a:srgbClr val="8D1428"/>
                </a:solidFill>
                <a:latin typeface="Consolas" charset="0"/>
                <a:ea typeface="Consolas" charset="0"/>
                <a:cs typeface="Consolas" charset="0"/>
              </a:rPr>
              <a:t>text</a:t>
            </a:r>
            <a:r>
              <a:rPr lang="de-DE" sz="1500" b="1">
                <a:solidFill>
                  <a:srgbClr val="003866"/>
                </a:solidFill>
                <a:latin typeface="Consolas" charset="0"/>
                <a:ea typeface="Consolas" charset="0"/>
                <a:cs typeface="Consolas" charset="0"/>
              </a:rPr>
              <a:t>&gt;</a:t>
            </a:r>
          </a:p>
          <a:p>
            <a:pPr marL="0" lvl="0" indent="0">
              <a:lnSpc>
                <a:spcPct val="100000"/>
              </a:lnSpc>
              <a:spcBef>
                <a:spcPts val="0"/>
              </a:spcBef>
              <a:buNone/>
            </a:pPr>
            <a:r>
              <a:rPr lang="de-DE" sz="1500" b="1">
                <a:solidFill>
                  <a:srgbClr val="003866"/>
                </a:solidFill>
                <a:latin typeface="Consolas" charset="0"/>
                <a:ea typeface="Consolas" charset="0"/>
                <a:cs typeface="Consolas" charset="0"/>
              </a:rPr>
              <a:t>&lt;/</a:t>
            </a:r>
            <a:r>
              <a:rPr lang="de-DE" sz="1500" b="1">
                <a:solidFill>
                  <a:srgbClr val="8D1428"/>
                </a:solidFill>
                <a:latin typeface="Consolas" charset="0"/>
                <a:ea typeface="Consolas" charset="0"/>
                <a:cs typeface="Consolas" charset="0"/>
              </a:rPr>
              <a:t>corpus</a:t>
            </a:r>
            <a:r>
              <a:rPr lang="de-DE" sz="1500" b="1">
                <a:solidFill>
                  <a:srgbClr val="003866"/>
                </a:solidFill>
                <a:latin typeface="Consolas" charset="0"/>
                <a:ea typeface="Consolas" charset="0"/>
                <a:cs typeface="Consolas" charset="0"/>
              </a:rPr>
              <a:t>&gt;</a:t>
            </a:r>
          </a:p>
        </p:txBody>
      </p:sp>
      <p:grpSp>
        <p:nvGrpSpPr>
          <p:cNvPr id="5" name="Group 4">
            <a:extLst>
              <a:ext uri="{FF2B5EF4-FFF2-40B4-BE49-F238E27FC236}">
                <a16:creationId xmlns:a16="http://schemas.microsoft.com/office/drawing/2014/main" id="{3D830BE1-15A8-E140-8621-AA0FDEDAD0CC}"/>
              </a:ext>
            </a:extLst>
          </p:cNvPr>
          <p:cNvGrpSpPr/>
          <p:nvPr/>
        </p:nvGrpSpPr>
        <p:grpSpPr>
          <a:xfrm>
            <a:off x="1137625" y="2396390"/>
            <a:ext cx="6422519" cy="1006138"/>
            <a:chOff x="2153632" y="2201509"/>
            <a:chExt cx="5164499" cy="1006138"/>
          </a:xfrm>
        </p:grpSpPr>
        <p:sp>
          <p:nvSpPr>
            <p:cNvPr id="6" name="TextBox 5">
              <a:extLst>
                <a:ext uri="{FF2B5EF4-FFF2-40B4-BE49-F238E27FC236}">
                  <a16:creationId xmlns:a16="http://schemas.microsoft.com/office/drawing/2014/main" id="{A94C08C6-8C86-484B-BC96-C1E7B2EF1C2E}"/>
                </a:ext>
              </a:extLst>
            </p:cNvPr>
            <p:cNvSpPr txBox="1"/>
            <p:nvPr/>
          </p:nvSpPr>
          <p:spPr>
            <a:xfrm>
              <a:off x="3867919" y="2376650"/>
              <a:ext cx="3450212" cy="830997"/>
            </a:xfrm>
            <a:prstGeom prst="rect">
              <a:avLst/>
            </a:prstGeom>
            <a:noFill/>
          </p:spPr>
          <p:txBody>
            <a:bodyPr wrap="square" rtlCol="0">
              <a:spAutoFit/>
            </a:bodyPr>
            <a:lstStyle/>
            <a:p>
              <a:r>
                <a:rPr lang="de-DE" sz="2400" dirty="0" err="1">
                  <a:solidFill>
                    <a:schemeClr val="accent4"/>
                  </a:solidFill>
                  <a:latin typeface="Calibri" panose="020F0502020204030204" pitchFamily="34" charset="0"/>
                  <a:cs typeface="Calibri" panose="020F0502020204030204" pitchFamily="34" charset="0"/>
                </a:rPr>
                <a:t>CQPweb</a:t>
              </a:r>
              <a:r>
                <a:rPr lang="de-DE" sz="2400" dirty="0">
                  <a:solidFill>
                    <a:schemeClr val="accent4"/>
                  </a:solidFill>
                  <a:latin typeface="Calibri" panose="020F0502020204030204" pitchFamily="34" charset="0"/>
                  <a:cs typeface="Calibri" panose="020F0502020204030204" pitchFamily="34" charset="0"/>
                </a:rPr>
                <a:t> </a:t>
              </a:r>
              <a:r>
                <a:rPr lang="de-DE" sz="2400" dirty="0" err="1">
                  <a:solidFill>
                    <a:schemeClr val="accent4"/>
                  </a:solidFill>
                  <a:latin typeface="Calibri" panose="020F0502020204030204" pitchFamily="34" charset="0"/>
                  <a:cs typeface="Calibri" panose="020F0502020204030204" pitchFamily="34" charset="0"/>
                </a:rPr>
                <a:t>requires</a:t>
              </a:r>
              <a:r>
                <a:rPr lang="de-DE" sz="2400" dirty="0">
                  <a:solidFill>
                    <a:schemeClr val="accent4"/>
                  </a:solidFill>
                  <a:latin typeface="Calibri" panose="020F0502020204030204" pitchFamily="34" charset="0"/>
                  <a:cs typeface="Calibri" panose="020F0502020204030204" pitchFamily="34" charset="0"/>
                </a:rPr>
                <a:t> </a:t>
              </a:r>
              <a:r>
                <a:rPr lang="de-DE" sz="2400" b="1" dirty="0">
                  <a:solidFill>
                    <a:schemeClr val="tx2"/>
                  </a:solidFill>
                  <a:latin typeface="Consolas" panose="020B0609020204030204" pitchFamily="49" charset="0"/>
                  <a:cs typeface="Calibri" panose="020F0502020204030204" pitchFamily="34" charset="0"/>
                </a:rPr>
                <a:t>&lt;</a:t>
              </a:r>
              <a:r>
                <a:rPr lang="de-DE" sz="2400" b="1" dirty="0" err="1">
                  <a:solidFill>
                    <a:schemeClr val="accent2"/>
                  </a:solidFill>
                  <a:latin typeface="Consolas" panose="020B0609020204030204" pitchFamily="49" charset="0"/>
                  <a:cs typeface="Calibri" panose="020F0502020204030204" pitchFamily="34" charset="0"/>
                </a:rPr>
                <a:t>text</a:t>
              </a:r>
              <a:r>
                <a:rPr lang="de-DE" sz="2400" b="1" dirty="0">
                  <a:solidFill>
                    <a:schemeClr val="tx2"/>
                  </a:solidFill>
                  <a:latin typeface="Consolas" panose="020B0609020204030204" pitchFamily="49" charset="0"/>
                  <a:cs typeface="Calibri" panose="020F0502020204030204" pitchFamily="34" charset="0"/>
                </a:rPr>
                <a:t>&gt;</a:t>
              </a:r>
              <a:r>
                <a:rPr lang="de-DE" sz="2400" dirty="0">
                  <a:solidFill>
                    <a:schemeClr val="accent4"/>
                  </a:solidFill>
                  <a:latin typeface="Calibri" panose="020F0502020204030204" pitchFamily="34" charset="0"/>
                  <a:cs typeface="Calibri" panose="020F0502020204030204" pitchFamily="34" charset="0"/>
                </a:rPr>
                <a:t>,</a:t>
              </a:r>
              <a:br>
                <a:rPr lang="de-DE" sz="2400" dirty="0">
                  <a:solidFill>
                    <a:schemeClr val="accent4"/>
                  </a:solidFill>
                  <a:latin typeface="Calibri" panose="020F0502020204030204" pitchFamily="34" charset="0"/>
                  <a:cs typeface="Calibri" panose="020F0502020204030204" pitchFamily="34" charset="0"/>
                </a:rPr>
              </a:br>
              <a:r>
                <a:rPr lang="de-DE" sz="2400" dirty="0" err="1">
                  <a:solidFill>
                    <a:schemeClr val="accent4"/>
                  </a:solidFill>
                  <a:latin typeface="Calibri" panose="020F0502020204030204" pitchFamily="34" charset="0"/>
                  <a:cs typeface="Calibri" panose="020F0502020204030204" pitchFamily="34" charset="0"/>
                </a:rPr>
                <a:t>SketchEngine</a:t>
              </a:r>
              <a:r>
                <a:rPr lang="de-DE" sz="2400" dirty="0">
                  <a:solidFill>
                    <a:schemeClr val="accent4"/>
                  </a:solidFill>
                  <a:latin typeface="Calibri" panose="020F0502020204030204" pitchFamily="34" charset="0"/>
                  <a:cs typeface="Calibri" panose="020F0502020204030204" pitchFamily="34" charset="0"/>
                </a:rPr>
                <a:t> </a:t>
              </a:r>
              <a:r>
                <a:rPr lang="de-DE" sz="2400" dirty="0" err="1">
                  <a:solidFill>
                    <a:schemeClr val="accent4"/>
                  </a:solidFill>
                  <a:latin typeface="Calibri" panose="020F0502020204030204" pitchFamily="34" charset="0"/>
                  <a:cs typeface="Calibri" panose="020F0502020204030204" pitchFamily="34" charset="0"/>
                </a:rPr>
                <a:t>prefers</a:t>
              </a:r>
              <a:r>
                <a:rPr lang="de-DE" sz="2400" dirty="0">
                  <a:solidFill>
                    <a:schemeClr val="accent4"/>
                  </a:solidFill>
                  <a:latin typeface="Calibri" panose="020F0502020204030204" pitchFamily="34" charset="0"/>
                  <a:cs typeface="Calibri" panose="020F0502020204030204" pitchFamily="34" charset="0"/>
                </a:rPr>
                <a:t>  </a:t>
              </a:r>
              <a:r>
                <a:rPr lang="de-DE" sz="2400" b="1" dirty="0">
                  <a:solidFill>
                    <a:schemeClr val="tx2"/>
                  </a:solidFill>
                  <a:latin typeface="Consolas" panose="020B0609020204030204" pitchFamily="49" charset="0"/>
                  <a:cs typeface="Calibri" panose="020F0502020204030204" pitchFamily="34" charset="0"/>
                </a:rPr>
                <a:t>&lt;</a:t>
              </a:r>
              <a:r>
                <a:rPr lang="de-DE" sz="2400" b="1" dirty="0" err="1">
                  <a:solidFill>
                    <a:schemeClr val="accent2"/>
                  </a:solidFill>
                  <a:latin typeface="Consolas" panose="020B0609020204030204" pitchFamily="49" charset="0"/>
                  <a:cs typeface="Calibri" panose="020F0502020204030204" pitchFamily="34" charset="0"/>
                </a:rPr>
                <a:t>doc</a:t>
              </a:r>
              <a:r>
                <a:rPr lang="de-DE" sz="2400" b="1" dirty="0">
                  <a:solidFill>
                    <a:schemeClr val="tx2"/>
                  </a:solidFill>
                  <a:latin typeface="Consolas" panose="020B0609020204030204" pitchFamily="49" charset="0"/>
                  <a:cs typeface="Calibri" panose="020F0502020204030204" pitchFamily="34" charset="0"/>
                </a:rPr>
                <a:t>&gt;</a:t>
              </a:r>
              <a:endParaRPr lang="de-DE" sz="2400" b="1" dirty="0">
                <a:solidFill>
                  <a:schemeClr val="accent4"/>
                </a:solidFill>
                <a:latin typeface="Consolas" panose="020B0609020204030204" pitchFamily="49"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8547CD80-9048-9D40-894F-477EF9D56341}"/>
                </a:ext>
              </a:extLst>
            </p:cNvPr>
            <p:cNvCxnSpPr>
              <a:cxnSpLocks/>
              <a:stCxn id="6" idx="1"/>
            </p:cNvCxnSpPr>
            <p:nvPr/>
          </p:nvCxnSpPr>
          <p:spPr>
            <a:xfrm flipH="1" flipV="1">
              <a:off x="2153632" y="2201509"/>
              <a:ext cx="1714287" cy="590640"/>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grpSp>
        <p:nvGrpSpPr>
          <p:cNvPr id="10" name="Group 9">
            <a:extLst>
              <a:ext uri="{FF2B5EF4-FFF2-40B4-BE49-F238E27FC236}">
                <a16:creationId xmlns:a16="http://schemas.microsoft.com/office/drawing/2014/main" id="{726BCD46-266C-F147-AA15-BB23136F382E}"/>
              </a:ext>
            </a:extLst>
          </p:cNvPr>
          <p:cNvGrpSpPr/>
          <p:nvPr/>
        </p:nvGrpSpPr>
        <p:grpSpPr>
          <a:xfrm>
            <a:off x="1392470" y="2859217"/>
            <a:ext cx="5503203" cy="1331783"/>
            <a:chOff x="3059602" y="1684769"/>
            <a:chExt cx="4425255" cy="1331783"/>
          </a:xfrm>
        </p:grpSpPr>
        <p:sp>
          <p:nvSpPr>
            <p:cNvPr id="11" name="TextBox 10">
              <a:extLst>
                <a:ext uri="{FF2B5EF4-FFF2-40B4-BE49-F238E27FC236}">
                  <a16:creationId xmlns:a16="http://schemas.microsoft.com/office/drawing/2014/main" id="{C6C4A14B-4E2F-3F43-B41D-12DBA31E5093}"/>
                </a:ext>
              </a:extLst>
            </p:cNvPr>
            <p:cNvSpPr txBox="1"/>
            <p:nvPr/>
          </p:nvSpPr>
          <p:spPr>
            <a:xfrm>
              <a:off x="4034645" y="2554887"/>
              <a:ext cx="3450212" cy="461665"/>
            </a:xfrm>
            <a:prstGeom prst="rect">
              <a:avLst/>
            </a:prstGeom>
            <a:noFill/>
          </p:spPr>
          <p:txBody>
            <a:bodyPr wrap="square" rtlCol="0">
              <a:spAutoFit/>
            </a:bodyPr>
            <a:lstStyle/>
            <a:p>
              <a:r>
                <a:rPr lang="de-DE" sz="2400" dirty="0">
                  <a:solidFill>
                    <a:schemeClr val="accent4"/>
                  </a:solidFill>
                  <a:latin typeface="Calibri" panose="020F0502020204030204" pitchFamily="34" charset="0"/>
                  <a:cs typeface="Calibri" panose="020F0502020204030204" pitchFamily="34" charset="0"/>
                </a:rPr>
                <a:t>sub-text </a:t>
              </a:r>
              <a:r>
                <a:rPr lang="de-DE" sz="2400" dirty="0" err="1">
                  <a:solidFill>
                    <a:schemeClr val="accent4"/>
                  </a:solidFill>
                  <a:latin typeface="Calibri" panose="020F0502020204030204" pitchFamily="34" charset="0"/>
                  <a:cs typeface="Calibri" panose="020F0502020204030204" pitchFamily="34" charset="0"/>
                </a:rPr>
                <a:t>level</a:t>
              </a:r>
              <a:r>
                <a:rPr lang="de-DE" sz="2400" dirty="0">
                  <a:solidFill>
                    <a:schemeClr val="accent4"/>
                  </a:solidFill>
                  <a:latin typeface="Calibri" panose="020F0502020204030204" pitchFamily="34" charset="0"/>
                  <a:cs typeface="Calibri" panose="020F0502020204030204" pitchFamily="34" charset="0"/>
                </a:rPr>
                <a:t> </a:t>
              </a:r>
              <a:r>
                <a:rPr lang="de-DE" sz="2400" dirty="0" err="1">
                  <a:solidFill>
                    <a:schemeClr val="accent4"/>
                  </a:solidFill>
                  <a:latin typeface="Calibri" panose="020F0502020204030204" pitchFamily="34" charset="0"/>
                  <a:cs typeface="Calibri" panose="020F0502020204030204" pitchFamily="34" charset="0"/>
                </a:rPr>
                <a:t>metadata</a:t>
              </a:r>
              <a:endParaRPr lang="de-DE" sz="2400" b="1" dirty="0">
                <a:solidFill>
                  <a:schemeClr val="accent4"/>
                </a:solidFill>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70A1AE47-187F-0342-8EF1-9842E17E1EA2}"/>
                </a:ext>
              </a:extLst>
            </p:cNvPr>
            <p:cNvCxnSpPr>
              <a:cxnSpLocks/>
              <a:stCxn id="11" idx="1"/>
            </p:cNvCxnSpPr>
            <p:nvPr/>
          </p:nvCxnSpPr>
          <p:spPr>
            <a:xfrm flipH="1" flipV="1">
              <a:off x="3059602" y="1684769"/>
              <a:ext cx="975043" cy="1100951"/>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8771492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22" presetClass="entr" presetSubtype="8" fill="hold" nodeType="withEffect">
                                  <p:stCondLst>
                                    <p:cond delay="10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CoNLL-Format(e)</a:t>
            </a:r>
            <a:br>
              <a:rPr lang="de-DE" dirty="0"/>
            </a:br>
            <a:r>
              <a:rPr lang="de-DE" sz="1800" dirty="0">
                <a:solidFill>
                  <a:schemeClr val="tx2"/>
                </a:solidFill>
              </a:rPr>
              <a:t>Vertical Text ohne Metadaten (weit verbreitet in NLP)</a:t>
            </a:r>
            <a:endParaRPr lang="de-DE" dirty="0">
              <a:solidFill>
                <a:schemeClr val="tx2"/>
              </a:solidFill>
            </a:endParaRPr>
          </a:p>
        </p:txBody>
      </p:sp>
      <p:sp>
        <p:nvSpPr>
          <p:cNvPr id="3" name="Content Placeholder 2"/>
          <p:cNvSpPr>
            <a:spLocks noGrp="1"/>
          </p:cNvSpPr>
          <p:nvPr>
            <p:ph idx="1"/>
          </p:nvPr>
        </p:nvSpPr>
        <p:spPr/>
        <p:txBody>
          <a:bodyPr>
            <a:normAutofit fontScale="92500" lnSpcReduction="20000"/>
          </a:bodyPr>
          <a:lstStyle/>
          <a:p>
            <a:pPr marL="0" lvl="0" indent="0">
              <a:lnSpc>
                <a:spcPct val="120000"/>
              </a:lnSpc>
              <a:spcBef>
                <a:spcPts val="0"/>
              </a:spcBef>
              <a:buNone/>
            </a:pPr>
            <a:endParaRPr lang="de-DE" sz="1600" b="1">
              <a:solidFill>
                <a:srgbClr val="000000">
                  <a:lumMod val="50000"/>
                  <a:lumOff val="50000"/>
                </a:srgbClr>
              </a:solidFill>
              <a:latin typeface="Consolas" charset="0"/>
              <a:ea typeface="Consolas" charset="0"/>
              <a:cs typeface="Consolas" charset="0"/>
            </a:endParaRPr>
          </a:p>
          <a:p>
            <a:pPr marL="0" lvl="0" indent="0">
              <a:lnSpc>
                <a:spcPct val="120000"/>
              </a:lnSpc>
              <a:spcBef>
                <a:spcPts val="0"/>
              </a:spcBef>
              <a:buNone/>
            </a:pPr>
            <a:r>
              <a:rPr lang="de-DE" sz="1600" b="1">
                <a:solidFill>
                  <a:srgbClr val="000000">
                    <a:lumMod val="50000"/>
                    <a:lumOff val="50000"/>
                  </a:srgbClr>
                </a:solidFill>
                <a:latin typeface="Consolas" charset="0"/>
                <a:ea typeface="Consolas" charset="0"/>
                <a:cs typeface="Consolas" charset="0"/>
              </a:rPr>
              <a:t># story: "The Garden"</a:t>
            </a:r>
          </a:p>
          <a:p>
            <a:pPr marL="0" lvl="0" indent="0">
              <a:lnSpc>
                <a:spcPct val="120000"/>
              </a:lnSpc>
              <a:spcBef>
                <a:spcPts val="0"/>
              </a:spcBef>
              <a:buNone/>
            </a:pPr>
            <a:r>
              <a:rPr lang="de-DE" sz="1600" b="1">
                <a:solidFill>
                  <a:srgbClr val="000000">
                    <a:lumMod val="50000"/>
                    <a:lumOff val="50000"/>
                  </a:srgbClr>
                </a:solidFill>
                <a:latin typeface="Consolas" charset="0"/>
                <a:ea typeface="Consolas" charset="0"/>
                <a:cs typeface="Consolas" charset="0"/>
              </a:rPr>
              <a:t># paragraph #1</a:t>
            </a:r>
          </a:p>
          <a:p>
            <a:pPr marL="0" lvl="0" indent="0">
              <a:lnSpc>
                <a:spcPct val="120000"/>
              </a:lnSpc>
              <a:spcBef>
                <a:spcPts val="0"/>
              </a:spcBef>
              <a:buNone/>
            </a:pPr>
            <a:r>
              <a:rPr lang="de-DE" sz="1600" b="1">
                <a:solidFill>
                  <a:srgbClr val="000000"/>
                </a:solidFill>
                <a:latin typeface="Consolas" charset="0"/>
                <a:ea typeface="Consolas" charset="0"/>
                <a:cs typeface="Consolas" charset="0"/>
              </a:rPr>
              <a:t>1	It		</a:t>
            </a:r>
            <a:r>
              <a:rPr lang="de-DE" sz="1600" b="1">
                <a:solidFill>
                  <a:srgbClr val="009B6E"/>
                </a:solidFill>
                <a:latin typeface="Consolas" charset="0"/>
                <a:ea typeface="Consolas" charset="0"/>
                <a:cs typeface="Consolas" charset="0"/>
              </a:rPr>
              <a:t>PP	 it</a:t>
            </a:r>
          </a:p>
          <a:p>
            <a:pPr marL="0" lvl="0" indent="0">
              <a:lnSpc>
                <a:spcPct val="120000"/>
              </a:lnSpc>
              <a:spcBef>
                <a:spcPts val="0"/>
              </a:spcBef>
              <a:buNone/>
            </a:pPr>
            <a:r>
              <a:rPr lang="de-DE" sz="1600" b="1">
                <a:solidFill>
                  <a:srgbClr val="000000"/>
                </a:solidFill>
                <a:latin typeface="Consolas" charset="0"/>
                <a:ea typeface="Consolas" charset="0"/>
                <a:cs typeface="Consolas" charset="0"/>
              </a:rPr>
              <a:t>2	seemed	</a:t>
            </a:r>
            <a:r>
              <a:rPr lang="de-DE" sz="1600" b="1">
                <a:solidFill>
                  <a:srgbClr val="009B6E"/>
                </a:solidFill>
                <a:latin typeface="Consolas" charset="0"/>
                <a:ea typeface="Consolas" charset="0"/>
                <a:cs typeface="Consolas" charset="0"/>
              </a:rPr>
              <a:t>VBD	 seem</a:t>
            </a:r>
          </a:p>
          <a:p>
            <a:pPr marL="0" lvl="0" indent="0">
              <a:lnSpc>
                <a:spcPct val="120000"/>
              </a:lnSpc>
              <a:spcBef>
                <a:spcPts val="0"/>
              </a:spcBef>
              <a:buNone/>
            </a:pPr>
            <a:r>
              <a:rPr lang="de-DE" sz="1600" b="1">
                <a:solidFill>
                  <a:srgbClr val="000000"/>
                </a:solidFill>
                <a:latin typeface="Consolas" charset="0"/>
                <a:ea typeface="Consolas" charset="0"/>
                <a:cs typeface="Consolas" charset="0"/>
              </a:rPr>
              <a:t>3	a		</a:t>
            </a:r>
            <a:r>
              <a:rPr lang="de-DE" sz="1600" b="1">
                <a:solidFill>
                  <a:srgbClr val="009B6E"/>
                </a:solidFill>
                <a:latin typeface="Consolas" charset="0"/>
                <a:ea typeface="Consolas" charset="0"/>
                <a:cs typeface="Consolas" charset="0"/>
              </a:rPr>
              <a:t>DT	 a</a:t>
            </a:r>
          </a:p>
          <a:p>
            <a:pPr marL="0" lvl="0" indent="0">
              <a:lnSpc>
                <a:spcPct val="120000"/>
              </a:lnSpc>
              <a:spcBef>
                <a:spcPts val="0"/>
              </a:spcBef>
              <a:buNone/>
            </a:pPr>
            <a:r>
              <a:rPr lang="de-DE" sz="1600" b="1">
                <a:solidFill>
                  <a:srgbClr val="000000"/>
                </a:solidFill>
                <a:latin typeface="Consolas" charset="0"/>
                <a:ea typeface="Consolas" charset="0"/>
                <a:cs typeface="Consolas" charset="0"/>
              </a:rPr>
              <a:t>4	fine		</a:t>
            </a:r>
            <a:r>
              <a:rPr lang="de-DE" sz="1600" b="1">
                <a:solidFill>
                  <a:srgbClr val="009B6E"/>
                </a:solidFill>
                <a:latin typeface="Consolas" charset="0"/>
                <a:ea typeface="Consolas" charset="0"/>
                <a:cs typeface="Consolas" charset="0"/>
              </a:rPr>
              <a:t>JJ	 fine</a:t>
            </a:r>
          </a:p>
          <a:p>
            <a:pPr marL="0" lvl="0" indent="0">
              <a:lnSpc>
                <a:spcPct val="120000"/>
              </a:lnSpc>
              <a:spcBef>
                <a:spcPts val="0"/>
              </a:spcBef>
              <a:buNone/>
            </a:pPr>
            <a:r>
              <a:rPr lang="de-DE" sz="1600" b="1">
                <a:solidFill>
                  <a:srgbClr val="000000"/>
                </a:solidFill>
                <a:latin typeface="Consolas" charset="0"/>
                <a:ea typeface="Consolas" charset="0"/>
                <a:cs typeface="Consolas" charset="0"/>
              </a:rPr>
              <a:t>5	day		</a:t>
            </a:r>
            <a:r>
              <a:rPr lang="de-DE" sz="1600" b="1">
                <a:solidFill>
                  <a:srgbClr val="009B6E"/>
                </a:solidFill>
                <a:latin typeface="Consolas" charset="0"/>
                <a:ea typeface="Consolas" charset="0"/>
                <a:cs typeface="Consolas" charset="0"/>
              </a:rPr>
              <a:t>NN	 day</a:t>
            </a:r>
          </a:p>
          <a:p>
            <a:pPr marL="0" lvl="0" indent="0">
              <a:lnSpc>
                <a:spcPct val="120000"/>
              </a:lnSpc>
              <a:spcBef>
                <a:spcPts val="0"/>
              </a:spcBef>
              <a:buNone/>
            </a:pPr>
            <a:r>
              <a:rPr lang="de-DE" sz="1600" b="1">
                <a:solidFill>
                  <a:srgbClr val="000000"/>
                </a:solidFill>
                <a:latin typeface="Consolas" charset="0"/>
                <a:ea typeface="Consolas" charset="0"/>
                <a:cs typeface="Consolas" charset="0"/>
              </a:rPr>
              <a:t>6	.		</a:t>
            </a:r>
            <a:r>
              <a:rPr lang="de-DE" sz="1600" b="1">
                <a:solidFill>
                  <a:srgbClr val="009B6E"/>
                </a:solidFill>
                <a:latin typeface="Consolas" charset="0"/>
                <a:ea typeface="Consolas" charset="0"/>
                <a:cs typeface="Consolas" charset="0"/>
              </a:rPr>
              <a:t>SENT	 .</a:t>
            </a:r>
          </a:p>
          <a:p>
            <a:pPr marL="0" lvl="0" indent="0">
              <a:lnSpc>
                <a:spcPct val="120000"/>
              </a:lnSpc>
              <a:spcBef>
                <a:spcPts val="0"/>
              </a:spcBef>
              <a:buNone/>
            </a:pPr>
            <a:endParaRPr lang="de-DE" sz="1600" b="1">
              <a:solidFill>
                <a:srgbClr val="000000"/>
              </a:solidFill>
              <a:latin typeface="Consolas" charset="0"/>
              <a:ea typeface="Consolas" charset="0"/>
              <a:cs typeface="Consolas" charset="0"/>
            </a:endParaRPr>
          </a:p>
          <a:p>
            <a:pPr marL="0" lvl="0" indent="0">
              <a:lnSpc>
                <a:spcPct val="120000"/>
              </a:lnSpc>
              <a:spcBef>
                <a:spcPts val="0"/>
              </a:spcBef>
              <a:buNone/>
            </a:pPr>
            <a:r>
              <a:rPr lang="de-DE" sz="1600" b="1">
                <a:solidFill>
                  <a:srgbClr val="000000"/>
                </a:solidFill>
                <a:latin typeface="Consolas" charset="0"/>
                <a:ea typeface="Consolas" charset="0"/>
                <a:cs typeface="Consolas" charset="0"/>
              </a:rPr>
              <a:t>1	There	</a:t>
            </a:r>
            <a:r>
              <a:rPr lang="de-DE" sz="1600" b="1">
                <a:solidFill>
                  <a:srgbClr val="009B6E"/>
                </a:solidFill>
                <a:latin typeface="Consolas" charset="0"/>
                <a:ea typeface="Consolas" charset="0"/>
                <a:cs typeface="Consolas" charset="0"/>
              </a:rPr>
              <a:t>EX	 there</a:t>
            </a:r>
          </a:p>
          <a:p>
            <a:pPr marL="0" lvl="0" indent="0">
              <a:lnSpc>
                <a:spcPct val="120000"/>
              </a:lnSpc>
              <a:spcBef>
                <a:spcPts val="0"/>
              </a:spcBef>
              <a:buNone/>
            </a:pPr>
            <a:r>
              <a:rPr lang="de-DE" sz="1600" b="1">
                <a:solidFill>
                  <a:srgbClr val="000000"/>
                </a:solidFill>
                <a:latin typeface="Consolas" charset="0"/>
                <a:ea typeface="Consolas" charset="0"/>
                <a:cs typeface="Consolas" charset="0"/>
              </a:rPr>
              <a:t>2	was		</a:t>
            </a:r>
            <a:r>
              <a:rPr lang="de-DE" sz="1600" b="1">
                <a:solidFill>
                  <a:srgbClr val="009B6E"/>
                </a:solidFill>
                <a:latin typeface="Consolas" charset="0"/>
                <a:ea typeface="Consolas" charset="0"/>
                <a:cs typeface="Consolas" charset="0"/>
              </a:rPr>
              <a:t>VBD	 be</a:t>
            </a:r>
          </a:p>
          <a:p>
            <a:pPr marL="0" lvl="0" indent="0">
              <a:lnSpc>
                <a:spcPct val="120000"/>
              </a:lnSpc>
              <a:spcBef>
                <a:spcPts val="0"/>
              </a:spcBef>
              <a:buNone/>
            </a:pPr>
            <a:r>
              <a:rPr lang="de-DE" sz="1600" b="1">
                <a:solidFill>
                  <a:srgbClr val="000000"/>
                </a:solidFill>
                <a:latin typeface="Consolas" charset="0"/>
                <a:ea typeface="Consolas" charset="0"/>
                <a:cs typeface="Consolas" charset="0"/>
              </a:rPr>
              <a:t>3	an		</a:t>
            </a:r>
            <a:r>
              <a:rPr lang="de-DE" sz="1600" b="1">
                <a:solidFill>
                  <a:srgbClr val="009B6E"/>
                </a:solidFill>
                <a:latin typeface="Consolas" charset="0"/>
                <a:ea typeface="Consolas" charset="0"/>
                <a:cs typeface="Consolas" charset="0"/>
              </a:rPr>
              <a:t>DT	 a</a:t>
            </a:r>
          </a:p>
          <a:p>
            <a:pPr marL="0" lvl="0" indent="0">
              <a:lnSpc>
                <a:spcPct val="120000"/>
              </a:lnSpc>
              <a:spcBef>
                <a:spcPts val="0"/>
              </a:spcBef>
              <a:buNone/>
            </a:pPr>
            <a:r>
              <a:rPr lang="de-DE" sz="1600" b="1">
                <a:solidFill>
                  <a:srgbClr val="000000"/>
                </a:solidFill>
                <a:latin typeface="Consolas" charset="0"/>
                <a:ea typeface="Consolas" charset="0"/>
                <a:cs typeface="Consolas" charset="0"/>
              </a:rPr>
              <a:t>4	elephant	</a:t>
            </a:r>
            <a:r>
              <a:rPr lang="de-DE" sz="1600" b="1">
                <a:solidFill>
                  <a:srgbClr val="009B6E"/>
                </a:solidFill>
                <a:latin typeface="Consolas" charset="0"/>
                <a:ea typeface="Consolas" charset="0"/>
                <a:cs typeface="Consolas" charset="0"/>
              </a:rPr>
              <a:t>NN	 elephant</a:t>
            </a:r>
          </a:p>
          <a:p>
            <a:pPr marL="0" lvl="0" indent="0">
              <a:lnSpc>
                <a:spcPct val="120000"/>
              </a:lnSpc>
              <a:spcBef>
                <a:spcPts val="0"/>
              </a:spcBef>
              <a:buNone/>
            </a:pPr>
            <a:r>
              <a:rPr lang="de-DE" sz="1600" b="1">
                <a:solidFill>
                  <a:srgbClr val="000000"/>
                </a:solidFill>
                <a:latin typeface="Consolas" charset="0"/>
                <a:ea typeface="Consolas" charset="0"/>
                <a:cs typeface="Consolas" charset="0"/>
              </a:rPr>
              <a:t>5	.		</a:t>
            </a:r>
            <a:r>
              <a:rPr lang="de-DE" sz="1600" b="1">
                <a:solidFill>
                  <a:srgbClr val="009B6E"/>
                </a:solidFill>
                <a:latin typeface="Consolas" charset="0"/>
                <a:ea typeface="Consolas" charset="0"/>
                <a:cs typeface="Consolas" charset="0"/>
              </a:rPr>
              <a:t>SENT	 .</a:t>
            </a:r>
          </a:p>
          <a:p>
            <a:pPr marL="0" lvl="0" indent="0">
              <a:lnSpc>
                <a:spcPct val="120000"/>
              </a:lnSpc>
              <a:spcBef>
                <a:spcPts val="0"/>
              </a:spcBef>
              <a:buNone/>
            </a:pPr>
            <a:endParaRPr lang="de-DE" sz="1600" b="1">
              <a:solidFill>
                <a:srgbClr val="009B6E"/>
              </a:solidFill>
              <a:latin typeface="Consolas" charset="0"/>
              <a:ea typeface="Consolas" charset="0"/>
              <a:cs typeface="Consolas" charset="0"/>
            </a:endParaRPr>
          </a:p>
          <a:p>
            <a:pPr marL="0" lvl="0" indent="0">
              <a:lnSpc>
                <a:spcPct val="120000"/>
              </a:lnSpc>
              <a:spcBef>
                <a:spcPts val="0"/>
              </a:spcBef>
              <a:buNone/>
            </a:pPr>
            <a:r>
              <a:rPr lang="de-DE" sz="1600" b="1">
                <a:solidFill>
                  <a:srgbClr val="000000">
                    <a:lumMod val="50000"/>
                    <a:lumOff val="50000"/>
                  </a:srgbClr>
                </a:solidFill>
                <a:latin typeface="Consolas" charset="0"/>
                <a:ea typeface="Consolas" charset="0"/>
                <a:cs typeface="Consolas" charset="0"/>
              </a:rPr>
              <a:t># this is the end of the file</a:t>
            </a:r>
          </a:p>
        </p:txBody>
      </p:sp>
      <p:grpSp>
        <p:nvGrpSpPr>
          <p:cNvPr id="9" name="Group 8">
            <a:extLst>
              <a:ext uri="{FF2B5EF4-FFF2-40B4-BE49-F238E27FC236}">
                <a16:creationId xmlns:a16="http://schemas.microsoft.com/office/drawing/2014/main" id="{7648A27E-8322-DE1A-B5AC-EBEC20D0B31D}"/>
              </a:ext>
            </a:extLst>
          </p:cNvPr>
          <p:cNvGrpSpPr/>
          <p:nvPr/>
        </p:nvGrpSpPr>
        <p:grpSpPr>
          <a:xfrm>
            <a:off x="2860157" y="2167169"/>
            <a:ext cx="4104170" cy="830997"/>
            <a:chOff x="2638590" y="814122"/>
            <a:chExt cx="3300260" cy="830997"/>
          </a:xfrm>
        </p:grpSpPr>
        <p:sp>
          <p:nvSpPr>
            <p:cNvPr id="11" name="TextBox 10">
              <a:extLst>
                <a:ext uri="{FF2B5EF4-FFF2-40B4-BE49-F238E27FC236}">
                  <a16:creationId xmlns:a16="http://schemas.microsoft.com/office/drawing/2014/main" id="{F756BE64-3018-FA3F-776A-996D55D38F08}"/>
                </a:ext>
              </a:extLst>
            </p:cNvPr>
            <p:cNvSpPr txBox="1"/>
            <p:nvPr/>
          </p:nvSpPr>
          <p:spPr>
            <a:xfrm>
              <a:off x="3755579" y="814122"/>
              <a:ext cx="2183271" cy="830997"/>
            </a:xfrm>
            <a:prstGeom prst="rect">
              <a:avLst/>
            </a:prstGeom>
            <a:noFill/>
            <a:ln>
              <a:noFill/>
            </a:ln>
          </p:spPr>
          <p:txBody>
            <a:bodyPr wrap="square" rtlCol="0">
              <a:spAutoFit/>
            </a:bodyPr>
            <a:lstStyle/>
            <a:p>
              <a:pPr fontAlgn="auto">
                <a:spcBef>
                  <a:spcPts val="0"/>
                </a:spcBef>
                <a:spcAft>
                  <a:spcPts val="0"/>
                </a:spcAft>
              </a:pPr>
              <a:r>
                <a:rPr lang="de-DE">
                  <a:solidFill>
                    <a:schemeClr val="accent4"/>
                  </a:solidFill>
                  <a:latin typeface="Calibri"/>
                  <a:ea typeface="+mn-ea"/>
                  <a:cs typeface="+mn-cs"/>
                </a:rPr>
                <a:t>Metainformation in Kommentaren </a:t>
              </a:r>
              <a:endParaRPr lang="de-DE" b="1">
                <a:solidFill>
                  <a:schemeClr val="accent4"/>
                </a:solidFill>
                <a:latin typeface="Calibri"/>
                <a:ea typeface="+mn-ea"/>
                <a:cs typeface="+mn-cs"/>
              </a:endParaRPr>
            </a:p>
          </p:txBody>
        </p:sp>
        <p:cxnSp>
          <p:nvCxnSpPr>
            <p:cNvPr id="12" name="Straight Arrow Connector 11">
              <a:extLst>
                <a:ext uri="{FF2B5EF4-FFF2-40B4-BE49-F238E27FC236}">
                  <a16:creationId xmlns:a16="http://schemas.microsoft.com/office/drawing/2014/main" id="{081AFDB5-D236-F2F7-FCFA-AE71811575BA}"/>
                </a:ext>
              </a:extLst>
            </p:cNvPr>
            <p:cNvCxnSpPr>
              <a:cxnSpLocks/>
              <a:stCxn id="11" idx="1"/>
            </p:cNvCxnSpPr>
            <p:nvPr/>
          </p:nvCxnSpPr>
          <p:spPr>
            <a:xfrm flipH="1" flipV="1">
              <a:off x="2638590" y="1081811"/>
              <a:ext cx="1116989" cy="147810"/>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grpSp>
        <p:nvGrpSpPr>
          <p:cNvPr id="13" name="Group 12">
            <a:extLst>
              <a:ext uri="{FF2B5EF4-FFF2-40B4-BE49-F238E27FC236}">
                <a16:creationId xmlns:a16="http://schemas.microsoft.com/office/drawing/2014/main" id="{7E946A44-4B1A-FDFB-C28B-2C2591FC02ED}"/>
              </a:ext>
            </a:extLst>
          </p:cNvPr>
          <p:cNvGrpSpPr/>
          <p:nvPr/>
        </p:nvGrpSpPr>
        <p:grpSpPr>
          <a:xfrm>
            <a:off x="2696432" y="3522795"/>
            <a:ext cx="4406116" cy="574301"/>
            <a:chOff x="2600342" y="1252398"/>
            <a:chExt cx="3543062" cy="574301"/>
          </a:xfrm>
        </p:grpSpPr>
        <p:sp>
          <p:nvSpPr>
            <p:cNvPr id="14" name="TextBox 13">
              <a:extLst>
                <a:ext uri="{FF2B5EF4-FFF2-40B4-BE49-F238E27FC236}">
                  <a16:creationId xmlns:a16="http://schemas.microsoft.com/office/drawing/2014/main" id="{4BBCA2E4-C438-ED63-9A48-89F75E7C00C7}"/>
                </a:ext>
              </a:extLst>
            </p:cNvPr>
            <p:cNvSpPr txBox="1"/>
            <p:nvPr/>
          </p:nvSpPr>
          <p:spPr>
            <a:xfrm>
              <a:off x="3755578" y="1252398"/>
              <a:ext cx="2387826" cy="461665"/>
            </a:xfrm>
            <a:prstGeom prst="rect">
              <a:avLst/>
            </a:prstGeom>
            <a:noFill/>
          </p:spPr>
          <p:txBody>
            <a:bodyPr wrap="square" rtlCol="0">
              <a:spAutoFit/>
            </a:bodyPr>
            <a:lstStyle/>
            <a:p>
              <a:pPr fontAlgn="auto">
                <a:spcBef>
                  <a:spcPts val="0"/>
                </a:spcBef>
                <a:spcAft>
                  <a:spcPts val="0"/>
                </a:spcAft>
              </a:pPr>
              <a:r>
                <a:rPr lang="de-DE">
                  <a:solidFill>
                    <a:schemeClr val="accent4"/>
                  </a:solidFill>
                  <a:latin typeface="Calibri"/>
                  <a:ea typeface="+mn-ea"/>
                  <a:cs typeface="+mn-cs"/>
                </a:rPr>
                <a:t>Leerzeile = Satzgrenze</a:t>
              </a:r>
              <a:endParaRPr lang="de-DE" b="1">
                <a:solidFill>
                  <a:schemeClr val="accent4"/>
                </a:solidFill>
                <a:latin typeface="Calibri"/>
                <a:ea typeface="+mn-ea"/>
                <a:cs typeface="+mn-cs"/>
              </a:endParaRPr>
            </a:p>
          </p:txBody>
        </p:sp>
        <p:cxnSp>
          <p:nvCxnSpPr>
            <p:cNvPr id="15" name="Straight Arrow Connector 14">
              <a:extLst>
                <a:ext uri="{FF2B5EF4-FFF2-40B4-BE49-F238E27FC236}">
                  <a16:creationId xmlns:a16="http://schemas.microsoft.com/office/drawing/2014/main" id="{F1146418-206C-B9BF-3923-22E8EE465F78}"/>
                </a:ext>
              </a:extLst>
            </p:cNvPr>
            <p:cNvCxnSpPr>
              <a:cxnSpLocks/>
              <a:stCxn id="14" idx="1"/>
            </p:cNvCxnSpPr>
            <p:nvPr/>
          </p:nvCxnSpPr>
          <p:spPr>
            <a:xfrm flipH="1">
              <a:off x="2600342" y="1483231"/>
              <a:ext cx="1155236" cy="343468"/>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grpSp>
        <p:nvGrpSpPr>
          <p:cNvPr id="16" name="Group 15">
            <a:extLst>
              <a:ext uri="{FF2B5EF4-FFF2-40B4-BE49-F238E27FC236}">
                <a16:creationId xmlns:a16="http://schemas.microsoft.com/office/drawing/2014/main" id="{D18DF74E-428C-A02E-7D70-6529F0FC331B}"/>
              </a:ext>
            </a:extLst>
          </p:cNvPr>
          <p:cNvGrpSpPr/>
          <p:nvPr/>
        </p:nvGrpSpPr>
        <p:grpSpPr>
          <a:xfrm>
            <a:off x="765544" y="5384871"/>
            <a:ext cx="5062782" cy="1200490"/>
            <a:chOff x="3209798" y="513573"/>
            <a:chExt cx="4071102" cy="1200490"/>
          </a:xfrm>
        </p:grpSpPr>
        <p:sp>
          <p:nvSpPr>
            <p:cNvPr id="17" name="TextBox 16">
              <a:extLst>
                <a:ext uri="{FF2B5EF4-FFF2-40B4-BE49-F238E27FC236}">
                  <a16:creationId xmlns:a16="http://schemas.microsoft.com/office/drawing/2014/main" id="{8EBCA9EA-0292-3C22-B0A0-2FE0B59ADCDC}"/>
                </a:ext>
              </a:extLst>
            </p:cNvPr>
            <p:cNvSpPr txBox="1"/>
            <p:nvPr/>
          </p:nvSpPr>
          <p:spPr>
            <a:xfrm>
              <a:off x="3755578" y="1252398"/>
              <a:ext cx="3525322" cy="461665"/>
            </a:xfrm>
            <a:prstGeom prst="rect">
              <a:avLst/>
            </a:prstGeom>
            <a:noFill/>
          </p:spPr>
          <p:txBody>
            <a:bodyPr wrap="square" rtlCol="0">
              <a:spAutoFit/>
            </a:bodyPr>
            <a:lstStyle/>
            <a:p>
              <a:pPr fontAlgn="auto">
                <a:spcBef>
                  <a:spcPts val="0"/>
                </a:spcBef>
                <a:spcAft>
                  <a:spcPts val="0"/>
                </a:spcAft>
              </a:pPr>
              <a:r>
                <a:rPr lang="de-DE">
                  <a:solidFill>
                    <a:schemeClr val="accent4"/>
                  </a:solidFill>
                  <a:latin typeface="Calibri"/>
                  <a:ea typeface="+mn-ea"/>
                  <a:cs typeface="+mn-cs"/>
                </a:rPr>
                <a:t>Token durchnummeriert (je Satz)</a:t>
              </a:r>
            </a:p>
          </p:txBody>
        </p:sp>
        <p:cxnSp>
          <p:nvCxnSpPr>
            <p:cNvPr id="18" name="Straight Arrow Connector 17">
              <a:extLst>
                <a:ext uri="{FF2B5EF4-FFF2-40B4-BE49-F238E27FC236}">
                  <a16:creationId xmlns:a16="http://schemas.microsoft.com/office/drawing/2014/main" id="{191E4F38-1926-419C-D411-128BC7581C91}"/>
                </a:ext>
              </a:extLst>
            </p:cNvPr>
            <p:cNvCxnSpPr>
              <a:cxnSpLocks/>
              <a:stCxn id="17" idx="1"/>
            </p:cNvCxnSpPr>
            <p:nvPr/>
          </p:nvCxnSpPr>
          <p:spPr>
            <a:xfrm flipH="1" flipV="1">
              <a:off x="3209798" y="513573"/>
              <a:ext cx="545780" cy="969658"/>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7570897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22" presetClass="entr" presetSubtype="8" fill="hold" nodeType="withEffect">
                                  <p:stCondLst>
                                    <p:cond delay="1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22" presetClass="entr" presetSubtype="8" fill="hold" nodeType="withEffect">
                                  <p:stCondLst>
                                    <p:cond delay="10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CWB: </a:t>
            </a:r>
            <a:r>
              <a:rPr lang="en-US" dirty="0" err="1"/>
              <a:t>Datenmodell</a:t>
            </a:r>
            <a:endParaRPr lang="en-US" dirty="0"/>
          </a:p>
        </p:txBody>
      </p:sp>
      <p:sp>
        <p:nvSpPr>
          <p:cNvPr id="3" name="Inhaltsplatzhalter 2">
            <a:extLst>
              <a:ext uri="{FF2B5EF4-FFF2-40B4-BE49-F238E27FC236}">
                <a16:creationId xmlns:a16="http://schemas.microsoft.com/office/drawing/2014/main" id="{396BC37E-ECD9-46F5-B1D8-82294EBD12EA}"/>
              </a:ext>
            </a:extLst>
          </p:cNvPr>
          <p:cNvSpPr>
            <a:spLocks noGrp="1"/>
          </p:cNvSpPr>
          <p:nvPr>
            <p:ph idx="1"/>
          </p:nvPr>
        </p:nvSpPr>
        <p:spPr/>
        <p:txBody>
          <a:bodyPr/>
          <a:lstStyle/>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sz="1800" b="1" kern="0" dirty="0">
                <a:solidFill>
                  <a:srgbClr val="000000"/>
                </a:solidFill>
                <a:latin typeface="Consolas" panose="020B0609020204030204" pitchFamily="49" charset="0"/>
                <a:ea typeface="Heiti SC Light"/>
                <a:cs typeface="Consolas" panose="020B0609020204030204" pitchFamily="49" charset="0"/>
                <a:sym typeface="Lucida Grande" charset="0"/>
              </a:rPr>
              <a:t>#</a:t>
            </a:r>
            <a:r>
              <a:rPr lang="en-US" sz="1800" b="1" kern="0" dirty="0">
                <a:solidFill>
                  <a:srgbClr val="000000"/>
                </a:solidFill>
                <a:latin typeface="Consolas" panose="020B0609020204030204" pitchFamily="49" charset="0"/>
                <a:ea typeface="Heiti SC Medium" charset="0"/>
                <a:cs typeface="Consolas" panose="020B0609020204030204" pitchFamily="49" charset="0"/>
                <a:sym typeface="Lucida Grande" charset="0"/>
              </a:rPr>
              <a:t>	</a:t>
            </a:r>
            <a:r>
              <a:rPr lang="en-US" sz="1800" b="1" kern="0" dirty="0">
                <a:solidFill>
                  <a:srgbClr val="000000"/>
                </a:solidFill>
                <a:latin typeface="Consolas" panose="020B0609020204030204" pitchFamily="49" charset="0"/>
                <a:ea typeface="Heiti SC Light"/>
                <a:cs typeface="Consolas" panose="020B0609020204030204" pitchFamily="49" charset="0"/>
                <a:sym typeface="Lucida Grande" charset="0"/>
              </a:rPr>
              <a:t>word</a:t>
            </a:r>
            <a:r>
              <a:rPr lang="en-US" sz="1800" b="1" kern="0" dirty="0">
                <a:solidFill>
                  <a:srgbClr val="000000"/>
                </a:solidFill>
                <a:latin typeface="Consolas" panose="020B0609020204030204" pitchFamily="49" charset="0"/>
                <a:ea typeface="Heiti SC Medium" charset="0"/>
                <a:cs typeface="Consolas" panose="020B0609020204030204" pitchFamily="49" charset="0"/>
                <a:sym typeface="Lucida Grande" charset="0"/>
              </a:rPr>
              <a:t>		</a:t>
            </a:r>
            <a:r>
              <a:rPr lang="en-US" sz="1800" b="1" kern="0" dirty="0">
                <a:solidFill>
                  <a:srgbClr val="000000"/>
                </a:solidFill>
                <a:latin typeface="Consolas" panose="020B0609020204030204" pitchFamily="49" charset="0"/>
                <a:ea typeface="Heiti SC Light"/>
                <a:cs typeface="Consolas" panose="020B0609020204030204" pitchFamily="49" charset="0"/>
                <a:sym typeface="Lucida Grande" charset="0"/>
              </a:rPr>
              <a:t>pos</a:t>
            </a:r>
            <a:r>
              <a:rPr lang="en-US" sz="1800" b="1" kern="0" dirty="0">
                <a:solidFill>
                  <a:srgbClr val="000000"/>
                </a:solidFill>
                <a:latin typeface="Consolas" panose="020B0609020204030204" pitchFamily="49" charset="0"/>
                <a:ea typeface="Heiti SC Medium" charset="0"/>
                <a:cs typeface="Consolas" panose="020B0609020204030204" pitchFamily="49" charset="0"/>
                <a:sym typeface="Lucida Grande" charset="0"/>
              </a:rPr>
              <a:t>		</a:t>
            </a:r>
            <a:r>
              <a:rPr lang="en-US" sz="1800" b="1" kern="0" dirty="0">
                <a:solidFill>
                  <a:srgbClr val="000000"/>
                </a:solidFill>
                <a:latin typeface="Consolas" panose="020B0609020204030204" pitchFamily="49" charset="0"/>
                <a:ea typeface="Heiti SC Light"/>
                <a:cs typeface="Consolas" panose="020B0609020204030204" pitchFamily="49" charset="0"/>
                <a:sym typeface="Lucida Grande" charset="0"/>
              </a:rPr>
              <a:t>lemma</a:t>
            </a:r>
            <a:br>
              <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rPr>
            </a:br>
            <a:br>
              <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rPr>
            </a:br>
            <a:r>
              <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rPr>
              <a:t>0	A		DET		a</a:t>
            </a:r>
          </a:p>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rPr>
              <a:t>1	fine		ADJ		fine</a:t>
            </a:r>
          </a:p>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rPr>
              <a:t>2	example		NN		example</a:t>
            </a:r>
          </a:p>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rPr>
              <a:t>3	.		PUN		.</a:t>
            </a:r>
          </a:p>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endPar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endParaRPr>
          </a:p>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rPr>
              <a:t>4	Very		ADV		very</a:t>
            </a:r>
          </a:p>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rPr>
              <a:t>5	fine		ADJ		fine</a:t>
            </a:r>
          </a:p>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rPr>
              <a:t>6	examples		NN		example</a:t>
            </a:r>
          </a:p>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rPr>
              <a:t>7	!		PUN		!</a:t>
            </a:r>
          </a:p>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endParaRPr lang="en-US" sz="1800" kern="0" dirty="0">
              <a:solidFill>
                <a:srgbClr val="000000"/>
              </a:solidFill>
              <a:latin typeface="Consolas" panose="020B0609020204030204" pitchFamily="49" charset="0"/>
              <a:ea typeface="Heiti SC Light"/>
              <a:cs typeface="Consolas" panose="020B0609020204030204" pitchFamily="49" charset="0"/>
              <a:sym typeface="Lucida Grande" charset="0"/>
            </a:endParaRPr>
          </a:p>
          <a:p>
            <a:pPr marL="0" lvl="0"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endParaRPr lang="en-US" sz="1800" b="1" kern="0" dirty="0">
              <a:solidFill>
                <a:schemeClr val="accent1"/>
              </a:solidFill>
              <a:latin typeface="Consolas" panose="020B0609020204030204" pitchFamily="49" charset="0"/>
              <a:ea typeface="Heiti SC Medium" charset="0"/>
              <a:cs typeface="Consolas" panose="020B0609020204030204" pitchFamily="49" charset="0"/>
              <a:sym typeface="Lucida Grande" charset="0"/>
            </a:endParaRPr>
          </a:p>
        </p:txBody>
      </p:sp>
      <p:grpSp>
        <p:nvGrpSpPr>
          <p:cNvPr id="5" name="Group 4">
            <a:extLst>
              <a:ext uri="{FF2B5EF4-FFF2-40B4-BE49-F238E27FC236}">
                <a16:creationId xmlns:a16="http://schemas.microsoft.com/office/drawing/2014/main" id="{3CE958D3-219C-B7D5-C189-FFC40C0C799A}"/>
              </a:ext>
            </a:extLst>
          </p:cNvPr>
          <p:cNvGrpSpPr/>
          <p:nvPr/>
        </p:nvGrpSpPr>
        <p:grpSpPr>
          <a:xfrm>
            <a:off x="807817" y="5003355"/>
            <a:ext cx="5837532" cy="1285617"/>
            <a:chOff x="3107944" y="1611169"/>
            <a:chExt cx="4694097" cy="1285617"/>
          </a:xfrm>
        </p:grpSpPr>
        <p:sp>
          <p:nvSpPr>
            <p:cNvPr id="7" name="TextBox 6">
              <a:extLst>
                <a:ext uri="{FF2B5EF4-FFF2-40B4-BE49-F238E27FC236}">
                  <a16:creationId xmlns:a16="http://schemas.microsoft.com/office/drawing/2014/main" id="{A92AD90D-D1CF-FCE8-B1DD-B3C54B826D9B}"/>
                </a:ext>
              </a:extLst>
            </p:cNvPr>
            <p:cNvSpPr txBox="1"/>
            <p:nvPr/>
          </p:nvSpPr>
          <p:spPr>
            <a:xfrm>
              <a:off x="3937638" y="2065789"/>
              <a:ext cx="3864403" cy="830997"/>
            </a:xfrm>
            <a:prstGeom prst="rect">
              <a:avLst/>
            </a:prstGeom>
            <a:noFill/>
          </p:spPr>
          <p:txBody>
            <a:bodyPr wrap="square" rtlCol="0">
              <a:spAutoFit/>
            </a:bodyPr>
            <a:lstStyle/>
            <a:p>
              <a:r>
                <a:rPr lang="de-DE" sz="2400" dirty="0">
                  <a:solidFill>
                    <a:schemeClr val="accent4"/>
                  </a:solidFill>
                  <a:latin typeface="Calibri" panose="020F0502020204030204" pitchFamily="34" charset="0"/>
                  <a:cs typeface="Calibri" panose="020F0502020204030204" pitchFamily="34" charset="0"/>
                </a:rPr>
                <a:t>implizite Nummerierung der Token:</a:t>
              </a:r>
              <a:br>
                <a:rPr lang="de-DE" sz="2400" dirty="0">
                  <a:solidFill>
                    <a:schemeClr val="accent4"/>
                  </a:solidFill>
                  <a:latin typeface="Calibri" panose="020F0502020204030204" pitchFamily="34" charset="0"/>
                  <a:cs typeface="Calibri" panose="020F0502020204030204" pitchFamily="34" charset="0"/>
                </a:rPr>
              </a:br>
              <a:r>
                <a:rPr lang="de-DE" sz="2400" dirty="0">
                  <a:solidFill>
                    <a:schemeClr val="accent4"/>
                  </a:solidFill>
                  <a:latin typeface="Calibri" panose="020F0502020204030204" pitchFamily="34" charset="0"/>
                  <a:cs typeface="Calibri" panose="020F0502020204030204" pitchFamily="34" charset="0"/>
                </a:rPr>
                <a:t>Korpusposition (</a:t>
              </a:r>
              <a:r>
                <a:rPr lang="de-DE" sz="2400" b="1" dirty="0">
                  <a:solidFill>
                    <a:schemeClr val="accent4"/>
                  </a:solidFill>
                  <a:latin typeface="Calibri" panose="020F0502020204030204" pitchFamily="34" charset="0"/>
                  <a:cs typeface="Calibri" panose="020F0502020204030204" pitchFamily="34" charset="0"/>
                </a:rPr>
                <a:t>cpos</a:t>
              </a:r>
              <a:r>
                <a:rPr lang="de-DE" sz="2400" dirty="0">
                  <a:solidFill>
                    <a:schemeClr val="accent4"/>
                  </a:solidFill>
                  <a:latin typeface="Calibri" panose="020F0502020204030204" pitchFamily="34" charset="0"/>
                  <a:cs typeface="Calibri" panose="020F0502020204030204" pitchFamily="34" charset="0"/>
                </a:rPr>
                <a:t>)</a:t>
              </a:r>
              <a:endParaRPr lang="de-DE" sz="2400" b="1" dirty="0">
                <a:solidFill>
                  <a:schemeClr val="accent4"/>
                </a:solidFill>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D82FC79C-EE36-D7D1-2BB9-8B20C7701A21}"/>
                </a:ext>
              </a:extLst>
            </p:cNvPr>
            <p:cNvCxnSpPr>
              <a:cxnSpLocks/>
              <a:stCxn id="7" idx="1"/>
            </p:cNvCxnSpPr>
            <p:nvPr/>
          </p:nvCxnSpPr>
          <p:spPr>
            <a:xfrm flipH="1" flipV="1">
              <a:off x="3107944" y="1611169"/>
              <a:ext cx="829694" cy="870119"/>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21651989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CWB: </a:t>
            </a:r>
            <a:r>
              <a:rPr lang="en-US" dirty="0" err="1"/>
              <a:t>Datenmodell</a:t>
            </a:r>
            <a:endParaRPr lang="en-US" dirty="0"/>
          </a:p>
        </p:txBody>
      </p:sp>
      <p:sp>
        <p:nvSpPr>
          <p:cNvPr id="3" name="Inhaltsplatzhalter 2">
            <a:extLst>
              <a:ext uri="{FF2B5EF4-FFF2-40B4-BE49-F238E27FC236}">
                <a16:creationId xmlns:a16="http://schemas.microsoft.com/office/drawing/2014/main" id="{BF0AB698-678B-43C9-8039-EAE88808600B}"/>
              </a:ext>
            </a:extLst>
          </p:cNvPr>
          <p:cNvSpPr>
            <a:spLocks noGrp="1"/>
          </p:cNvSpPr>
          <p:nvPr>
            <p:ph idx="1"/>
          </p:nvPr>
        </p:nvSpPr>
        <p:spPr/>
        <p:txBody>
          <a:bodyPr>
            <a:noAutofit/>
          </a:bodyPr>
          <a:lstStyle/>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b="1" kern="0" dirty="0">
                <a:solidFill>
                  <a:srgbClr val="000000"/>
                </a:solidFill>
                <a:latin typeface="Consolas" panose="020B0609020204030204" pitchFamily="49" charset="0"/>
                <a:ea typeface="Heiti SC Light"/>
                <a:cs typeface="Consolas" panose="020B0609020204030204" pitchFamily="49" charset="0"/>
                <a:sym typeface="Lucida Grande" charset="0"/>
              </a:rPr>
              <a:t>#</a:t>
            </a:r>
            <a:r>
              <a:rPr lang="en-US" b="1" kern="0" dirty="0">
                <a:solidFill>
                  <a:srgbClr val="000000"/>
                </a:solidFill>
                <a:latin typeface="Consolas" panose="020B0609020204030204" pitchFamily="49" charset="0"/>
                <a:ea typeface="Heiti SC Medium" charset="0"/>
                <a:cs typeface="Consolas" panose="020B0609020204030204" pitchFamily="49" charset="0"/>
                <a:sym typeface="Lucida Grande" charset="0"/>
              </a:rPr>
              <a:t>	</a:t>
            </a:r>
            <a:r>
              <a:rPr lang="en-US" b="1" kern="0" dirty="0">
                <a:solidFill>
                  <a:srgbClr val="000000"/>
                </a:solidFill>
                <a:latin typeface="Consolas" panose="020B0609020204030204" pitchFamily="49" charset="0"/>
                <a:ea typeface="Heiti SC Light"/>
                <a:cs typeface="Consolas" panose="020B0609020204030204" pitchFamily="49" charset="0"/>
                <a:sym typeface="Lucida Grande" charset="0"/>
              </a:rPr>
              <a:t>word</a:t>
            </a:r>
            <a:r>
              <a:rPr lang="en-US" b="1" kern="0" dirty="0">
                <a:solidFill>
                  <a:srgbClr val="000000"/>
                </a:solidFill>
                <a:latin typeface="Consolas" panose="020B0609020204030204" pitchFamily="49" charset="0"/>
                <a:ea typeface="Heiti SC Medium" charset="0"/>
                <a:cs typeface="Consolas" panose="020B0609020204030204" pitchFamily="49" charset="0"/>
                <a:sym typeface="Lucida Grande" charset="0"/>
              </a:rPr>
              <a:t>		</a:t>
            </a:r>
            <a:r>
              <a:rPr lang="en-US" b="1" kern="0" dirty="0">
                <a:solidFill>
                  <a:srgbClr val="000000"/>
                </a:solidFill>
                <a:latin typeface="Consolas" panose="020B0609020204030204" pitchFamily="49" charset="0"/>
                <a:ea typeface="Heiti SC Light"/>
                <a:cs typeface="Consolas" panose="020B0609020204030204" pitchFamily="49" charset="0"/>
                <a:sym typeface="Lucida Grande" charset="0"/>
              </a:rPr>
              <a:t>pos</a:t>
            </a:r>
            <a:r>
              <a:rPr lang="en-US" b="1" kern="0" dirty="0">
                <a:solidFill>
                  <a:srgbClr val="000000"/>
                </a:solidFill>
                <a:latin typeface="Consolas" panose="020B0609020204030204" pitchFamily="49" charset="0"/>
                <a:ea typeface="Heiti SC Medium" charset="0"/>
                <a:cs typeface="Consolas" panose="020B0609020204030204" pitchFamily="49" charset="0"/>
                <a:sym typeface="Lucida Grande" charset="0"/>
              </a:rPr>
              <a:t>		</a:t>
            </a:r>
            <a:r>
              <a:rPr lang="en-US" b="1" kern="0" dirty="0">
                <a:solidFill>
                  <a:srgbClr val="000000"/>
                </a:solidFill>
                <a:latin typeface="Consolas" panose="020B0609020204030204" pitchFamily="49" charset="0"/>
                <a:ea typeface="Heiti SC Light"/>
                <a:cs typeface="Consolas" panose="020B0609020204030204" pitchFamily="49" charset="0"/>
                <a:sym typeface="Lucida Grande" charset="0"/>
              </a:rPr>
              <a:t>lemma</a:t>
            </a:r>
            <a:b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br>
            <a:endParaRPr lang="en-US" kern="0" dirty="0">
              <a:solidFill>
                <a:srgbClr val="000000"/>
              </a:solidFill>
              <a:latin typeface="Consolas" panose="020B0609020204030204" pitchFamily="49" charset="0"/>
              <a:ea typeface="Heiti SC Light"/>
              <a:cs typeface="Consolas" panose="020B0609020204030204" pitchFamily="49" charset="0"/>
              <a:sym typeface="Lucida Grande" charset="0"/>
            </a:endParaRP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(0)	&lt;text id="42" </a:t>
            </a:r>
            <a:r>
              <a:rPr lang="en-US" kern="0" dirty="0" err="1">
                <a:solidFill>
                  <a:srgbClr val="CB2315"/>
                </a:solidFill>
                <a:latin typeface="Consolas" panose="020B0609020204030204" pitchFamily="49" charset="0"/>
                <a:ea typeface="Heiti SC Light"/>
                <a:cs typeface="Consolas" panose="020B0609020204030204" pitchFamily="49" charset="0"/>
                <a:sym typeface="Lucida Grande" charset="0"/>
              </a:rPr>
              <a:t>lang</a:t>
            </a: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="English"&gt;</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(0)	&lt;s&gt;</a:t>
            </a:r>
            <a:b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b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0	A		DET		a</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1	fine		ADJ		fine</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2	example		NN		example</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3	.		PUN		.</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(3)	&lt;/s&gt;</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(4)	&lt;s&gt;</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4	Very		ADV		very</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5	fine		ADJ		fine</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6	examples		NN		example</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7	!		PUN		!</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(7)	&lt;/s&gt;</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(7)	&lt;/text&gt;</a:t>
            </a:r>
          </a:p>
        </p:txBody>
      </p:sp>
      <p:grpSp>
        <p:nvGrpSpPr>
          <p:cNvPr id="8" name="Group 7">
            <a:extLst>
              <a:ext uri="{FF2B5EF4-FFF2-40B4-BE49-F238E27FC236}">
                <a16:creationId xmlns:a16="http://schemas.microsoft.com/office/drawing/2014/main" id="{4A2275DB-1CB5-F784-5F4C-2A64F282B987}"/>
              </a:ext>
            </a:extLst>
          </p:cNvPr>
          <p:cNvGrpSpPr/>
          <p:nvPr/>
        </p:nvGrpSpPr>
        <p:grpSpPr>
          <a:xfrm>
            <a:off x="5146158" y="2427883"/>
            <a:ext cx="3806457" cy="830997"/>
            <a:chOff x="3065402" y="2065789"/>
            <a:chExt cx="3060862" cy="830997"/>
          </a:xfrm>
        </p:grpSpPr>
        <p:sp>
          <p:nvSpPr>
            <p:cNvPr id="9" name="TextBox 8">
              <a:extLst>
                <a:ext uri="{FF2B5EF4-FFF2-40B4-BE49-F238E27FC236}">
                  <a16:creationId xmlns:a16="http://schemas.microsoft.com/office/drawing/2014/main" id="{C9596AC9-C798-CB44-C393-86B56CC3C1E5}"/>
                </a:ext>
              </a:extLst>
            </p:cNvPr>
            <p:cNvSpPr txBox="1"/>
            <p:nvPr/>
          </p:nvSpPr>
          <p:spPr>
            <a:xfrm>
              <a:off x="3937639" y="2065789"/>
              <a:ext cx="2188625" cy="830997"/>
            </a:xfrm>
            <a:prstGeom prst="rect">
              <a:avLst/>
            </a:prstGeom>
            <a:noFill/>
          </p:spPr>
          <p:txBody>
            <a:bodyPr wrap="square" rtlCol="0">
              <a:spAutoFit/>
            </a:bodyPr>
            <a:lstStyle/>
            <a:p>
              <a:r>
                <a:rPr lang="de-DE" sz="2400" dirty="0">
                  <a:solidFill>
                    <a:schemeClr val="accent4"/>
                  </a:solidFill>
                  <a:latin typeface="Calibri" panose="020F0502020204030204" pitchFamily="34" charset="0"/>
                  <a:cs typeface="Calibri" panose="020F0502020204030204" pitchFamily="34" charset="0"/>
                </a:rPr>
                <a:t>XML-Tags als</a:t>
              </a:r>
              <a:br>
                <a:rPr lang="de-DE" sz="2400" dirty="0">
                  <a:solidFill>
                    <a:schemeClr val="accent4"/>
                  </a:solidFill>
                  <a:latin typeface="Calibri" panose="020F0502020204030204" pitchFamily="34" charset="0"/>
                  <a:cs typeface="Calibri" panose="020F0502020204030204" pitchFamily="34" charset="0"/>
                </a:rPr>
              </a:br>
              <a:r>
                <a:rPr lang="de-DE" sz="2400" dirty="0">
                  <a:solidFill>
                    <a:schemeClr val="accent4"/>
                  </a:solidFill>
                  <a:latin typeface="Calibri" panose="020F0502020204030204" pitchFamily="34" charset="0"/>
                  <a:cs typeface="Calibri" panose="020F0502020204030204" pitchFamily="34" charset="0"/>
                </a:rPr>
                <a:t>„unsichtbare“ Token </a:t>
              </a:r>
              <a:endParaRPr lang="de-DE" sz="2400" b="1" dirty="0">
                <a:solidFill>
                  <a:schemeClr val="accent4"/>
                </a:solidFill>
                <a:latin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21EC9D24-2BFB-1104-A78E-A8335B9D4E78}"/>
                </a:ext>
              </a:extLst>
            </p:cNvPr>
            <p:cNvCxnSpPr>
              <a:cxnSpLocks/>
              <a:stCxn id="9" idx="1"/>
            </p:cNvCxnSpPr>
            <p:nvPr/>
          </p:nvCxnSpPr>
          <p:spPr>
            <a:xfrm flipH="1" flipV="1">
              <a:off x="3065402" y="2306678"/>
              <a:ext cx="872237" cy="174610"/>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919335618"/>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9B37D1E-E8B7-4FFE-8AAF-25D409FABBCD}"/>
              </a:ext>
            </a:extLst>
          </p:cNvPr>
          <p:cNvSpPr>
            <a:spLocks noGrp="1"/>
          </p:cNvSpPr>
          <p:nvPr>
            <p:ph type="title"/>
          </p:nvPr>
        </p:nvSpPr>
        <p:spPr/>
        <p:txBody>
          <a:bodyPr/>
          <a:lstStyle/>
          <a:p>
            <a:r>
              <a:rPr lang="de-DE" dirty="0"/>
              <a:t>Repräsentationsformate &amp; Indexierung</a:t>
            </a:r>
          </a:p>
        </p:txBody>
      </p:sp>
      <p:sp>
        <p:nvSpPr>
          <p:cNvPr id="4" name="Foliennummernplatzhalter 3">
            <a:extLst>
              <a:ext uri="{FF2B5EF4-FFF2-40B4-BE49-F238E27FC236}">
                <a16:creationId xmlns:a16="http://schemas.microsoft.com/office/drawing/2014/main" id="{AFCEAA91-8046-4DAF-B81E-52D2D7865D2E}"/>
              </a:ext>
            </a:extLst>
          </p:cNvPr>
          <p:cNvSpPr>
            <a:spLocks noGrp="1"/>
          </p:cNvSpPr>
          <p:nvPr>
            <p:ph type="sldNum" sz="quarter" idx="4294967295"/>
          </p:nvPr>
        </p:nvSpPr>
        <p:spPr>
          <a:xfrm>
            <a:off x="8693150" y="6408738"/>
            <a:ext cx="450850" cy="449262"/>
          </a:xfrm>
        </p:spPr>
        <p:txBody>
          <a:bodyPr/>
          <a:lstStyle/>
          <a:p>
            <a:pPr>
              <a:defRPr/>
            </a:pPr>
            <a:fld id="{B0613C82-7869-6749-8B64-6E6BEACED82A}" type="slidenum">
              <a:rPr lang="de-DE" smtClean="0"/>
              <a:pPr>
                <a:defRPr/>
              </a:pPr>
              <a:t>2</a:t>
            </a:fld>
            <a:endParaRPr lang="de-DE" dirty="0"/>
          </a:p>
        </p:txBody>
      </p:sp>
    </p:spTree>
    <p:extLst>
      <p:ext uri="{BB962C8B-B14F-4D97-AF65-F5344CB8AC3E}">
        <p14:creationId xmlns:p14="http://schemas.microsoft.com/office/powerpoint/2010/main" val="3125701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CWB: </a:t>
            </a:r>
            <a:r>
              <a:rPr lang="en-US" dirty="0" err="1"/>
              <a:t>Datenmodell</a:t>
            </a:r>
            <a:endParaRPr lang="en-US" dirty="0"/>
          </a:p>
        </p:txBody>
      </p:sp>
      <p:sp>
        <p:nvSpPr>
          <p:cNvPr id="3" name="Inhaltsplatzhalter 2">
            <a:extLst>
              <a:ext uri="{FF2B5EF4-FFF2-40B4-BE49-F238E27FC236}">
                <a16:creationId xmlns:a16="http://schemas.microsoft.com/office/drawing/2014/main" id="{FF5CAC45-ED8A-4932-934A-9EAE508A5A93}"/>
              </a:ext>
            </a:extLst>
          </p:cNvPr>
          <p:cNvSpPr>
            <a:spLocks noGrp="1"/>
          </p:cNvSpPr>
          <p:nvPr>
            <p:ph idx="1"/>
          </p:nvPr>
        </p:nvSpPr>
        <p:spPr/>
        <p:txBody>
          <a:bodyPr>
            <a:noAutofit/>
          </a:bodyPr>
          <a:lstStyle/>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b="1" kern="0" dirty="0">
                <a:solidFill>
                  <a:srgbClr val="000000"/>
                </a:solidFill>
                <a:latin typeface="Consolas" panose="020B0609020204030204" pitchFamily="49" charset="0"/>
                <a:ea typeface="Heiti SC Light"/>
                <a:cs typeface="Consolas" panose="020B0609020204030204" pitchFamily="49" charset="0"/>
                <a:sym typeface="Lucida Grande" charset="0"/>
              </a:rPr>
              <a:t>#</a:t>
            </a:r>
            <a:r>
              <a:rPr lang="en-US" b="1" kern="0" dirty="0">
                <a:solidFill>
                  <a:srgbClr val="000000"/>
                </a:solidFill>
                <a:latin typeface="Consolas" panose="020B0609020204030204" pitchFamily="49" charset="0"/>
                <a:ea typeface="Heiti SC Medium" charset="0"/>
                <a:cs typeface="Consolas" panose="020B0609020204030204" pitchFamily="49" charset="0"/>
                <a:sym typeface="Lucida Grande" charset="0"/>
              </a:rPr>
              <a:t>	</a:t>
            </a:r>
            <a:r>
              <a:rPr lang="en-US" b="1" kern="0" dirty="0">
                <a:solidFill>
                  <a:srgbClr val="000000"/>
                </a:solidFill>
                <a:latin typeface="Consolas" panose="020B0609020204030204" pitchFamily="49" charset="0"/>
                <a:ea typeface="Heiti SC Light"/>
                <a:cs typeface="Consolas" panose="020B0609020204030204" pitchFamily="49" charset="0"/>
                <a:sym typeface="Lucida Grande" charset="0"/>
              </a:rPr>
              <a:t>word</a:t>
            </a:r>
            <a:r>
              <a:rPr lang="en-US" b="1" kern="0" dirty="0">
                <a:solidFill>
                  <a:srgbClr val="000000"/>
                </a:solidFill>
                <a:latin typeface="Consolas" panose="020B0609020204030204" pitchFamily="49" charset="0"/>
                <a:ea typeface="Heiti SC Medium" charset="0"/>
                <a:cs typeface="Consolas" panose="020B0609020204030204" pitchFamily="49" charset="0"/>
                <a:sym typeface="Lucida Grande" charset="0"/>
              </a:rPr>
              <a:t>		</a:t>
            </a:r>
            <a:r>
              <a:rPr lang="en-US" b="1" kern="0" dirty="0">
                <a:solidFill>
                  <a:srgbClr val="000000"/>
                </a:solidFill>
                <a:latin typeface="Consolas" panose="020B0609020204030204" pitchFamily="49" charset="0"/>
                <a:ea typeface="Heiti SC Light"/>
                <a:cs typeface="Consolas" panose="020B0609020204030204" pitchFamily="49" charset="0"/>
                <a:sym typeface="Lucida Grande" charset="0"/>
              </a:rPr>
              <a:t>pos</a:t>
            </a:r>
            <a:r>
              <a:rPr lang="en-US" b="1" kern="0" dirty="0">
                <a:solidFill>
                  <a:srgbClr val="000000"/>
                </a:solidFill>
                <a:latin typeface="Consolas" panose="020B0609020204030204" pitchFamily="49" charset="0"/>
                <a:ea typeface="Heiti SC Medium" charset="0"/>
                <a:cs typeface="Consolas" panose="020B0609020204030204" pitchFamily="49" charset="0"/>
                <a:sym typeface="Lucida Grande" charset="0"/>
              </a:rPr>
              <a:t>		</a:t>
            </a:r>
            <a:r>
              <a:rPr lang="en-US" b="1" kern="0" dirty="0">
                <a:solidFill>
                  <a:srgbClr val="000000"/>
                </a:solidFill>
                <a:latin typeface="Consolas" panose="020B0609020204030204" pitchFamily="49" charset="0"/>
                <a:ea typeface="Heiti SC Light"/>
                <a:cs typeface="Consolas" panose="020B0609020204030204" pitchFamily="49" charset="0"/>
                <a:sym typeface="Lucida Grande" charset="0"/>
              </a:rPr>
              <a:t>lemma</a:t>
            </a:r>
            <a:b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br>
            <a:endParaRPr lang="en-US" kern="0" dirty="0">
              <a:solidFill>
                <a:srgbClr val="000000"/>
              </a:solidFill>
              <a:latin typeface="Consolas" panose="020B0609020204030204" pitchFamily="49" charset="0"/>
              <a:ea typeface="Heiti SC Light"/>
              <a:cs typeface="Consolas" panose="020B0609020204030204" pitchFamily="49" charset="0"/>
              <a:sym typeface="Lucida Grande" charset="0"/>
            </a:endParaRP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(0)	&lt;text id="42" </a:t>
            </a:r>
            <a:r>
              <a:rPr lang="en-US" kern="0" dirty="0" err="1">
                <a:solidFill>
                  <a:srgbClr val="CB2315"/>
                </a:solidFill>
                <a:latin typeface="Consolas" panose="020B0609020204030204" pitchFamily="49" charset="0"/>
                <a:ea typeface="Heiti SC Light"/>
                <a:cs typeface="Consolas" panose="020B0609020204030204" pitchFamily="49" charset="0"/>
                <a:sym typeface="Lucida Grande" charset="0"/>
              </a:rPr>
              <a:t>lang</a:t>
            </a: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="English"&gt;</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(0)	&lt;s&gt;</a:t>
            </a:r>
            <a:b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b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0	A		DET		a</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1	fine		ADJ		fine</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2	example		NN		example</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3	.		PUN		.</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(3)	&lt;/s&gt;</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(4)	&lt;s&gt;</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4	Very		ADV		very</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5	fine		ADJ		fine</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6	examples		NN		example</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000000"/>
                </a:solidFill>
                <a:latin typeface="Consolas" panose="020B0609020204030204" pitchFamily="49" charset="0"/>
                <a:ea typeface="Heiti SC Light"/>
                <a:cs typeface="Consolas" panose="020B0609020204030204" pitchFamily="49" charset="0"/>
                <a:sym typeface="Lucida Grande" charset="0"/>
              </a:rPr>
              <a:t>7	!		PUN		!</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(7)	&lt;/s&gt;</a:t>
            </a:r>
          </a:p>
          <a:p>
            <a:pPr marL="0" lvl="1" indent="0" defTabSz="914400">
              <a:lnSpc>
                <a:spcPct val="100000"/>
              </a:lnSpc>
              <a:spcBef>
                <a:spcPct val="0"/>
              </a:spcBef>
              <a:buClrTx/>
              <a:buSzTx/>
              <a:buNone/>
              <a:tabLst>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 pos="2928683" algn="l"/>
                <a:tab pos="4357310" algn="r"/>
                <a:tab pos="4714465" algn="l"/>
                <a:tab pos="6321671" algn="r"/>
                <a:tab pos="785744" algn="l"/>
                <a:tab pos="2571527" algn="r"/>
              </a:tabLst>
              <a:defRPr/>
            </a:pPr>
            <a:r>
              <a:rPr lang="en-US" kern="0" dirty="0">
                <a:solidFill>
                  <a:srgbClr val="CB2315"/>
                </a:solidFill>
                <a:latin typeface="Consolas" panose="020B0609020204030204" pitchFamily="49" charset="0"/>
                <a:ea typeface="Heiti SC Light"/>
                <a:cs typeface="Consolas" panose="020B0609020204030204" pitchFamily="49" charset="0"/>
                <a:sym typeface="Lucida Grande" charset="0"/>
              </a:rPr>
              <a:t>(7)	&lt;/text&gt;</a:t>
            </a:r>
          </a:p>
        </p:txBody>
      </p:sp>
      <p:sp>
        <p:nvSpPr>
          <p:cNvPr id="16" name="Freeform 7"/>
          <p:cNvSpPr>
            <a:spLocks/>
          </p:cNvSpPr>
          <p:nvPr/>
        </p:nvSpPr>
        <p:spPr bwMode="auto">
          <a:xfrm>
            <a:off x="2037268" y="2950891"/>
            <a:ext cx="4357688" cy="1362759"/>
          </a:xfrm>
          <a:custGeom>
            <a:avLst/>
            <a:gdLst>
              <a:gd name="T0" fmla="*/ 0 w 21600"/>
              <a:gd name="T1" fmla="*/ 0 h 21600"/>
              <a:gd name="T2" fmla="*/ 21600 w 21600"/>
              <a:gd name="T3" fmla="*/ 0 h 21600"/>
              <a:gd name="T4" fmla="*/ 21600 w 21600"/>
              <a:gd name="T5" fmla="*/ 21600 h 21600"/>
              <a:gd name="T6" fmla="*/ 25 w 21600"/>
              <a:gd name="T7" fmla="*/ 216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25" y="21600"/>
                </a:lnTo>
              </a:path>
            </a:pathLst>
          </a:custGeom>
          <a:noFill/>
          <a:ln w="57150" cap="flat" cmpd="sng">
            <a:solidFill>
              <a:schemeClr val="accent3">
                <a:lumMod val="75000"/>
              </a:schemeClr>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pPr defTabSz="642915" fontAlgn="base">
              <a:spcBef>
                <a:spcPct val="0"/>
              </a:spcBef>
              <a:spcAft>
                <a:spcPct val="0"/>
              </a:spcAft>
            </a:pPr>
            <a:endParaRPr lang="en-US" sz="2000">
              <a:solidFill>
                <a:srgbClr val="000000"/>
              </a:solidFill>
              <a:latin typeface="Lucida Grande" charset="0"/>
              <a:ea typeface="Heiti SC Light" charset="0"/>
              <a:cs typeface="Heiti SC Light" charset="0"/>
              <a:sym typeface="Lucida Grande" charset="0"/>
            </a:endParaRPr>
          </a:p>
        </p:txBody>
      </p:sp>
      <p:sp>
        <p:nvSpPr>
          <p:cNvPr id="17" name="Freeform 8"/>
          <p:cNvSpPr>
            <a:spLocks/>
          </p:cNvSpPr>
          <p:nvPr/>
        </p:nvSpPr>
        <p:spPr bwMode="auto">
          <a:xfrm>
            <a:off x="2037267" y="4590240"/>
            <a:ext cx="4357688" cy="1362759"/>
          </a:xfrm>
          <a:custGeom>
            <a:avLst/>
            <a:gdLst>
              <a:gd name="T0" fmla="*/ 0 w 21600"/>
              <a:gd name="T1" fmla="*/ 0 h 21600"/>
              <a:gd name="T2" fmla="*/ 21600 w 21600"/>
              <a:gd name="T3" fmla="*/ 0 h 21600"/>
              <a:gd name="T4" fmla="*/ 21600 w 21600"/>
              <a:gd name="T5" fmla="*/ 21600 h 21600"/>
              <a:gd name="T6" fmla="*/ 25 w 21600"/>
              <a:gd name="T7" fmla="*/ 216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25" y="21600"/>
                </a:lnTo>
              </a:path>
            </a:pathLst>
          </a:custGeom>
          <a:noFill/>
          <a:ln w="57150" cap="flat" cmpd="sng">
            <a:solidFill>
              <a:schemeClr val="accent3">
                <a:lumMod val="75000"/>
              </a:schemeClr>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pPr defTabSz="642915" fontAlgn="base">
              <a:spcBef>
                <a:spcPct val="0"/>
              </a:spcBef>
              <a:spcAft>
                <a:spcPct val="0"/>
              </a:spcAft>
            </a:pPr>
            <a:endParaRPr lang="en-US" sz="2000">
              <a:solidFill>
                <a:srgbClr val="000000"/>
              </a:solidFill>
              <a:latin typeface="Lucida Grande" charset="0"/>
              <a:ea typeface="Heiti SC Light" charset="0"/>
              <a:cs typeface="Heiti SC Light" charset="0"/>
              <a:sym typeface="Lucida Grande" charset="0"/>
            </a:endParaRPr>
          </a:p>
        </p:txBody>
      </p:sp>
      <p:grpSp>
        <p:nvGrpSpPr>
          <p:cNvPr id="18" name="Group 11"/>
          <p:cNvGrpSpPr>
            <a:grpSpLocks/>
          </p:cNvGrpSpPr>
          <p:nvPr/>
        </p:nvGrpSpPr>
        <p:grpSpPr bwMode="auto">
          <a:xfrm>
            <a:off x="2623212" y="2672540"/>
            <a:ext cx="4371680" cy="3579406"/>
            <a:chOff x="0" y="0"/>
            <a:chExt cx="4374" cy="3776"/>
          </a:xfrm>
        </p:grpSpPr>
        <p:sp>
          <p:nvSpPr>
            <p:cNvPr id="19" name="Freeform 9"/>
            <p:cNvSpPr>
              <a:spLocks/>
            </p:cNvSpPr>
            <p:nvPr/>
          </p:nvSpPr>
          <p:spPr bwMode="auto">
            <a:xfrm>
              <a:off x="0" y="0"/>
              <a:ext cx="4160" cy="3776"/>
            </a:xfrm>
            <a:custGeom>
              <a:avLst/>
              <a:gdLst>
                <a:gd name="T0" fmla="*/ 12738 w 21600"/>
                <a:gd name="T1" fmla="*/ 0 h 21600"/>
                <a:gd name="T2" fmla="*/ 21600 w 21600"/>
                <a:gd name="T3" fmla="*/ 0 h 21600"/>
                <a:gd name="T4" fmla="*/ 21558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12738" y="0"/>
                  </a:moveTo>
                  <a:lnTo>
                    <a:pt x="21600" y="0"/>
                  </a:lnTo>
                  <a:lnTo>
                    <a:pt x="21558" y="21600"/>
                  </a:lnTo>
                  <a:lnTo>
                    <a:pt x="0" y="21600"/>
                  </a:lnTo>
                </a:path>
              </a:pathLst>
            </a:custGeom>
            <a:noFill/>
            <a:ln w="76200" cap="flat" cmpd="sng">
              <a:solidFill>
                <a:schemeClr val="accent6"/>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pPr defTabSz="642915" fontAlgn="base">
                <a:spcBef>
                  <a:spcPct val="0"/>
                </a:spcBef>
                <a:spcAft>
                  <a:spcPct val="0"/>
                </a:spcAft>
              </a:pPr>
              <a:endParaRPr lang="en-US" sz="2000">
                <a:solidFill>
                  <a:srgbClr val="000000"/>
                </a:solidFill>
                <a:latin typeface="Lucida Grande" charset="0"/>
                <a:ea typeface="Heiti SC Light" charset="0"/>
                <a:cs typeface="Heiti SC Light" charset="0"/>
                <a:sym typeface="Lucida Grande" charset="0"/>
              </a:endParaRPr>
            </a:p>
          </p:txBody>
        </p:sp>
        <p:sp>
          <p:nvSpPr>
            <p:cNvPr id="20" name="AutoShape 10"/>
            <p:cNvSpPr>
              <a:spLocks/>
            </p:cNvSpPr>
            <p:nvPr/>
          </p:nvSpPr>
          <p:spPr bwMode="auto">
            <a:xfrm rot="16200000">
              <a:off x="2695" y="1620"/>
              <a:ext cx="2941" cy="416"/>
            </a:xfrm>
            <a:prstGeom prst="roundRect">
              <a:avLst>
                <a:gd name="adj" fmla="val 28843"/>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642915" fontAlgn="base">
                <a:spcBef>
                  <a:spcPct val="0"/>
                </a:spcBef>
                <a:spcAft>
                  <a:spcPct val="0"/>
                </a:spcAft>
              </a:pPr>
              <a:r>
                <a:rPr lang="en-US" sz="1700" b="1" dirty="0">
                  <a:solidFill>
                    <a:srgbClr val="FFFFFF"/>
                  </a:solidFill>
                  <a:latin typeface="Calibri" panose="020F0502020204030204" pitchFamily="34" charset="0"/>
                  <a:cs typeface="Calibri" panose="020F0502020204030204" pitchFamily="34" charset="0"/>
                  <a:sym typeface="Lucida Grande" charset="0"/>
                </a:rPr>
                <a:t>id="42" </a:t>
              </a:r>
              <a:r>
                <a:rPr lang="en-US" sz="1700" b="1" dirty="0" err="1">
                  <a:solidFill>
                    <a:srgbClr val="FFFFFF"/>
                  </a:solidFill>
                  <a:latin typeface="Calibri" panose="020F0502020204030204" pitchFamily="34" charset="0"/>
                  <a:cs typeface="Calibri" panose="020F0502020204030204" pitchFamily="34" charset="0"/>
                  <a:sym typeface="Lucida Grande" charset="0"/>
                </a:rPr>
                <a:t>lang</a:t>
              </a:r>
              <a:r>
                <a:rPr lang="en-US" sz="1700" b="1" dirty="0">
                  <a:solidFill>
                    <a:srgbClr val="FFFFFF"/>
                  </a:solidFill>
                  <a:latin typeface="Calibri" panose="020F0502020204030204" pitchFamily="34" charset="0"/>
                  <a:cs typeface="Calibri" panose="020F0502020204030204" pitchFamily="34" charset="0"/>
                  <a:sym typeface="Lucida Grande" charset="0"/>
                </a:rPr>
                <a:t>="English"</a:t>
              </a:r>
            </a:p>
          </p:txBody>
        </p:sp>
      </p:grpSp>
      <p:sp>
        <p:nvSpPr>
          <p:cNvPr id="21" name="AutoShape 12"/>
          <p:cNvSpPr>
            <a:spLocks/>
          </p:cNvSpPr>
          <p:nvPr/>
        </p:nvSpPr>
        <p:spPr bwMode="auto">
          <a:xfrm>
            <a:off x="3673806" y="5847072"/>
            <a:ext cx="2340000" cy="504000"/>
          </a:xfrm>
          <a:prstGeom prst="roundRect">
            <a:avLst>
              <a:gd name="adj" fmla="val 50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lstStyle/>
          <a:p>
            <a:pPr marL="0" marR="0" lvl="0" indent="0" algn="ctr" defTabSz="642915"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Lucida Sans Typewriter" charset="0"/>
                <a:ea typeface="ＭＳ Ｐゴシック" charset="0"/>
                <a:cs typeface="Lucida Sans Typewriter" charset="0"/>
                <a:sym typeface="Lucida Sans Typewriter" charset="0"/>
              </a:rPr>
              <a:t>s-Attribute</a:t>
            </a:r>
          </a:p>
        </p:txBody>
      </p:sp>
      <p:sp>
        <p:nvSpPr>
          <p:cNvPr id="22" name="AutoShape 13"/>
          <p:cNvSpPr>
            <a:spLocks/>
          </p:cNvSpPr>
          <p:nvPr/>
        </p:nvSpPr>
        <p:spPr bwMode="auto">
          <a:xfrm>
            <a:off x="6374140" y="1832338"/>
            <a:ext cx="2340000" cy="504000"/>
          </a:xfrm>
          <a:prstGeom prst="roundRect">
            <a:avLst>
              <a:gd name="adj" fmla="val 50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lstStyle/>
          <a:p>
            <a:pPr marL="0" marR="0" lvl="0" indent="0" algn="ctr" defTabSz="642915"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Lucida Sans Typewriter" charset="0"/>
                <a:ea typeface="ＭＳ Ｐゴシック" charset="0"/>
                <a:cs typeface="Lucida Sans Typewriter" charset="0"/>
                <a:sym typeface="Lucida Sans Typewriter" charset="0"/>
              </a:rPr>
              <a:t>p-Attribute</a:t>
            </a:r>
          </a:p>
        </p:txBody>
      </p:sp>
      <p:grpSp>
        <p:nvGrpSpPr>
          <p:cNvPr id="13" name="Group 12">
            <a:extLst>
              <a:ext uri="{FF2B5EF4-FFF2-40B4-BE49-F238E27FC236}">
                <a16:creationId xmlns:a16="http://schemas.microsoft.com/office/drawing/2014/main" id="{34B64BE9-1976-CA4C-C91B-D76D4583D8DC}"/>
              </a:ext>
            </a:extLst>
          </p:cNvPr>
          <p:cNvGrpSpPr/>
          <p:nvPr/>
        </p:nvGrpSpPr>
        <p:grpSpPr>
          <a:xfrm>
            <a:off x="6916004" y="2702380"/>
            <a:ext cx="2126492" cy="2895108"/>
            <a:chOff x="3840289" y="1573559"/>
            <a:chExt cx="1709963" cy="2895108"/>
          </a:xfrm>
        </p:grpSpPr>
        <p:sp>
          <p:nvSpPr>
            <p:cNvPr id="23" name="TextBox 22">
              <a:extLst>
                <a:ext uri="{FF2B5EF4-FFF2-40B4-BE49-F238E27FC236}">
                  <a16:creationId xmlns:a16="http://schemas.microsoft.com/office/drawing/2014/main" id="{518629DD-78E8-039E-3A5A-47D5888040F7}"/>
                </a:ext>
              </a:extLst>
            </p:cNvPr>
            <p:cNvSpPr txBox="1"/>
            <p:nvPr/>
          </p:nvSpPr>
          <p:spPr>
            <a:xfrm>
              <a:off x="4150721" y="2529675"/>
              <a:ext cx="1399531" cy="1938992"/>
            </a:xfrm>
            <a:prstGeom prst="rect">
              <a:avLst/>
            </a:prstGeom>
            <a:noFill/>
          </p:spPr>
          <p:txBody>
            <a:bodyPr wrap="square" rtlCol="0">
              <a:spAutoFit/>
            </a:bodyPr>
            <a:lstStyle/>
            <a:p>
              <a:pPr algn="ctr"/>
              <a:r>
                <a:rPr lang="de-DE" sz="2000" dirty="0">
                  <a:solidFill>
                    <a:schemeClr val="accent4"/>
                  </a:solidFill>
                  <a:latin typeface="Calibri" panose="020F0502020204030204" pitchFamily="34" charset="0"/>
                  <a:cs typeface="Calibri" panose="020F0502020204030204" pitchFamily="34" charset="0"/>
                </a:rPr>
                <a:t>interne Dar-stellung als Tokenbereiche (</a:t>
              </a:r>
              <a:r>
                <a:rPr lang="de-DE" sz="2000" b="1" dirty="0">
                  <a:solidFill>
                    <a:schemeClr val="accent4"/>
                  </a:solidFill>
                  <a:latin typeface="Calibri" panose="020F0502020204030204" pitchFamily="34" charset="0"/>
                  <a:cs typeface="Calibri" panose="020F0502020204030204" pitchFamily="34" charset="0"/>
                </a:rPr>
                <a:t>cpos spans</a:t>
              </a:r>
              <a:r>
                <a:rPr lang="de-DE" sz="2000" dirty="0">
                  <a:solidFill>
                    <a:schemeClr val="accent4"/>
                  </a:solidFill>
                  <a:latin typeface="Calibri" panose="020F0502020204030204" pitchFamily="34" charset="0"/>
                  <a:cs typeface="Calibri" panose="020F0502020204030204" pitchFamily="34" charset="0"/>
                </a:rPr>
                <a:t>) der Form [</a:t>
              </a:r>
              <a:r>
                <a:rPr lang="de-DE" sz="2000" i="1" dirty="0">
                  <a:solidFill>
                    <a:schemeClr val="accent4"/>
                  </a:solidFill>
                  <a:latin typeface="Calibri" panose="020F0502020204030204" pitchFamily="34" charset="0"/>
                  <a:cs typeface="Calibri" panose="020F0502020204030204" pitchFamily="34" charset="0"/>
                </a:rPr>
                <a:t>start</a:t>
              </a:r>
              <a:r>
                <a:rPr lang="de-DE" sz="2000" dirty="0">
                  <a:solidFill>
                    <a:schemeClr val="accent4"/>
                  </a:solidFill>
                  <a:latin typeface="Calibri" panose="020F0502020204030204" pitchFamily="34" charset="0"/>
                  <a:cs typeface="Calibri" panose="020F0502020204030204" pitchFamily="34" charset="0"/>
                </a:rPr>
                <a:t>, </a:t>
              </a:r>
              <a:r>
                <a:rPr lang="de-DE" sz="2000" i="1" dirty="0">
                  <a:solidFill>
                    <a:schemeClr val="accent4"/>
                  </a:solidFill>
                  <a:latin typeface="Calibri" panose="020F0502020204030204" pitchFamily="34" charset="0"/>
                  <a:cs typeface="Calibri" panose="020F0502020204030204" pitchFamily="34" charset="0"/>
                </a:rPr>
                <a:t>end</a:t>
              </a:r>
              <a:r>
                <a:rPr lang="de-DE" sz="2000" dirty="0">
                  <a:solidFill>
                    <a:schemeClr val="accent4"/>
                  </a:solidFill>
                  <a:latin typeface="Calibri" panose="020F0502020204030204" pitchFamily="34" charset="0"/>
                  <a:cs typeface="Calibri" panose="020F0502020204030204" pitchFamily="34" charset="0"/>
                </a:rPr>
                <a:t>]</a:t>
              </a:r>
            </a:p>
          </p:txBody>
        </p:sp>
        <p:cxnSp>
          <p:nvCxnSpPr>
            <p:cNvPr id="24" name="Straight Arrow Connector 23">
              <a:extLst>
                <a:ext uri="{FF2B5EF4-FFF2-40B4-BE49-F238E27FC236}">
                  <a16:creationId xmlns:a16="http://schemas.microsoft.com/office/drawing/2014/main" id="{AD63A750-C91B-E75A-D16E-AA61F0B18CBE}"/>
                </a:ext>
              </a:extLst>
            </p:cNvPr>
            <p:cNvCxnSpPr>
              <a:cxnSpLocks/>
              <a:stCxn id="23" idx="0"/>
            </p:cNvCxnSpPr>
            <p:nvPr/>
          </p:nvCxnSpPr>
          <p:spPr>
            <a:xfrm flipH="1" flipV="1">
              <a:off x="3840289" y="1573559"/>
              <a:ext cx="1010198" cy="956116"/>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82127809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38197CE-F80B-4D3D-813B-4336901C1090}"/>
              </a:ext>
            </a:extLst>
          </p:cNvPr>
          <p:cNvSpPr>
            <a:spLocks noGrp="1"/>
          </p:cNvSpPr>
          <p:nvPr>
            <p:ph type="title"/>
          </p:nvPr>
        </p:nvSpPr>
        <p:spPr/>
        <p:txBody>
          <a:bodyPr/>
          <a:lstStyle/>
          <a:p>
            <a:r>
              <a:rPr lang="de-DE" dirty="0"/>
              <a:t>Korpusabfragen mit CQP</a:t>
            </a:r>
          </a:p>
        </p:txBody>
      </p:sp>
      <p:sp>
        <p:nvSpPr>
          <p:cNvPr id="4" name="Foliennummernplatzhalter 3">
            <a:extLst>
              <a:ext uri="{FF2B5EF4-FFF2-40B4-BE49-F238E27FC236}">
                <a16:creationId xmlns:a16="http://schemas.microsoft.com/office/drawing/2014/main" id="{BF6448C9-611B-4256-87B7-3B84E4D85C5F}"/>
              </a:ext>
            </a:extLst>
          </p:cNvPr>
          <p:cNvSpPr>
            <a:spLocks noGrp="1"/>
          </p:cNvSpPr>
          <p:nvPr>
            <p:ph type="sldNum" sz="quarter" idx="4294967295"/>
          </p:nvPr>
        </p:nvSpPr>
        <p:spPr>
          <a:xfrm>
            <a:off x="8693150" y="6408738"/>
            <a:ext cx="450850" cy="449262"/>
          </a:xfrm>
        </p:spPr>
        <p:txBody>
          <a:bodyPr/>
          <a:lstStyle/>
          <a:p>
            <a:pPr>
              <a:defRPr/>
            </a:pPr>
            <a:fld id="{B0613C82-7869-6749-8B64-6E6BEACED82A}" type="slidenum">
              <a:rPr lang="de-DE" smtClean="0"/>
              <a:pPr>
                <a:defRPr/>
              </a:pPr>
              <a:t>21</a:t>
            </a:fld>
            <a:endParaRPr lang="de-DE" dirty="0"/>
          </a:p>
        </p:txBody>
      </p:sp>
    </p:spTree>
    <p:extLst>
      <p:ext uri="{BB962C8B-B14F-4D97-AF65-F5344CB8AC3E}">
        <p14:creationId xmlns:p14="http://schemas.microsoft.com/office/powerpoint/2010/main" val="1756305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EE29-A46A-9E42-AD9E-D3A14B4A070F}"/>
              </a:ext>
            </a:extLst>
          </p:cNvPr>
          <p:cNvSpPr>
            <a:spLocks noGrp="1"/>
          </p:cNvSpPr>
          <p:nvPr>
            <p:ph type="title"/>
          </p:nvPr>
        </p:nvSpPr>
        <p:spPr/>
        <p:txBody>
          <a:bodyPr/>
          <a:lstStyle/>
          <a:p>
            <a:r>
              <a:rPr lang="en-US" dirty="0" err="1"/>
              <a:t>Zum Ausprobieren: CQPweb &amp; BNCweb</a:t>
            </a:r>
            <a:endParaRPr lang="en-US" dirty="0"/>
          </a:p>
        </p:txBody>
      </p:sp>
      <p:sp>
        <p:nvSpPr>
          <p:cNvPr id="3" name="Content Placeholder 2">
            <a:extLst>
              <a:ext uri="{FF2B5EF4-FFF2-40B4-BE49-F238E27FC236}">
                <a16:creationId xmlns:a16="http://schemas.microsoft.com/office/drawing/2014/main" id="{BEF7BB60-C984-3042-A339-053F6902134F}"/>
              </a:ext>
            </a:extLst>
          </p:cNvPr>
          <p:cNvSpPr>
            <a:spLocks noGrp="1"/>
          </p:cNvSpPr>
          <p:nvPr>
            <p:ph idx="1"/>
          </p:nvPr>
        </p:nvSpPr>
        <p:spPr/>
        <p:txBody>
          <a:bodyPr/>
          <a:lstStyle/>
          <a:p>
            <a:r>
              <a:rPr lang="en-US" b="1" dirty="0" err="1"/>
              <a:t>CQPweb </a:t>
            </a:r>
            <a:r>
              <a:rPr lang="en-US" dirty="0" err="1"/>
              <a:t>(flexible Web-Oberfläche für CWB)</a:t>
            </a:r>
            <a:br>
              <a:rPr lang="en-US" dirty="0" err="1"/>
            </a:br>
            <a:r>
              <a:rPr lang="en-US" dirty="0">
                <a:hlinkClick r:id="rId2"/>
              </a:rPr>
              <a:t>https://corpora.linguistik.uni-erlangen.de/cqpweb/</a:t>
            </a:r>
            <a:r>
              <a:rPr lang="en-US" dirty="0"/>
              <a:t> </a:t>
            </a:r>
          </a:p>
          <a:p>
            <a:pPr lvl="1"/>
            <a:r>
              <a:rPr lang="en-US" sz="2000" dirty="0"/>
              <a:t>Login:		</a:t>
            </a:r>
            <a:r>
              <a:rPr lang="en-US" sz="2000" dirty="0" err="1">
                <a:solidFill>
                  <a:schemeClr val="accent4"/>
                </a:solidFill>
                <a:latin typeface="Consolas" charset="0"/>
                <a:ea typeface="Consolas" charset="0"/>
                <a:cs typeface="Consolas" charset="0"/>
              </a:rPr>
              <a:t>studentX</a:t>
            </a:r>
            <a:r>
              <a:rPr lang="en-US" sz="2000" dirty="0">
                <a:solidFill>
                  <a:schemeClr val="accent4"/>
                </a:solidFill>
              </a:rPr>
              <a:t> </a:t>
            </a:r>
            <a:r>
              <a:rPr lang="en-US" sz="2000" dirty="0"/>
              <a:t>(</a:t>
            </a:r>
            <a:r>
              <a:rPr lang="en-US" sz="2000" dirty="0">
                <a:solidFill>
                  <a:schemeClr val="accent4"/>
                </a:solidFill>
                <a:latin typeface="Consolas" charset="0"/>
                <a:ea typeface="Consolas" charset="0"/>
                <a:cs typeface="Consolas" charset="0"/>
              </a:rPr>
              <a:t>1</a:t>
            </a:r>
            <a:r>
              <a:rPr lang="en-US" sz="2000" dirty="0"/>
              <a:t> … </a:t>
            </a:r>
            <a:r>
              <a:rPr lang="en-US" sz="2000" dirty="0">
                <a:solidFill>
                  <a:schemeClr val="accent4"/>
                </a:solidFill>
                <a:latin typeface="Consolas" charset="0"/>
                <a:ea typeface="Consolas" charset="0"/>
                <a:cs typeface="Consolas" charset="0"/>
              </a:rPr>
              <a:t>15</a:t>
            </a:r>
            <a:r>
              <a:rPr lang="en-US" sz="2000" dirty="0"/>
              <a:t>)	</a:t>
            </a:r>
          </a:p>
          <a:p>
            <a:pPr lvl="1"/>
            <a:r>
              <a:rPr lang="en-US" sz="2000" dirty="0" err="1"/>
              <a:t>Passwort</a:t>
            </a:r>
            <a:r>
              <a:rPr lang="en-US" sz="2000" dirty="0"/>
              <a:t>:	</a:t>
            </a:r>
            <a:r>
              <a:rPr lang="en-US" sz="2000" dirty="0" err="1">
                <a:solidFill>
                  <a:schemeClr val="accent4"/>
                </a:solidFill>
                <a:latin typeface="Consolas" charset="0"/>
                <a:ea typeface="Consolas" charset="0"/>
                <a:cs typeface="Consolas" charset="0"/>
              </a:rPr>
              <a:t>erlangen</a:t>
            </a:r>
            <a:r>
              <a:rPr lang="en-US" sz="2000" dirty="0"/>
              <a:t> </a:t>
            </a:r>
            <a:endParaRPr lang="en-US" dirty="0" err="1"/>
          </a:p>
          <a:p>
            <a:pPr lvl="1"/>
            <a:r>
              <a:rPr lang="en-US" sz="2000" dirty="0" err="1"/>
              <a:t>Dokumentation</a:t>
            </a:r>
            <a:r>
              <a:rPr lang="en-US" sz="2000" dirty="0"/>
              <a:t>: Tutorial-Videos auf YouTube</a:t>
            </a:r>
            <a:br>
              <a:rPr lang="en-US" sz="2000" dirty="0"/>
            </a:br>
            <a:r>
              <a:rPr lang="en-US" sz="2000" dirty="0">
                <a:hlinkClick r:id="rId3"/>
              </a:rPr>
              <a:t>https://www.youtube.com/user/CorpusWorkbench</a:t>
            </a:r>
            <a:r>
              <a:rPr lang="en-US" sz="2000" dirty="0"/>
              <a:t> </a:t>
            </a:r>
          </a:p>
          <a:p>
            <a:pPr marL="975" indent="0">
              <a:buNone/>
            </a:pPr>
            <a:endParaRPr lang="en-US" dirty="0" err="1"/>
          </a:p>
          <a:p>
            <a:r>
              <a:rPr lang="en-US" b="1" dirty="0" err="1"/>
              <a:t>BNCweb</a:t>
            </a:r>
            <a:r>
              <a:rPr lang="en-US" dirty="0"/>
              <a:t> (speziell für British National Corpus)</a:t>
            </a:r>
            <a:br>
              <a:rPr lang="en-US" dirty="0"/>
            </a:br>
            <a:r>
              <a:rPr lang="en-US" dirty="0">
                <a:hlinkClick r:id="rId4"/>
              </a:rPr>
              <a:t>https://corpora.linguistik.uni-erlangen.de/bncweb/</a:t>
            </a:r>
            <a:endParaRPr lang="en-US" dirty="0"/>
          </a:p>
          <a:p>
            <a:pPr lvl="1"/>
            <a:r>
              <a:rPr lang="en-US" sz="2000" dirty="0"/>
              <a:t>gleicher Gäste-Login wie für CQPweb</a:t>
            </a:r>
          </a:p>
        </p:txBody>
      </p:sp>
      <p:pic>
        <p:nvPicPr>
          <p:cNvPr id="9" name="Picture 8">
            <a:extLst>
              <a:ext uri="{FF2B5EF4-FFF2-40B4-BE49-F238E27FC236}">
                <a16:creationId xmlns:a16="http://schemas.microsoft.com/office/drawing/2014/main" id="{0273D08E-04EF-DD73-84BC-E005C219BCEF}"/>
              </a:ext>
            </a:extLst>
          </p:cNvPr>
          <p:cNvPicPr>
            <a:picLocks noChangeAspect="1"/>
          </p:cNvPicPr>
          <p:nvPr/>
        </p:nvPicPr>
        <p:blipFill>
          <a:blip r:embed="rId5"/>
          <a:stretch>
            <a:fillRect/>
          </a:stretch>
        </p:blipFill>
        <p:spPr>
          <a:xfrm>
            <a:off x="5461000" y="5405438"/>
            <a:ext cx="3302000" cy="1003300"/>
          </a:xfrm>
          <a:prstGeom prst="rect">
            <a:avLst/>
          </a:prstGeom>
        </p:spPr>
      </p:pic>
    </p:spTree>
    <p:extLst>
      <p:ext uri="{BB962C8B-B14F-4D97-AF65-F5344CB8AC3E}">
        <p14:creationId xmlns:p14="http://schemas.microsoft.com/office/powerpoint/2010/main" val="2157472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Simple </a:t>
            </a:r>
            <a:r>
              <a:rPr lang="de-DE" dirty="0" err="1"/>
              <a:t>query</a:t>
            </a:r>
            <a:r>
              <a:rPr lang="de-DE" dirty="0"/>
              <a:t> </a:t>
            </a:r>
            <a:r>
              <a:rPr lang="de-DE" dirty="0" err="1"/>
              <a:t>syntax</a:t>
            </a:r>
            <a:endParaRPr lang="de-DE" dirty="0"/>
          </a:p>
        </p:txBody>
      </p:sp>
      <p:sp>
        <p:nvSpPr>
          <p:cNvPr id="3" name="Content Placeholder 2"/>
          <p:cNvSpPr>
            <a:spLocks noGrp="1"/>
          </p:cNvSpPr>
          <p:nvPr>
            <p:ph idx="1"/>
          </p:nvPr>
        </p:nvSpPr>
        <p:spPr/>
        <p:txBody>
          <a:bodyPr/>
          <a:lstStyle/>
          <a:p>
            <a:r>
              <a:rPr lang="de-DE" dirty="0"/>
              <a:t>viele Web-Oberflächen unterstützen eine „einfache“ Abfragesyntax</a:t>
            </a:r>
          </a:p>
          <a:p>
            <a:pPr lvl="1"/>
            <a:r>
              <a:rPr lang="de-DE" dirty="0"/>
              <a:t>Wort oder Wortfolge einfach direkt eingeben</a:t>
            </a:r>
          </a:p>
          <a:p>
            <a:pPr lvl="1"/>
            <a:r>
              <a:rPr lang="de-DE" dirty="0"/>
              <a:t>Platzhalter (</a:t>
            </a:r>
            <a:r>
              <a:rPr lang="de-DE" i="1" dirty="0" err="1"/>
              <a:t>wildcards</a:t>
            </a:r>
            <a:r>
              <a:rPr lang="de-DE" dirty="0"/>
              <a:t>) für variable/optionale Elemente (eingeschränkt)</a:t>
            </a:r>
          </a:p>
          <a:p>
            <a:r>
              <a:rPr lang="de-DE" dirty="0"/>
              <a:t>hier: </a:t>
            </a:r>
            <a:r>
              <a:rPr lang="de-DE" dirty="0">
                <a:solidFill>
                  <a:schemeClr val="accent2"/>
                </a:solidFill>
              </a:rPr>
              <a:t>CEQL</a:t>
            </a:r>
            <a:r>
              <a:rPr lang="de-DE" dirty="0"/>
              <a:t>-Syntax (</a:t>
            </a:r>
            <a:r>
              <a:rPr lang="de-DE" i="1" dirty="0">
                <a:solidFill>
                  <a:schemeClr val="accent2"/>
                </a:solidFill>
              </a:rPr>
              <a:t>C</a:t>
            </a:r>
            <a:r>
              <a:rPr lang="de-DE" i="1" dirty="0"/>
              <a:t>ommon </a:t>
            </a:r>
            <a:r>
              <a:rPr lang="de-DE" i="1" dirty="0">
                <a:solidFill>
                  <a:schemeClr val="accent2"/>
                </a:solidFill>
              </a:rPr>
              <a:t>E</a:t>
            </a:r>
            <a:r>
              <a:rPr lang="de-DE" i="1" dirty="0"/>
              <a:t>lementary </a:t>
            </a:r>
            <a:r>
              <a:rPr lang="de-DE" i="1" dirty="0">
                <a:solidFill>
                  <a:schemeClr val="accent2"/>
                </a:solidFill>
              </a:rPr>
              <a:t>Q</a:t>
            </a:r>
            <a:r>
              <a:rPr lang="de-DE" i="1" dirty="0"/>
              <a:t>uery </a:t>
            </a:r>
            <a:r>
              <a:rPr lang="de-DE" i="1" dirty="0">
                <a:solidFill>
                  <a:schemeClr val="accent2"/>
                </a:solidFill>
              </a:rPr>
              <a:t>L</a:t>
            </a:r>
            <a:r>
              <a:rPr lang="de-DE" i="1" dirty="0"/>
              <a:t>anguage</a:t>
            </a:r>
            <a:r>
              <a:rPr lang="de-DE" dirty="0"/>
              <a:t>)</a:t>
            </a:r>
          </a:p>
          <a:p>
            <a:pPr lvl="1"/>
            <a:r>
              <a:rPr lang="de-DE" dirty="0"/>
              <a:t>relativ mächtige einfache Abfragesprache</a:t>
            </a:r>
          </a:p>
          <a:p>
            <a:pPr lvl="1"/>
            <a:r>
              <a:rPr lang="de-DE" dirty="0"/>
              <a:t>unterstützt von </a:t>
            </a:r>
            <a:r>
              <a:rPr lang="de-DE" dirty="0" err="1"/>
              <a:t>BNCweb</a:t>
            </a:r>
            <a:r>
              <a:rPr lang="de-DE" dirty="0"/>
              <a:t>, </a:t>
            </a:r>
            <a:r>
              <a:rPr lang="de-DE" dirty="0" err="1"/>
              <a:t>CQPweb</a:t>
            </a:r>
            <a:r>
              <a:rPr lang="de-DE" dirty="0"/>
              <a:t> und einigen anderen Web-Oberflächen</a:t>
            </a:r>
          </a:p>
          <a:p>
            <a:r>
              <a:rPr lang="en-US" dirty="0"/>
              <a:t>Tutorial &amp; </a:t>
            </a:r>
            <a:r>
              <a:rPr lang="en-US" dirty="0" err="1"/>
              <a:t>Dokumentation</a:t>
            </a:r>
            <a:endParaRPr lang="en-US" dirty="0"/>
          </a:p>
          <a:p>
            <a:pPr lvl="1"/>
            <a:r>
              <a:rPr lang="en-US" b="1" dirty="0" err="1"/>
              <a:t>Kap</a:t>
            </a:r>
            <a:r>
              <a:rPr lang="en-US" b="1" dirty="0"/>
              <a:t>. 6 </a:t>
            </a:r>
            <a:r>
              <a:rPr lang="en-US" dirty="0" err="1"/>
              <a:t>aus</a:t>
            </a:r>
            <a:r>
              <a:rPr lang="en-US" dirty="0"/>
              <a:t> Hoffmann, Sebastian </a:t>
            </a:r>
            <a:r>
              <a:rPr lang="en-US" i="1" dirty="0"/>
              <a:t>et al.</a:t>
            </a:r>
            <a:r>
              <a:rPr lang="en-US" dirty="0"/>
              <a:t> (2008): </a:t>
            </a:r>
            <a:r>
              <a:rPr lang="en-US" i="1" dirty="0">
                <a:solidFill>
                  <a:srgbClr val="C0504D"/>
                </a:solidFill>
              </a:rPr>
              <a:t>Corpus Linguistics with </a:t>
            </a:r>
            <a:r>
              <a:rPr lang="en-US" i="1" dirty="0" err="1">
                <a:solidFill>
                  <a:srgbClr val="C0504D"/>
                </a:solidFill>
              </a:rPr>
              <a:t>BNCweb</a:t>
            </a:r>
            <a:r>
              <a:rPr lang="en-US" i="1" dirty="0">
                <a:solidFill>
                  <a:srgbClr val="C0504D"/>
                </a:solidFill>
              </a:rPr>
              <a:t> – a Practical Guide</a:t>
            </a:r>
            <a:r>
              <a:rPr lang="en-US" dirty="0"/>
              <a:t>. Frankfurt </a:t>
            </a:r>
            <a:r>
              <a:rPr lang="en-US" dirty="0" err="1"/>
              <a:t>a.M.</a:t>
            </a:r>
            <a:r>
              <a:rPr lang="en-US" dirty="0"/>
              <a:t> [etc.]: Peter Lang. </a:t>
            </a:r>
          </a:p>
          <a:p>
            <a:pPr lvl="1"/>
            <a:r>
              <a:rPr lang="en-US" dirty="0" err="1">
                <a:hlinkClick r:id="rId2"/>
              </a:rPr>
              <a:t>CQPweb</a:t>
            </a:r>
            <a:r>
              <a:rPr lang="en-US" dirty="0">
                <a:hlinkClick r:id="rId2"/>
              </a:rPr>
              <a:t> simple query manual</a:t>
            </a:r>
            <a:endParaRPr lang="en-US" dirty="0"/>
          </a:p>
        </p:txBody>
      </p:sp>
      <p:sp>
        <p:nvSpPr>
          <p:cNvPr id="4" name="TextBox 3"/>
          <p:cNvSpPr txBox="1"/>
          <p:nvPr/>
        </p:nvSpPr>
        <p:spPr>
          <a:xfrm>
            <a:off x="1376321" y="5267609"/>
            <a:ext cx="3674143" cy="153888"/>
          </a:xfrm>
          <a:prstGeom prst="rect">
            <a:avLst/>
          </a:prstGeom>
          <a:noFill/>
        </p:spPr>
        <p:txBody>
          <a:bodyPr wrap="square" lIns="0" tIns="0" rIns="0" bIns="0" rtlCol="0">
            <a:spAutoFit/>
          </a:bodyPr>
          <a:lstStyle>
            <a:defPPr>
              <a:defRPr lang="en-US"/>
            </a:defPPr>
            <a:lvl1pPr>
              <a:tabLst>
                <a:tab pos="8034338" algn="r"/>
              </a:tabLst>
              <a:defRPr sz="1000">
                <a:solidFill>
                  <a:schemeClr val="accent2"/>
                </a:solidFill>
              </a:defRPr>
            </a:lvl1pPr>
          </a:lstStyle>
          <a:p>
            <a:r>
              <a:rPr lang="de-DE" dirty="0">
                <a:hlinkClick r:id="rId2"/>
              </a:rPr>
              <a:t>https://cqpweb.lancs.ac.uk/doc/cqpweb-simple-syntax-help.pdf</a:t>
            </a:r>
            <a:r>
              <a:rPr lang="de-DE" dirty="0"/>
              <a:t> </a:t>
            </a:r>
          </a:p>
        </p:txBody>
      </p:sp>
    </p:spTree>
    <p:extLst>
      <p:ext uri="{BB962C8B-B14F-4D97-AF65-F5344CB8AC3E}">
        <p14:creationId xmlns:p14="http://schemas.microsoft.com/office/powerpoint/2010/main" val="1300765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CEQL in a nutshell</a:t>
            </a:r>
          </a:p>
        </p:txBody>
      </p:sp>
      <p:sp>
        <p:nvSpPr>
          <p:cNvPr id="3" name="Content Placeholder 2"/>
          <p:cNvSpPr>
            <a:spLocks noGrp="1"/>
          </p:cNvSpPr>
          <p:nvPr>
            <p:ph idx="1"/>
          </p:nvPr>
        </p:nvSpPr>
        <p:spPr/>
        <p:txBody>
          <a:bodyPr/>
          <a:lstStyle/>
          <a:p>
            <a:pPr>
              <a:tabLst>
                <a:tab pos="4084638" algn="l"/>
              </a:tabLst>
            </a:pPr>
            <a:r>
              <a:rPr lang="de-DE" sz="2400" b="1" dirty="0" err="1">
                <a:solidFill>
                  <a:schemeClr val="accent1"/>
                </a:solidFill>
                <a:latin typeface="Consolas" charset="0"/>
                <a:ea typeface="Consolas" charset="0"/>
                <a:cs typeface="Consolas" charset="0"/>
              </a:rPr>
              <a:t>speak</a:t>
            </a:r>
            <a:r>
              <a:rPr lang="de-DE" sz="2400" dirty="0"/>
              <a:t>	exakt diese Wortform</a:t>
            </a:r>
          </a:p>
          <a:p>
            <a:pPr>
              <a:tabLst>
                <a:tab pos="4084638" algn="l"/>
              </a:tabLst>
            </a:pPr>
            <a:r>
              <a:rPr lang="de-DE" sz="2400" b="1" dirty="0">
                <a:solidFill>
                  <a:schemeClr val="accent1"/>
                </a:solidFill>
                <a:latin typeface="Consolas" charset="0"/>
                <a:ea typeface="Consolas" charset="0"/>
                <a:cs typeface="Consolas" charset="0"/>
              </a:rPr>
              <a:t>{</a:t>
            </a:r>
            <a:r>
              <a:rPr lang="de-DE" sz="2400" b="1" dirty="0" err="1">
                <a:solidFill>
                  <a:schemeClr val="accent1"/>
                </a:solidFill>
                <a:latin typeface="Consolas" charset="0"/>
                <a:ea typeface="Consolas" charset="0"/>
                <a:cs typeface="Consolas" charset="0"/>
              </a:rPr>
              <a:t>speak</a:t>
            </a:r>
            <a:r>
              <a:rPr lang="de-DE" sz="2400" b="1" dirty="0">
                <a:solidFill>
                  <a:schemeClr val="accent1"/>
                </a:solidFill>
                <a:latin typeface="Consolas" charset="0"/>
                <a:ea typeface="Consolas" charset="0"/>
                <a:cs typeface="Consolas" charset="0"/>
              </a:rPr>
              <a:t>}</a:t>
            </a:r>
            <a:r>
              <a:rPr lang="de-DE" sz="2400" dirty="0"/>
              <a:t>	alle flektierten Formen (Lemma)</a:t>
            </a:r>
          </a:p>
          <a:p>
            <a:pPr>
              <a:tabLst>
                <a:tab pos="4084638" algn="l"/>
              </a:tabLst>
            </a:pPr>
            <a:r>
              <a:rPr lang="de-DE" sz="2400" b="1" dirty="0">
                <a:solidFill>
                  <a:schemeClr val="accent1"/>
                </a:solidFill>
                <a:latin typeface="Consolas" charset="0"/>
                <a:ea typeface="Consolas" charset="0"/>
                <a:cs typeface="Consolas" charset="0"/>
              </a:rPr>
              <a:t>at </a:t>
            </a:r>
            <a:r>
              <a:rPr lang="de-DE" sz="2400" b="1" dirty="0" err="1">
                <a:solidFill>
                  <a:schemeClr val="accent1"/>
                </a:solidFill>
                <a:latin typeface="Consolas" charset="0"/>
                <a:ea typeface="Consolas" charset="0"/>
                <a:cs typeface="Consolas" charset="0"/>
              </a:rPr>
              <a:t>the</a:t>
            </a:r>
            <a:r>
              <a:rPr lang="de-DE" sz="2400" b="1" dirty="0">
                <a:solidFill>
                  <a:schemeClr val="accent1"/>
                </a:solidFill>
                <a:latin typeface="Consolas" charset="0"/>
                <a:ea typeface="Consolas" charset="0"/>
                <a:cs typeface="Consolas" charset="0"/>
              </a:rPr>
              <a:t> end </a:t>
            </a:r>
            <a:r>
              <a:rPr lang="de-DE" sz="2400" b="1" dirty="0" err="1">
                <a:solidFill>
                  <a:schemeClr val="accent1"/>
                </a:solidFill>
                <a:latin typeface="Consolas" charset="0"/>
                <a:ea typeface="Consolas" charset="0"/>
                <a:cs typeface="Consolas" charset="0"/>
              </a:rPr>
              <a:t>of</a:t>
            </a:r>
            <a:r>
              <a:rPr lang="de-DE" sz="2400" b="1" dirty="0">
                <a:solidFill>
                  <a:schemeClr val="accent1"/>
                </a:solidFill>
                <a:latin typeface="Consolas" charset="0"/>
                <a:ea typeface="Consolas" charset="0"/>
                <a:cs typeface="Consolas" charset="0"/>
              </a:rPr>
              <a:t> </a:t>
            </a:r>
            <a:r>
              <a:rPr lang="de-DE" sz="2400" b="1" dirty="0" err="1">
                <a:solidFill>
                  <a:schemeClr val="accent1"/>
                </a:solidFill>
                <a:latin typeface="Consolas" charset="0"/>
                <a:ea typeface="Consolas" charset="0"/>
                <a:cs typeface="Consolas" charset="0"/>
              </a:rPr>
              <a:t>the</a:t>
            </a:r>
            <a:r>
              <a:rPr lang="de-DE" sz="2400" b="1" dirty="0">
                <a:solidFill>
                  <a:schemeClr val="accent1"/>
                </a:solidFill>
                <a:latin typeface="Consolas" charset="0"/>
                <a:ea typeface="Consolas" charset="0"/>
                <a:cs typeface="Consolas" charset="0"/>
              </a:rPr>
              <a:t> </a:t>
            </a:r>
            <a:r>
              <a:rPr lang="de-DE" sz="2400" b="1" dirty="0" err="1">
                <a:solidFill>
                  <a:schemeClr val="accent1"/>
                </a:solidFill>
                <a:latin typeface="Consolas" charset="0"/>
                <a:ea typeface="Consolas" charset="0"/>
                <a:cs typeface="Consolas" charset="0"/>
              </a:rPr>
              <a:t>day</a:t>
            </a:r>
            <a:r>
              <a:rPr lang="de-DE" sz="2400" dirty="0"/>
              <a:t>	exakt diese Wortfolge</a:t>
            </a:r>
          </a:p>
          <a:p>
            <a:pPr>
              <a:tabLst>
                <a:tab pos="4084638" algn="l"/>
              </a:tabLst>
            </a:pPr>
            <a:r>
              <a:rPr lang="de-DE" sz="2400" b="1" dirty="0" err="1">
                <a:solidFill>
                  <a:schemeClr val="accent1"/>
                </a:solidFill>
                <a:latin typeface="Consolas" charset="0"/>
                <a:ea typeface="Consolas" charset="0"/>
                <a:cs typeface="Consolas" charset="0"/>
              </a:rPr>
              <a:t>is</a:t>
            </a:r>
            <a:r>
              <a:rPr lang="de-DE" sz="2400" b="1" dirty="0">
                <a:solidFill>
                  <a:schemeClr val="accent1"/>
                </a:solidFill>
                <a:latin typeface="Consolas" charset="0"/>
                <a:ea typeface="Consolas" charset="0"/>
                <a:cs typeface="Consolas" charset="0"/>
              </a:rPr>
              <a:t> </a:t>
            </a:r>
            <a:r>
              <a:rPr lang="de-DE" sz="2400" b="1" dirty="0" err="1">
                <a:solidFill>
                  <a:schemeClr val="accent1"/>
                </a:solidFill>
                <a:latin typeface="Consolas" charset="0"/>
                <a:ea typeface="Consolas" charset="0"/>
                <a:cs typeface="Consolas" charset="0"/>
              </a:rPr>
              <a:t>n't</a:t>
            </a:r>
            <a:r>
              <a:rPr lang="de-DE" sz="2400" b="1" dirty="0">
                <a:solidFill>
                  <a:schemeClr val="accent1"/>
                </a:solidFill>
                <a:latin typeface="Consolas" charset="0"/>
                <a:ea typeface="Consolas" charset="0"/>
                <a:cs typeface="Consolas" charset="0"/>
              </a:rPr>
              <a:t> </a:t>
            </a:r>
            <a:r>
              <a:rPr lang="de-DE" sz="2400" b="1" dirty="0" err="1">
                <a:solidFill>
                  <a:schemeClr val="accent1"/>
                </a:solidFill>
                <a:latin typeface="Consolas" charset="0"/>
                <a:ea typeface="Consolas" charset="0"/>
                <a:cs typeface="Consolas" charset="0"/>
              </a:rPr>
              <a:t>it</a:t>
            </a:r>
            <a:r>
              <a:rPr lang="de-DE" sz="2400" b="1" dirty="0">
                <a:solidFill>
                  <a:schemeClr val="accent1"/>
                </a:solidFill>
                <a:latin typeface="Consolas" charset="0"/>
                <a:ea typeface="Consolas" charset="0"/>
                <a:cs typeface="Consolas" charset="0"/>
              </a:rPr>
              <a:t> \?</a:t>
            </a:r>
            <a:r>
              <a:rPr lang="de-DE" sz="2400" dirty="0"/>
              <a:t>	</a:t>
            </a:r>
            <a:r>
              <a:rPr lang="de-DE" sz="2400" dirty="0" err="1"/>
              <a:t>Tokenisierungsregeln</a:t>
            </a:r>
            <a:r>
              <a:rPr lang="de-DE" sz="2400" dirty="0"/>
              <a:t> &amp; </a:t>
            </a:r>
            <a:r>
              <a:rPr lang="de-DE" sz="2400" dirty="0" err="1"/>
              <a:t>Escapes</a:t>
            </a:r>
            <a:endParaRPr lang="de-DE" sz="2400" dirty="0"/>
          </a:p>
          <a:p>
            <a:pPr>
              <a:tabLst>
                <a:tab pos="4084638" algn="l"/>
              </a:tabLst>
            </a:pPr>
            <a:r>
              <a:rPr lang="de-DE" sz="2400" b="1" dirty="0">
                <a:solidFill>
                  <a:schemeClr val="accent1"/>
                </a:solidFill>
                <a:latin typeface="Consolas" charset="0"/>
                <a:ea typeface="Consolas" charset="0"/>
                <a:cs typeface="Consolas" charset="0"/>
              </a:rPr>
              <a:t>*</a:t>
            </a:r>
            <a:r>
              <a:rPr lang="de-DE" sz="2400" b="1" dirty="0" err="1">
                <a:solidFill>
                  <a:schemeClr val="accent1"/>
                </a:solidFill>
                <a:latin typeface="Consolas" charset="0"/>
                <a:ea typeface="Consolas" charset="0"/>
                <a:cs typeface="Consolas" charset="0"/>
              </a:rPr>
              <a:t>able</a:t>
            </a:r>
            <a:r>
              <a:rPr lang="de-DE" sz="2400" dirty="0"/>
              <a:t>	Suffix </a:t>
            </a:r>
            <a:r>
              <a:rPr lang="de-DE" sz="2400" i="1" dirty="0">
                <a:solidFill>
                  <a:schemeClr val="accent4"/>
                </a:solidFill>
              </a:rPr>
              <a:t>-</a:t>
            </a:r>
            <a:r>
              <a:rPr lang="de-DE" sz="2400" i="1" dirty="0" err="1">
                <a:solidFill>
                  <a:schemeClr val="accent4"/>
                </a:solidFill>
              </a:rPr>
              <a:t>able</a:t>
            </a:r>
            <a:endParaRPr lang="de-DE" sz="2400" i="1" dirty="0">
              <a:solidFill>
                <a:schemeClr val="accent4"/>
              </a:solidFill>
            </a:endParaRPr>
          </a:p>
          <a:p>
            <a:pPr>
              <a:tabLst>
                <a:tab pos="4084638" algn="l"/>
              </a:tabLst>
            </a:pPr>
            <a:r>
              <a:rPr lang="de-DE" sz="2400" b="1" dirty="0">
                <a:solidFill>
                  <a:schemeClr val="accent1"/>
                </a:solidFill>
                <a:latin typeface="Consolas" charset="0"/>
                <a:ea typeface="Consolas" charset="0"/>
                <a:cs typeface="Consolas" charset="0"/>
              </a:rPr>
              <a:t>+</a:t>
            </a:r>
            <a:r>
              <a:rPr lang="de-DE" sz="2400" b="1" dirty="0" err="1">
                <a:solidFill>
                  <a:schemeClr val="accent1"/>
                </a:solidFill>
                <a:latin typeface="Consolas" charset="0"/>
                <a:ea typeface="Consolas" charset="0"/>
                <a:cs typeface="Consolas" charset="0"/>
              </a:rPr>
              <a:t>able</a:t>
            </a:r>
            <a:r>
              <a:rPr lang="de-DE" sz="2400" dirty="0"/>
              <a:t>	ohne das Wort </a:t>
            </a:r>
            <a:r>
              <a:rPr lang="de-DE" sz="2400" i="1" dirty="0" err="1">
                <a:solidFill>
                  <a:schemeClr val="accent4"/>
                </a:solidFill>
              </a:rPr>
              <a:t>able</a:t>
            </a:r>
            <a:r>
              <a:rPr lang="de-DE" sz="2400" dirty="0"/>
              <a:t> selbst</a:t>
            </a:r>
          </a:p>
          <a:p>
            <a:pPr>
              <a:tabLst>
                <a:tab pos="4084638" algn="l"/>
              </a:tabLst>
            </a:pPr>
            <a:r>
              <a:rPr lang="de-DE" sz="2400" b="1" dirty="0" err="1">
                <a:solidFill>
                  <a:schemeClr val="accent1"/>
                </a:solidFill>
                <a:latin typeface="Consolas" charset="0"/>
                <a:ea typeface="Consolas" charset="0"/>
                <a:cs typeface="Consolas" charset="0"/>
              </a:rPr>
              <a:t>light_JJ</a:t>
            </a:r>
            <a:r>
              <a:rPr lang="de-DE" sz="2400" dirty="0"/>
              <a:t>	</a:t>
            </a:r>
            <a:r>
              <a:rPr lang="de-DE" sz="2400" i="1" dirty="0">
                <a:solidFill>
                  <a:schemeClr val="accent4"/>
                </a:solidFill>
              </a:rPr>
              <a:t>light </a:t>
            </a:r>
            <a:r>
              <a:rPr lang="de-DE" sz="2400" dirty="0"/>
              <a:t>als Adjektiv</a:t>
            </a:r>
            <a:endParaRPr lang="de-DE" sz="2400" i="1" dirty="0">
              <a:solidFill>
                <a:schemeClr val="accent4"/>
              </a:solidFill>
            </a:endParaRPr>
          </a:p>
          <a:p>
            <a:pPr>
              <a:tabLst>
                <a:tab pos="4084638" algn="l"/>
              </a:tabLst>
            </a:pPr>
            <a:r>
              <a:rPr lang="de-DE" sz="2400" b="1" dirty="0" err="1">
                <a:solidFill>
                  <a:schemeClr val="accent1"/>
                </a:solidFill>
                <a:latin typeface="Consolas" charset="0"/>
                <a:ea typeface="Consolas" charset="0"/>
                <a:cs typeface="Consolas" charset="0"/>
              </a:rPr>
              <a:t>Mr</a:t>
            </a:r>
            <a:r>
              <a:rPr lang="de-DE" sz="2400" b="1" dirty="0">
                <a:solidFill>
                  <a:schemeClr val="accent1"/>
                </a:solidFill>
                <a:latin typeface="Consolas" charset="0"/>
                <a:ea typeface="Consolas" charset="0"/>
                <a:cs typeface="Consolas" charset="0"/>
              </a:rPr>
              <a:t> _N*</a:t>
            </a:r>
            <a:r>
              <a:rPr lang="de-DE" sz="2400" dirty="0"/>
              <a:t>	</a:t>
            </a:r>
            <a:r>
              <a:rPr lang="de-DE" sz="2400" dirty="0" err="1"/>
              <a:t>männl</a:t>
            </a:r>
            <a:r>
              <a:rPr lang="de-DE" sz="2400" dirty="0"/>
              <a:t>. Person (</a:t>
            </a:r>
            <a:r>
              <a:rPr lang="de-DE" sz="2400" i="1" dirty="0" err="1"/>
              <a:t>Mr</a:t>
            </a:r>
            <a:r>
              <a:rPr lang="de-DE" sz="2400" dirty="0"/>
              <a:t> + Substantiv)</a:t>
            </a:r>
          </a:p>
          <a:p>
            <a:pPr>
              <a:tabLst>
                <a:tab pos="4084638" algn="l"/>
              </a:tabLst>
            </a:pPr>
            <a:r>
              <a:rPr lang="de-DE" sz="2400" b="1" dirty="0">
                <a:solidFill>
                  <a:schemeClr val="accent1"/>
                </a:solidFill>
                <a:latin typeface="Consolas" charset="0"/>
                <a:ea typeface="Consolas" charset="0"/>
                <a:cs typeface="Consolas" charset="0"/>
              </a:rPr>
              <a:t>[</a:t>
            </a:r>
            <a:r>
              <a:rPr lang="de-DE" sz="2400" b="1" dirty="0" err="1">
                <a:solidFill>
                  <a:schemeClr val="accent1"/>
                </a:solidFill>
                <a:latin typeface="Consolas" charset="0"/>
                <a:ea typeface="Consolas" charset="0"/>
                <a:cs typeface="Consolas" charset="0"/>
              </a:rPr>
              <a:t>Mr,Mrs,Ms</a:t>
            </a:r>
            <a:r>
              <a:rPr lang="de-DE" sz="2400" b="1" dirty="0">
                <a:solidFill>
                  <a:schemeClr val="accent1"/>
                </a:solidFill>
                <a:latin typeface="Consolas" charset="0"/>
                <a:ea typeface="Consolas" charset="0"/>
                <a:cs typeface="Consolas" charset="0"/>
              </a:rPr>
              <a:t>] _N*</a:t>
            </a:r>
            <a:r>
              <a:rPr lang="de-DE" sz="2400" dirty="0"/>
              <a:t>	Person (männlich oder weiblich)</a:t>
            </a:r>
          </a:p>
          <a:p>
            <a:pPr>
              <a:tabLst>
                <a:tab pos="4084638" algn="l"/>
              </a:tabLst>
            </a:pPr>
            <a:r>
              <a:rPr lang="de-DE" sz="2400" b="1" dirty="0" err="1">
                <a:solidFill>
                  <a:schemeClr val="accent1"/>
                </a:solidFill>
                <a:latin typeface="Consolas" charset="0"/>
                <a:ea typeface="Consolas" charset="0"/>
                <a:cs typeface="Consolas" charset="0"/>
              </a:rPr>
              <a:t>Mr</a:t>
            </a:r>
            <a:r>
              <a:rPr lang="de-DE" sz="2400" b="1" dirty="0">
                <a:solidFill>
                  <a:schemeClr val="accent1"/>
                </a:solidFill>
                <a:latin typeface="Consolas" charset="0"/>
                <a:ea typeface="Consolas" charset="0"/>
                <a:cs typeface="Consolas" charset="0"/>
              </a:rPr>
              <a:t> _N* {</a:t>
            </a:r>
            <a:r>
              <a:rPr lang="de-DE" sz="2400" b="1" dirty="0" err="1">
                <a:solidFill>
                  <a:schemeClr val="accent1"/>
                </a:solidFill>
                <a:latin typeface="Consolas" charset="0"/>
                <a:ea typeface="Consolas" charset="0"/>
                <a:cs typeface="Consolas" charset="0"/>
              </a:rPr>
              <a:t>be</a:t>
            </a:r>
            <a:r>
              <a:rPr lang="de-DE" sz="2400" b="1" dirty="0">
                <a:solidFill>
                  <a:schemeClr val="accent1"/>
                </a:solidFill>
                <a:latin typeface="Consolas" charset="0"/>
                <a:ea typeface="Consolas" charset="0"/>
                <a:cs typeface="Consolas" charset="0"/>
              </a:rPr>
              <a:t>} _J*	</a:t>
            </a:r>
            <a:r>
              <a:rPr lang="de-DE" sz="2400" dirty="0">
                <a:solidFill>
                  <a:prstClr val="black"/>
                </a:solidFill>
              </a:rPr>
              <a:t>Aussage über die Person</a:t>
            </a:r>
            <a:br>
              <a:rPr lang="de-DE" sz="2400" dirty="0">
                <a:solidFill>
                  <a:prstClr val="black"/>
                </a:solidFill>
              </a:rPr>
            </a:br>
            <a:r>
              <a:rPr lang="de-DE" sz="2400" dirty="0">
                <a:solidFill>
                  <a:prstClr val="black"/>
                </a:solidFill>
              </a:rPr>
              <a:t>	(wird später noch verbessert)</a:t>
            </a:r>
          </a:p>
        </p:txBody>
      </p:sp>
    </p:spTree>
    <p:extLst>
      <p:ext uri="{BB962C8B-B14F-4D97-AF65-F5344CB8AC3E}">
        <p14:creationId xmlns:p14="http://schemas.microsoft.com/office/powerpoint/2010/main" val="106492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CEQL in a nutshell</a:t>
            </a:r>
          </a:p>
        </p:txBody>
      </p:sp>
      <p:sp>
        <p:nvSpPr>
          <p:cNvPr id="3" name="Content Placeholder 2"/>
          <p:cNvSpPr>
            <a:spLocks noGrp="1"/>
          </p:cNvSpPr>
          <p:nvPr>
            <p:ph idx="1"/>
          </p:nvPr>
        </p:nvSpPr>
        <p:spPr/>
        <p:txBody>
          <a:bodyPr/>
          <a:lstStyle/>
          <a:p>
            <a:pPr>
              <a:tabLst>
                <a:tab pos="4084638" algn="l"/>
              </a:tabLst>
            </a:pPr>
            <a:r>
              <a:rPr lang="de-DE" sz="2400" b="1" dirty="0" err="1">
                <a:solidFill>
                  <a:schemeClr val="accent1"/>
                </a:solidFill>
                <a:latin typeface="Consolas" charset="0"/>
                <a:cs typeface="Consolas" charset="0"/>
              </a:rPr>
              <a:t>Smith:C</a:t>
            </a:r>
            <a:r>
              <a:rPr lang="de-DE" sz="2400" dirty="0"/>
              <a:t>	Groß- und </a:t>
            </a:r>
            <a:r>
              <a:rPr lang="de-DE" sz="2400" dirty="0" err="1"/>
              <a:t>Kleinschr</a:t>
            </a:r>
            <a:r>
              <a:rPr lang="de-DE" sz="2400" dirty="0"/>
              <a:t>. beachten</a:t>
            </a:r>
          </a:p>
          <a:p>
            <a:pPr>
              <a:tabLst>
                <a:tab pos="4084638" algn="l"/>
              </a:tabLst>
            </a:pPr>
            <a:r>
              <a:rPr lang="de-DE" sz="2400" b="1" dirty="0" err="1">
                <a:solidFill>
                  <a:schemeClr val="accent1"/>
                </a:solidFill>
                <a:latin typeface="Consolas" charset="0"/>
                <a:cs typeface="Consolas" charset="0"/>
              </a:rPr>
              <a:t>deja:d</a:t>
            </a:r>
            <a:r>
              <a:rPr lang="de-DE" sz="2400" b="1" dirty="0">
                <a:solidFill>
                  <a:schemeClr val="accent1"/>
                </a:solidFill>
                <a:latin typeface="Consolas" charset="0"/>
                <a:cs typeface="Consolas" charset="0"/>
              </a:rPr>
              <a:t> </a:t>
            </a:r>
            <a:r>
              <a:rPr lang="de-DE" sz="2400" b="1" dirty="0" err="1">
                <a:solidFill>
                  <a:schemeClr val="accent1"/>
                </a:solidFill>
                <a:latin typeface="Consolas" charset="0"/>
                <a:cs typeface="Consolas" charset="0"/>
              </a:rPr>
              <a:t>vu:d</a:t>
            </a:r>
            <a:r>
              <a:rPr lang="de-DE" sz="2400" dirty="0"/>
              <a:t>	Diakritika ignorieren</a:t>
            </a:r>
            <a:endParaRPr lang="de-DE" sz="2400" b="1" dirty="0">
              <a:solidFill>
                <a:schemeClr val="accent1"/>
              </a:solidFill>
              <a:latin typeface="Consolas" charset="0"/>
              <a:ea typeface="Consolas" charset="0"/>
              <a:cs typeface="Consolas" charset="0"/>
            </a:endParaRPr>
          </a:p>
          <a:p>
            <a:pPr>
              <a:tabLst>
                <a:tab pos="4084638" algn="l"/>
              </a:tabLst>
            </a:pPr>
            <a:r>
              <a:rPr lang="de-DE" sz="2400" b="1" dirty="0">
                <a:solidFill>
                  <a:schemeClr val="accent1"/>
                </a:solidFill>
                <a:latin typeface="Consolas" charset="0"/>
                <a:cs typeface="Consolas" charset="0"/>
              </a:rPr>
              <a:t>\D</a:t>
            </a:r>
            <a:r>
              <a:rPr lang="de-DE" sz="2400" dirty="0"/>
              <a:t>	Zahl (mind. eine Ziffer)</a:t>
            </a:r>
            <a:endParaRPr lang="de-DE" sz="2400" b="1" dirty="0">
              <a:solidFill>
                <a:schemeClr val="accent1"/>
              </a:solidFill>
              <a:latin typeface="Consolas" charset="0"/>
              <a:ea typeface="Consolas" charset="0"/>
              <a:cs typeface="Consolas" charset="0"/>
            </a:endParaRPr>
          </a:p>
          <a:p>
            <a:pPr>
              <a:tabLst>
                <a:tab pos="4084638" algn="l"/>
              </a:tabLst>
            </a:pPr>
            <a:r>
              <a:rPr lang="de-DE" sz="2400" b="1" dirty="0">
                <a:solidFill>
                  <a:schemeClr val="accent1"/>
                </a:solidFill>
                <a:latin typeface="Consolas" charset="0"/>
                <a:ea typeface="Consolas" charset="0"/>
                <a:cs typeface="Consolas" charset="0"/>
              </a:rPr>
              <a:t>\u\u\u\</a:t>
            </a:r>
            <a:r>
              <a:rPr lang="de-DE" sz="2400" b="1" dirty="0" err="1">
                <a:solidFill>
                  <a:schemeClr val="accent1"/>
                </a:solidFill>
                <a:latin typeface="Consolas" charset="0"/>
                <a:ea typeface="Consolas" charset="0"/>
                <a:cs typeface="Consolas" charset="0"/>
              </a:rPr>
              <a:t>u:C</a:t>
            </a:r>
            <a:r>
              <a:rPr lang="de-DE" sz="2400" dirty="0"/>
              <a:t>	Akronym (4 Großbuchstaben)</a:t>
            </a:r>
            <a:endParaRPr lang="de-DE" sz="2400" b="1" dirty="0">
              <a:solidFill>
                <a:schemeClr val="accent1"/>
              </a:solidFill>
              <a:latin typeface="Consolas" charset="0"/>
              <a:ea typeface="Consolas" charset="0"/>
              <a:cs typeface="Consolas" charset="0"/>
            </a:endParaRPr>
          </a:p>
          <a:p>
            <a:pPr>
              <a:tabLst>
                <a:tab pos="4084638" algn="l"/>
              </a:tabLst>
            </a:pPr>
            <a:r>
              <a:rPr lang="de-DE" sz="2400" b="1" dirty="0">
                <a:solidFill>
                  <a:schemeClr val="accent1"/>
                </a:solidFill>
                <a:latin typeface="Consolas" charset="0"/>
                <a:ea typeface="Consolas" charset="0"/>
                <a:cs typeface="Consolas" charset="0"/>
              </a:rPr>
              <a:t>\u\L:C</a:t>
            </a:r>
            <a:r>
              <a:rPr lang="de-DE" sz="2400" dirty="0"/>
              <a:t>	</a:t>
            </a:r>
            <a:r>
              <a:rPr lang="de-DE" sz="2400" dirty="0" err="1"/>
              <a:t>nur erster Buchstabe groß</a:t>
            </a:r>
            <a:endParaRPr lang="de-DE" sz="2400" i="1" dirty="0">
              <a:solidFill>
                <a:schemeClr val="accent4"/>
              </a:solidFill>
            </a:endParaRPr>
          </a:p>
          <a:p>
            <a:pPr>
              <a:tabLst>
                <a:tab pos="4084638" algn="l"/>
              </a:tabLst>
            </a:pPr>
            <a:r>
              <a:rPr lang="de-DE" sz="2400" b="1" dirty="0" err="1">
                <a:solidFill>
                  <a:schemeClr val="accent1"/>
                </a:solidFill>
                <a:latin typeface="Consolas" charset="0"/>
                <a:cs typeface="Consolas" charset="0"/>
              </a:rPr>
              <a:t>take</a:t>
            </a:r>
            <a:r>
              <a:rPr lang="de-DE" sz="2400" b="1" dirty="0">
                <a:solidFill>
                  <a:schemeClr val="accent1"/>
                </a:solidFill>
                <a:latin typeface="Consolas" charset="0"/>
                <a:cs typeface="Consolas" charset="0"/>
              </a:rPr>
              <a:t> * off</a:t>
            </a:r>
            <a:r>
              <a:rPr lang="de-DE" sz="2400" dirty="0"/>
              <a:t>	optionales Token</a:t>
            </a:r>
          </a:p>
          <a:p>
            <a:pPr>
              <a:tabLst>
                <a:tab pos="4084638" algn="l"/>
              </a:tabLst>
            </a:pPr>
            <a:r>
              <a:rPr lang="de-DE" sz="2400" b="1" dirty="0" err="1">
                <a:solidFill>
                  <a:schemeClr val="accent1"/>
                </a:solidFill>
                <a:latin typeface="Consolas" charset="0"/>
                <a:cs typeface="Consolas" charset="0"/>
              </a:rPr>
              <a:t>take</a:t>
            </a:r>
            <a:r>
              <a:rPr lang="de-DE" sz="2400" b="1" dirty="0">
                <a:solidFill>
                  <a:schemeClr val="accent1"/>
                </a:solidFill>
                <a:latin typeface="Consolas" charset="0"/>
                <a:cs typeface="Consolas" charset="0"/>
              </a:rPr>
              <a:t> ++*** off</a:t>
            </a:r>
            <a:r>
              <a:rPr lang="de-DE" sz="2400" dirty="0"/>
              <a:t>	zwei bis fünf optionale Token</a:t>
            </a:r>
          </a:p>
          <a:p>
            <a:pPr>
              <a:tabLst>
                <a:tab pos="4084638" algn="l"/>
              </a:tabLst>
            </a:pPr>
            <a:r>
              <a:rPr lang="de-DE" sz="2400" b="1" dirty="0">
                <a:solidFill>
                  <a:schemeClr val="accent1"/>
                </a:solidFill>
                <a:latin typeface="Consolas" charset="0"/>
                <a:ea typeface="Consolas" charset="0"/>
                <a:cs typeface="Consolas" charset="0"/>
              </a:rPr>
              <a:t>in ( _JJ* )? time</a:t>
            </a:r>
            <a:r>
              <a:rPr lang="de-DE" sz="2400" dirty="0"/>
              <a:t>	optionales Adjektiv</a:t>
            </a:r>
          </a:p>
          <a:p>
            <a:pPr>
              <a:tabLst>
                <a:tab pos="4084638" algn="l"/>
                <a:tab pos="5376863" algn="l"/>
              </a:tabLst>
            </a:pPr>
            <a:r>
              <a:rPr lang="de-DE" sz="2400" b="1" dirty="0" err="1">
                <a:solidFill>
                  <a:schemeClr val="accent1"/>
                </a:solidFill>
                <a:latin typeface="Consolas" charset="0"/>
                <a:ea typeface="Consolas" charset="0"/>
                <a:cs typeface="Consolas" charset="0"/>
              </a:rPr>
              <a:t>Mr</a:t>
            </a:r>
            <a:r>
              <a:rPr lang="de-DE" sz="2400" b="1" dirty="0">
                <a:solidFill>
                  <a:schemeClr val="accent1"/>
                </a:solidFill>
                <a:latin typeface="Consolas" charset="0"/>
                <a:ea typeface="Consolas" charset="0"/>
                <a:cs typeface="Consolas" charset="0"/>
              </a:rPr>
              <a:t> (_N*)+ {</a:t>
            </a:r>
            <a:r>
              <a:rPr lang="de-DE" sz="2400" b="1" dirty="0" err="1">
                <a:solidFill>
                  <a:schemeClr val="accent1"/>
                </a:solidFill>
                <a:latin typeface="Consolas" charset="0"/>
                <a:ea typeface="Consolas" charset="0"/>
                <a:cs typeface="Consolas" charset="0"/>
              </a:rPr>
              <a:t>be</a:t>
            </a:r>
            <a:r>
              <a:rPr lang="de-DE" sz="2400" b="1" dirty="0">
                <a:solidFill>
                  <a:schemeClr val="accent1"/>
                </a:solidFill>
                <a:latin typeface="Consolas" charset="0"/>
                <a:ea typeface="Consolas" charset="0"/>
                <a:cs typeface="Consolas" charset="0"/>
              </a:rPr>
              <a:t>} (_RB)? _J*	</a:t>
            </a:r>
            <a:r>
              <a:rPr lang="de-DE" sz="2400" dirty="0" err="1"/>
              <a:t>+ = 1 oder mehr</a:t>
            </a:r>
            <a:endParaRPr lang="de-DE" sz="2400" b="1" dirty="0">
              <a:solidFill>
                <a:schemeClr val="accent1"/>
              </a:solidFill>
              <a:latin typeface="Consolas" charset="0"/>
              <a:ea typeface="Consolas" charset="0"/>
              <a:cs typeface="Consolas" charset="0"/>
            </a:endParaRPr>
          </a:p>
          <a:p>
            <a:pPr>
              <a:tabLst>
                <a:tab pos="4084638" algn="l"/>
                <a:tab pos="5376863" algn="l"/>
              </a:tabLst>
            </a:pPr>
            <a:r>
              <a:rPr lang="de-DE" sz="2400" b="1" dirty="0" err="1">
                <a:solidFill>
                  <a:schemeClr val="accent1"/>
                </a:solidFill>
                <a:latin typeface="Consolas" charset="0"/>
                <a:ea typeface="Consolas" charset="0"/>
                <a:cs typeface="Consolas" charset="0"/>
              </a:rPr>
              <a:t>his</a:t>
            </a:r>
            <a:r>
              <a:rPr lang="de-DE" sz="2400" b="1" dirty="0">
                <a:solidFill>
                  <a:schemeClr val="accent1"/>
                </a:solidFill>
                <a:latin typeface="Consolas" charset="0"/>
                <a:ea typeface="Consolas" charset="0"/>
                <a:cs typeface="Consolas" charset="0"/>
              </a:rPr>
              <a:t> ( _JJS | </a:t>
            </a:r>
            <a:r>
              <a:rPr lang="de-DE" sz="2400" b="1" dirty="0" err="1">
                <a:solidFill>
                  <a:schemeClr val="accent1"/>
                </a:solidFill>
                <a:latin typeface="Consolas" charset="0"/>
                <a:ea typeface="Consolas" charset="0"/>
                <a:cs typeface="Consolas" charset="0"/>
              </a:rPr>
              <a:t>most</a:t>
            </a:r>
            <a:r>
              <a:rPr lang="de-DE" sz="2400" b="1" dirty="0">
                <a:solidFill>
                  <a:schemeClr val="accent1"/>
                </a:solidFill>
                <a:latin typeface="Consolas" charset="0"/>
                <a:ea typeface="Consolas" charset="0"/>
                <a:cs typeface="Consolas" charset="0"/>
              </a:rPr>
              <a:t> _JJ )* _N*	</a:t>
            </a:r>
            <a:r>
              <a:rPr lang="de-DE" sz="2400" dirty="0"/>
              <a:t>Alternativen</a:t>
            </a:r>
          </a:p>
          <a:p>
            <a:pPr>
              <a:tabLst>
                <a:tab pos="4084638" algn="l"/>
                <a:tab pos="5376863" algn="l"/>
              </a:tabLst>
            </a:pPr>
            <a:r>
              <a:rPr lang="de-DE" sz="2400" b="1" dirty="0">
                <a:solidFill>
                  <a:schemeClr val="accent1"/>
                </a:solidFill>
                <a:latin typeface="Consolas" charset="0"/>
                <a:cs typeface="Consolas" charset="0"/>
              </a:rPr>
              <a:t>&lt;s&gt; but</a:t>
            </a:r>
            <a:r>
              <a:rPr lang="de-DE" sz="2400" dirty="0"/>
              <a:t>	Satzanfang</a:t>
            </a:r>
          </a:p>
          <a:p>
            <a:pPr>
              <a:tabLst>
                <a:tab pos="4084638" algn="l"/>
                <a:tab pos="5376863" algn="l"/>
              </a:tabLst>
            </a:pPr>
            <a:r>
              <a:rPr lang="de-DE" sz="2400" b="1" dirty="0">
                <a:solidFill>
                  <a:schemeClr val="accent1"/>
                </a:solidFill>
                <a:latin typeface="Consolas" charset="0"/>
                <a:cs typeface="Consolas" charset="0"/>
              </a:rPr>
              <a:t>&lt;</a:t>
            </a:r>
            <a:r>
              <a:rPr lang="de-DE" sz="2400" b="1" dirty="0" err="1">
                <a:solidFill>
                  <a:schemeClr val="accent1"/>
                </a:solidFill>
                <a:latin typeface="Consolas" charset="0"/>
                <a:cs typeface="Consolas" charset="0"/>
              </a:rPr>
              <a:t>ne_type</a:t>
            </a:r>
            <a:r>
              <a:rPr lang="de-DE" sz="2400" b="1" dirty="0">
                <a:solidFill>
                  <a:schemeClr val="accent1"/>
                </a:solidFill>
                <a:latin typeface="Consolas" charset="0"/>
                <a:cs typeface="Consolas" charset="0"/>
              </a:rPr>
              <a:t>=PERSON&gt; (+)+ &lt;/</a:t>
            </a:r>
            <a:r>
              <a:rPr lang="de-DE" sz="2400" b="1" dirty="0" err="1">
                <a:solidFill>
                  <a:schemeClr val="accent1"/>
                </a:solidFill>
                <a:latin typeface="Consolas" charset="0"/>
                <a:cs typeface="Consolas" charset="0"/>
              </a:rPr>
              <a:t>ne_type</a:t>
            </a:r>
            <a:r>
              <a:rPr lang="de-DE" sz="2400" b="1" dirty="0">
                <a:solidFill>
                  <a:schemeClr val="accent1"/>
                </a:solidFill>
                <a:latin typeface="Consolas" charset="0"/>
                <a:cs typeface="Consolas" charset="0"/>
              </a:rPr>
              <a:t>&gt; </a:t>
            </a:r>
            <a:r>
              <a:rPr lang="de-DE" sz="2400" dirty="0"/>
              <a:t>XML-Element</a:t>
            </a:r>
          </a:p>
        </p:txBody>
      </p:sp>
      <p:sp>
        <p:nvSpPr>
          <p:cNvPr id="5" name="Slide Number Placeholder 4">
            <a:extLst>
              <a:ext uri="{FF2B5EF4-FFF2-40B4-BE49-F238E27FC236}">
                <a16:creationId xmlns:a16="http://schemas.microsoft.com/office/drawing/2014/main" id="{28BE10F6-0E55-B647-A8BB-BBE051B85DBB}"/>
              </a:ext>
            </a:extLst>
          </p:cNvPr>
          <p:cNvSpPr>
            <a:spLocks noGrp="1"/>
          </p:cNvSpPr>
          <p:nvPr>
            <p:ph type="sldNum" sz="quarter" idx="11"/>
          </p:nvPr>
        </p:nvSpPr>
        <p:spPr>
          <a:xfrm>
            <a:off x="70104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Gill Sans Ligh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BF2EDB9-F796-5F43-815C-ABD90F54B96B}" type="slidenum">
              <a:rPr lang="de-DE" smtClean="0"/>
              <a:pPr/>
              <a:t>25</a:t>
            </a:fld>
            <a:endParaRPr lang="en-GB"/>
          </a:p>
        </p:txBody>
      </p:sp>
    </p:spTree>
    <p:extLst>
      <p:ext uri="{BB962C8B-B14F-4D97-AF65-F5344CB8AC3E}">
        <p14:creationId xmlns:p14="http://schemas.microsoft.com/office/powerpoint/2010/main" val="139323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CQP Query Syntax</a:t>
            </a:r>
          </a:p>
        </p:txBody>
      </p:sp>
      <p:sp>
        <p:nvSpPr>
          <p:cNvPr id="3" name="Content Placeholder 2"/>
          <p:cNvSpPr>
            <a:spLocks noGrp="1"/>
          </p:cNvSpPr>
          <p:nvPr>
            <p:ph idx="1"/>
          </p:nvPr>
        </p:nvSpPr>
        <p:spPr/>
        <p:txBody>
          <a:bodyPr/>
          <a:lstStyle/>
          <a:p>
            <a:r>
              <a:rPr lang="de-DE" dirty="0"/>
              <a:t>formale Abfragenotation</a:t>
            </a:r>
          </a:p>
          <a:p>
            <a:pPr lvl="1"/>
            <a:r>
              <a:rPr lang="de-DE" dirty="0"/>
              <a:t>basiert auf regulären Ausdrücken auf mehreren Ebenen</a:t>
            </a:r>
          </a:p>
          <a:p>
            <a:pPr lvl="1"/>
            <a:r>
              <a:rPr lang="de-DE" dirty="0"/>
              <a:t>ermöglicht es, das Suchmuster sehr präzise festzulegen</a:t>
            </a:r>
          </a:p>
          <a:p>
            <a:pPr lvl="1"/>
            <a:r>
              <a:rPr lang="de-DE" dirty="0"/>
              <a:t>deutlich flexibler und mächtiger als die CEQL-Syntax</a:t>
            </a:r>
          </a:p>
          <a:p>
            <a:r>
              <a:rPr lang="de-DE" dirty="0"/>
              <a:t>von allen Web-Oberflächen unterstützt, die auf CWB basieren!</a:t>
            </a:r>
          </a:p>
          <a:p>
            <a:r>
              <a:rPr lang="en-US" dirty="0"/>
              <a:t>Tutorial &amp; </a:t>
            </a:r>
            <a:r>
              <a:rPr lang="en-US" dirty="0" err="1"/>
              <a:t>Dokumentation</a:t>
            </a:r>
            <a:endParaRPr lang="en-US" dirty="0"/>
          </a:p>
          <a:p>
            <a:pPr lvl="1"/>
            <a:r>
              <a:rPr lang="en-US" b="1" dirty="0" err="1"/>
              <a:t>Kap</a:t>
            </a:r>
            <a:r>
              <a:rPr lang="en-US" b="1" dirty="0"/>
              <a:t>. 12 </a:t>
            </a:r>
            <a:r>
              <a:rPr lang="en-US" dirty="0" err="1"/>
              <a:t>aus</a:t>
            </a:r>
            <a:r>
              <a:rPr lang="en-US" dirty="0"/>
              <a:t> Hoffmann, Sebastian </a:t>
            </a:r>
            <a:r>
              <a:rPr lang="en-US" i="1" dirty="0"/>
              <a:t>et al.</a:t>
            </a:r>
            <a:r>
              <a:rPr lang="en-US" dirty="0"/>
              <a:t> (2008): </a:t>
            </a:r>
            <a:r>
              <a:rPr lang="en-US" i="1" dirty="0">
                <a:solidFill>
                  <a:srgbClr val="C0504D"/>
                </a:solidFill>
              </a:rPr>
              <a:t>Corpus Linguistics with </a:t>
            </a:r>
            <a:r>
              <a:rPr lang="en-US" i="1" dirty="0" err="1">
                <a:solidFill>
                  <a:srgbClr val="C0504D"/>
                </a:solidFill>
              </a:rPr>
              <a:t>BNCweb</a:t>
            </a:r>
            <a:r>
              <a:rPr lang="en-US" i="1" dirty="0">
                <a:solidFill>
                  <a:srgbClr val="C0504D"/>
                </a:solidFill>
              </a:rPr>
              <a:t> – a Practical Guide</a:t>
            </a:r>
            <a:r>
              <a:rPr lang="en-US" dirty="0"/>
              <a:t>. Frankfurt </a:t>
            </a:r>
            <a:r>
              <a:rPr lang="en-US" dirty="0" err="1"/>
              <a:t>a.M.</a:t>
            </a:r>
            <a:r>
              <a:rPr lang="en-US" dirty="0"/>
              <a:t> [etc.]: Peter Lang. (= English Corpus Linguistics 6)</a:t>
            </a:r>
          </a:p>
          <a:p>
            <a:pPr lvl="1"/>
            <a:r>
              <a:rPr lang="en-US" dirty="0">
                <a:hlinkClick r:id="rId2"/>
              </a:rPr>
              <a:t>CQP Query Language Tutorial</a:t>
            </a:r>
            <a:r>
              <a:rPr lang="en-US" dirty="0"/>
              <a:t> (</a:t>
            </a:r>
            <a:r>
              <a:rPr lang="en-US" dirty="0">
                <a:hlinkClick r:id="rId3"/>
              </a:rPr>
              <a:t>online version</a:t>
            </a:r>
            <a:r>
              <a:rPr lang="en-US" dirty="0"/>
              <a:t>)</a:t>
            </a:r>
          </a:p>
        </p:txBody>
      </p:sp>
      <p:sp>
        <p:nvSpPr>
          <p:cNvPr id="4" name="TextBox 3"/>
          <p:cNvSpPr txBox="1"/>
          <p:nvPr/>
        </p:nvSpPr>
        <p:spPr>
          <a:xfrm>
            <a:off x="1397587" y="5172582"/>
            <a:ext cx="2662588" cy="153888"/>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dirty="0">
                <a:hlinkClick r:id="rId2"/>
              </a:rPr>
              <a:t>http://cwb.sourceforge.net/files/CQP_Tutorial.pdf</a:t>
            </a:r>
            <a:r>
              <a:rPr lang="de-DE" dirty="0"/>
              <a:t> </a:t>
            </a:r>
          </a:p>
        </p:txBody>
      </p:sp>
      <p:sp>
        <p:nvSpPr>
          <p:cNvPr id="6" name="TextBox 5"/>
          <p:cNvSpPr txBox="1"/>
          <p:nvPr/>
        </p:nvSpPr>
        <p:spPr>
          <a:xfrm>
            <a:off x="4222082" y="5172582"/>
            <a:ext cx="3050515" cy="153888"/>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dirty="0">
                <a:hlinkClick r:id="rId3"/>
              </a:rPr>
              <a:t>http://cwb.sourceforge.net/files/CWB_Encoding_Tutorial/</a:t>
            </a:r>
            <a:r>
              <a:rPr lang="de-DE" dirty="0"/>
              <a:t> </a:t>
            </a:r>
          </a:p>
        </p:txBody>
      </p:sp>
    </p:spTree>
    <p:extLst>
      <p:ext uri="{BB962C8B-B14F-4D97-AF65-F5344CB8AC3E}">
        <p14:creationId xmlns:p14="http://schemas.microsoft.com/office/powerpoint/2010/main" val="212475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1DA9-8B9F-3944-AAB1-2948C723E492}"/>
              </a:ext>
            </a:extLst>
          </p:cNvPr>
          <p:cNvSpPr>
            <a:spLocks noGrp="1"/>
          </p:cNvSpPr>
          <p:nvPr>
            <p:ph type="title"/>
          </p:nvPr>
        </p:nvSpPr>
        <p:spPr/>
        <p:txBody>
          <a:bodyPr/>
          <a:lstStyle/>
          <a:p>
            <a:r>
              <a:rPr lang="de-DE" dirty="0"/>
              <a:t>CQP-Abfragen: einzelne Tokens</a:t>
            </a:r>
          </a:p>
        </p:txBody>
      </p:sp>
      <p:sp>
        <p:nvSpPr>
          <p:cNvPr id="3" name="Content Placeholder 2">
            <a:extLst>
              <a:ext uri="{FF2B5EF4-FFF2-40B4-BE49-F238E27FC236}">
                <a16:creationId xmlns:a16="http://schemas.microsoft.com/office/drawing/2014/main" id="{1E53A788-43EC-7149-9BA8-24934FBEA4F6}"/>
              </a:ext>
            </a:extLst>
          </p:cNvPr>
          <p:cNvSpPr>
            <a:spLocks noGrp="1"/>
          </p:cNvSpPr>
          <p:nvPr>
            <p:ph idx="1"/>
          </p:nvPr>
        </p:nvSpPr>
        <p:spPr/>
        <p:txBody>
          <a:bodyPr/>
          <a:lstStyle/>
          <a:p>
            <a:r>
              <a:rPr lang="de-DE" dirty="0"/>
              <a:t>reg. Ausdruck in Anführungszeichen „</a:t>
            </a:r>
            <a:r>
              <a:rPr lang="de-DE" dirty="0" err="1"/>
              <a:t>matcht</a:t>
            </a:r>
            <a:r>
              <a:rPr lang="de-DE" dirty="0"/>
              <a:t>“ Oberflächenform von Tokens</a:t>
            </a:r>
          </a:p>
          <a:p>
            <a:pPr lvl="1"/>
            <a:r>
              <a:rPr lang="de-DE" b="1" dirty="0">
                <a:solidFill>
                  <a:schemeClr val="tx2"/>
                </a:solidFill>
                <a:latin typeface="Consolas"/>
                <a:cs typeface="Consolas"/>
              </a:rPr>
              <a:t>"(</a:t>
            </a:r>
            <a:r>
              <a:rPr lang="de-DE" b="1" dirty="0" err="1">
                <a:solidFill>
                  <a:schemeClr val="tx2"/>
                </a:solidFill>
                <a:latin typeface="Consolas"/>
                <a:cs typeface="Consolas"/>
              </a:rPr>
              <a:t>over|under</a:t>
            </a:r>
            <a:r>
              <a:rPr lang="de-DE" b="1" dirty="0">
                <a:solidFill>
                  <a:schemeClr val="tx2"/>
                </a:solidFill>
                <a:latin typeface="Consolas"/>
                <a:cs typeface="Consolas"/>
              </a:rPr>
              <a:t>)\w+"</a:t>
            </a:r>
            <a:r>
              <a:rPr lang="de-DE" dirty="0"/>
              <a:t> / </a:t>
            </a:r>
            <a:r>
              <a:rPr lang="de-DE" b="1" dirty="0">
                <a:solidFill>
                  <a:schemeClr val="tx2"/>
                </a:solidFill>
                <a:latin typeface="Consolas"/>
                <a:cs typeface="Consolas"/>
              </a:rPr>
              <a:t>'(</a:t>
            </a:r>
            <a:r>
              <a:rPr lang="de-DE" b="1" dirty="0" err="1">
                <a:solidFill>
                  <a:schemeClr val="tx2"/>
                </a:solidFill>
                <a:latin typeface="Consolas"/>
                <a:cs typeface="Consolas"/>
              </a:rPr>
              <a:t>over|under</a:t>
            </a:r>
            <a:r>
              <a:rPr lang="de-DE" b="1" dirty="0">
                <a:solidFill>
                  <a:schemeClr val="tx2"/>
                </a:solidFill>
                <a:latin typeface="Consolas"/>
                <a:cs typeface="Consolas"/>
              </a:rPr>
              <a:t>)\w+'</a:t>
            </a:r>
          </a:p>
          <a:p>
            <a:pPr lvl="1"/>
            <a:r>
              <a:rPr lang="de-DE" dirty="0"/>
              <a:t>um Anführungszeichen zu finden: </a:t>
            </a:r>
            <a:r>
              <a:rPr lang="de-DE" b="1" dirty="0">
                <a:solidFill>
                  <a:schemeClr val="tx2"/>
                </a:solidFill>
                <a:latin typeface="Consolas"/>
                <a:cs typeface="Consolas"/>
              </a:rPr>
              <a:t>"""" </a:t>
            </a:r>
            <a:r>
              <a:rPr lang="de-DE" dirty="0"/>
              <a:t>/  </a:t>
            </a:r>
            <a:r>
              <a:rPr lang="de-DE" b="1" dirty="0">
                <a:solidFill>
                  <a:schemeClr val="tx2"/>
                </a:solidFill>
                <a:latin typeface="Consolas"/>
                <a:cs typeface="Consolas"/>
              </a:rPr>
              <a:t>'"'</a:t>
            </a:r>
            <a:endParaRPr lang="de-DE" i="1" dirty="0">
              <a:solidFill>
                <a:schemeClr val="accent3"/>
              </a:solidFill>
            </a:endParaRPr>
          </a:p>
          <a:p>
            <a:pPr lvl="1"/>
            <a:r>
              <a:rPr lang="de-DE" dirty="0"/>
              <a:t>immer regulärer Ausdruck </a:t>
            </a:r>
            <a:r>
              <a:rPr lang="de-DE" dirty="0">
                <a:sym typeface="Wingdings" pitchFamily="2" charset="2"/>
              </a:rPr>
              <a:t>➞ Escapes bei Metazeichen nicht vergessen</a:t>
            </a:r>
            <a:endParaRPr lang="de-DE" i="1" dirty="0">
              <a:solidFill>
                <a:schemeClr val="accent3"/>
              </a:solidFill>
            </a:endParaRPr>
          </a:p>
          <a:p>
            <a:pPr lvl="1"/>
            <a:endParaRPr lang="de-DE" i="1" dirty="0">
              <a:solidFill>
                <a:schemeClr val="accent3"/>
              </a:solidFill>
            </a:endParaRPr>
          </a:p>
          <a:p>
            <a:r>
              <a:rPr lang="de-DE" dirty="0"/>
              <a:t>Suchoptionen:</a:t>
            </a:r>
          </a:p>
          <a:p>
            <a:pPr lvl="1"/>
            <a:r>
              <a:rPr lang="de-DE" b="1" dirty="0">
                <a:solidFill>
                  <a:schemeClr val="tx2"/>
                </a:solidFill>
                <a:latin typeface="Consolas"/>
                <a:cs typeface="Consolas"/>
              </a:rPr>
              <a:t>"</a:t>
            </a:r>
            <a:r>
              <a:rPr lang="de-DE" b="1" dirty="0" err="1">
                <a:solidFill>
                  <a:schemeClr val="tx2"/>
                </a:solidFill>
                <a:latin typeface="Consolas"/>
                <a:cs typeface="Consolas"/>
              </a:rPr>
              <a:t>deja</a:t>
            </a:r>
            <a:r>
              <a:rPr lang="de-DE" b="1" dirty="0">
                <a:solidFill>
                  <a:schemeClr val="tx2"/>
                </a:solidFill>
                <a:latin typeface="Consolas"/>
                <a:cs typeface="Consolas"/>
              </a:rPr>
              <a:t>"%c</a:t>
            </a:r>
            <a:r>
              <a:rPr lang="de-DE" dirty="0"/>
              <a:t> 		…	</a:t>
            </a:r>
            <a:r>
              <a:rPr lang="de-DE" i="1" dirty="0" err="1"/>
              <a:t>case-insensitive</a:t>
            </a:r>
            <a:r>
              <a:rPr lang="de-DE" dirty="0"/>
              <a:t> (Groß- und Kleinschreibung ignorieren)</a:t>
            </a:r>
          </a:p>
          <a:p>
            <a:pPr lvl="1"/>
            <a:r>
              <a:rPr lang="de-DE" b="1" dirty="0">
                <a:solidFill>
                  <a:schemeClr val="tx2"/>
                </a:solidFill>
                <a:latin typeface="Consolas"/>
                <a:cs typeface="Consolas"/>
              </a:rPr>
              <a:t>"</a:t>
            </a:r>
            <a:r>
              <a:rPr lang="de-DE" b="1" dirty="0" err="1">
                <a:solidFill>
                  <a:schemeClr val="tx2"/>
                </a:solidFill>
                <a:latin typeface="Consolas"/>
                <a:cs typeface="Consolas"/>
              </a:rPr>
              <a:t>deja</a:t>
            </a:r>
            <a:r>
              <a:rPr lang="de-DE" b="1" dirty="0">
                <a:solidFill>
                  <a:schemeClr val="tx2"/>
                </a:solidFill>
                <a:latin typeface="Consolas"/>
                <a:cs typeface="Consolas"/>
              </a:rPr>
              <a:t>"%d</a:t>
            </a:r>
            <a:r>
              <a:rPr lang="de-DE" dirty="0"/>
              <a:t> 		…	</a:t>
            </a:r>
            <a:r>
              <a:rPr lang="de-DE" i="1" dirty="0"/>
              <a:t>diacritic-insensitive</a:t>
            </a:r>
            <a:r>
              <a:rPr lang="de-DE" dirty="0"/>
              <a:t> (Diakritika ignorieren)</a:t>
            </a:r>
          </a:p>
          <a:p>
            <a:pPr lvl="1"/>
            <a:r>
              <a:rPr lang="de-DE" b="1" dirty="0">
                <a:solidFill>
                  <a:schemeClr val="tx2"/>
                </a:solidFill>
                <a:latin typeface="Consolas"/>
                <a:cs typeface="Consolas"/>
              </a:rPr>
              <a:t>"</a:t>
            </a:r>
            <a:r>
              <a:rPr lang="de-DE" b="1" dirty="0" err="1">
                <a:solidFill>
                  <a:schemeClr val="tx2"/>
                </a:solidFill>
                <a:latin typeface="Consolas"/>
                <a:cs typeface="Consolas"/>
              </a:rPr>
              <a:t>deja</a:t>
            </a:r>
            <a:r>
              <a:rPr lang="de-DE" b="1" dirty="0">
                <a:solidFill>
                  <a:schemeClr val="tx2"/>
                </a:solidFill>
                <a:latin typeface="Consolas"/>
                <a:cs typeface="Consolas"/>
              </a:rPr>
              <a:t>"%cd</a:t>
            </a:r>
            <a:r>
              <a:rPr lang="de-DE" dirty="0"/>
              <a:t> 	…	beides</a:t>
            </a:r>
          </a:p>
          <a:p>
            <a:pPr lvl="1"/>
            <a:r>
              <a:rPr lang="de-DE" b="1" dirty="0">
                <a:solidFill>
                  <a:schemeClr val="tx2"/>
                </a:solidFill>
                <a:latin typeface="Consolas"/>
                <a:cs typeface="Consolas"/>
              </a:rPr>
              <a:t>"?"%l		</a:t>
            </a:r>
            <a:r>
              <a:rPr lang="de-DE" dirty="0"/>
              <a:t>…	exakte Zeichenkette (keine Metazeichen)</a:t>
            </a:r>
          </a:p>
          <a:p>
            <a:pPr lvl="1"/>
            <a:endParaRPr lang="de-DE" b="1" dirty="0">
              <a:solidFill>
                <a:schemeClr val="tx2"/>
              </a:solidFill>
              <a:latin typeface="Consolas"/>
              <a:cs typeface="Consolas"/>
            </a:endParaRPr>
          </a:p>
          <a:p>
            <a:r>
              <a:rPr lang="de-DE" dirty="0">
                <a:solidFill>
                  <a:schemeClr val="accent4"/>
                </a:solidFill>
              </a:rPr>
              <a:t>Beispiele hier in </a:t>
            </a:r>
            <a:r>
              <a:rPr lang="de-DE" dirty="0" err="1">
                <a:solidFill>
                  <a:schemeClr val="accent4"/>
                </a:solidFill>
              </a:rPr>
              <a:t>BNCweb</a:t>
            </a:r>
            <a:r>
              <a:rPr lang="de-DE" dirty="0">
                <a:solidFill>
                  <a:schemeClr val="accent4"/>
                </a:solidFill>
              </a:rPr>
              <a:t> mit dem CLAWS C5-</a:t>
            </a:r>
            <a:r>
              <a:rPr lang="de-DE" dirty="0" err="1">
                <a:solidFill>
                  <a:schemeClr val="accent4"/>
                </a:solidFill>
              </a:rPr>
              <a:t>Tagset</a:t>
            </a:r>
            <a:endParaRPr lang="de-DE" b="1" dirty="0">
              <a:solidFill>
                <a:schemeClr val="accent4"/>
              </a:solidFill>
              <a:latin typeface="Consolas"/>
              <a:cs typeface="Consolas"/>
            </a:endParaRPr>
          </a:p>
        </p:txBody>
      </p:sp>
    </p:spTree>
    <p:extLst>
      <p:ext uri="{BB962C8B-B14F-4D97-AF65-F5344CB8AC3E}">
        <p14:creationId xmlns:p14="http://schemas.microsoft.com/office/powerpoint/2010/main" val="294351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1DA9-8B9F-3944-AAB1-2948C723E492}"/>
              </a:ext>
            </a:extLst>
          </p:cNvPr>
          <p:cNvSpPr>
            <a:spLocks noGrp="1"/>
          </p:cNvSpPr>
          <p:nvPr>
            <p:ph type="title"/>
          </p:nvPr>
        </p:nvSpPr>
        <p:spPr/>
        <p:txBody>
          <a:bodyPr/>
          <a:lstStyle/>
          <a:p>
            <a:r>
              <a:rPr lang="de-DE" dirty="0"/>
              <a:t>CQP-Abfragen: einzelne Tokens</a:t>
            </a:r>
          </a:p>
        </p:txBody>
      </p:sp>
      <p:sp>
        <p:nvSpPr>
          <p:cNvPr id="3" name="Content Placeholder 2">
            <a:extLst>
              <a:ext uri="{FF2B5EF4-FFF2-40B4-BE49-F238E27FC236}">
                <a16:creationId xmlns:a16="http://schemas.microsoft.com/office/drawing/2014/main" id="{1E53A788-43EC-7149-9BA8-24934FBEA4F6}"/>
              </a:ext>
            </a:extLst>
          </p:cNvPr>
          <p:cNvSpPr>
            <a:spLocks noGrp="1"/>
          </p:cNvSpPr>
          <p:nvPr>
            <p:ph idx="1"/>
          </p:nvPr>
        </p:nvSpPr>
        <p:spPr/>
        <p:txBody>
          <a:bodyPr/>
          <a:lstStyle/>
          <a:p>
            <a:r>
              <a:rPr lang="de-DE" dirty="0"/>
              <a:t>Abfage von Token-Annotation mit einem Attribut-Wert-Paar</a:t>
            </a:r>
            <a:br>
              <a:rPr lang="de-DE" dirty="0"/>
            </a:br>
            <a:r>
              <a:rPr lang="de-DE" dirty="0"/>
              <a:t>aus p-Attribut und regulärem Ausdruck für den Wert des Attributs:</a:t>
            </a:r>
          </a:p>
          <a:p>
            <a:pPr lvl="1"/>
            <a:r>
              <a:rPr lang="de-DE" b="1" dirty="0">
                <a:solidFill>
                  <a:schemeClr val="tx2"/>
                </a:solidFill>
                <a:latin typeface="Consolas"/>
                <a:cs typeface="Consolas"/>
              </a:rPr>
              <a:t>[</a:t>
            </a:r>
            <a:r>
              <a:rPr lang="de-DE" b="1" dirty="0" err="1">
                <a:solidFill>
                  <a:schemeClr val="tx2"/>
                </a:solidFill>
                <a:latin typeface="Consolas"/>
                <a:cs typeface="Consolas"/>
              </a:rPr>
              <a:t>lemma</a:t>
            </a:r>
            <a:r>
              <a:rPr lang="de-DE" b="1" dirty="0">
                <a:solidFill>
                  <a:schemeClr val="tx2"/>
                </a:solidFill>
                <a:latin typeface="Consolas"/>
                <a:cs typeface="Consolas"/>
              </a:rPr>
              <a:t> = "(</a:t>
            </a:r>
            <a:r>
              <a:rPr lang="de-DE" b="1" dirty="0" err="1">
                <a:solidFill>
                  <a:schemeClr val="tx2"/>
                </a:solidFill>
                <a:latin typeface="Consolas"/>
                <a:cs typeface="Consolas"/>
              </a:rPr>
              <a:t>over|under</a:t>
            </a:r>
            <a:r>
              <a:rPr lang="de-DE" b="1" dirty="0">
                <a:solidFill>
                  <a:schemeClr val="tx2"/>
                </a:solidFill>
                <a:latin typeface="Consolas"/>
                <a:cs typeface="Consolas"/>
              </a:rPr>
              <a:t>)\</a:t>
            </a:r>
            <a:r>
              <a:rPr lang="de-DE" b="1" dirty="0" err="1">
                <a:solidFill>
                  <a:schemeClr val="tx2"/>
                </a:solidFill>
                <a:latin typeface="Consolas"/>
                <a:cs typeface="Consolas"/>
              </a:rPr>
              <a:t>w+_ADJ</a:t>
            </a:r>
            <a:r>
              <a:rPr lang="de-DE" b="1" dirty="0">
                <a:solidFill>
                  <a:schemeClr val="tx2"/>
                </a:solidFill>
                <a:latin typeface="Consolas"/>
                <a:cs typeface="Consolas"/>
              </a:rPr>
              <a:t>"]</a:t>
            </a:r>
            <a:r>
              <a:rPr lang="de-DE" dirty="0"/>
              <a:t> 	(im BNC)</a:t>
            </a:r>
          </a:p>
          <a:p>
            <a:pPr lvl="1"/>
            <a:r>
              <a:rPr lang="de-DE" b="1" dirty="0">
                <a:solidFill>
                  <a:schemeClr val="tx2"/>
                </a:solidFill>
                <a:latin typeface="Consolas"/>
                <a:cs typeface="Consolas"/>
              </a:rPr>
              <a:t>[</a:t>
            </a:r>
            <a:r>
              <a:rPr lang="de-DE" b="1" dirty="0" err="1">
                <a:solidFill>
                  <a:schemeClr val="tx2"/>
                </a:solidFill>
                <a:latin typeface="Consolas"/>
                <a:cs typeface="Consolas"/>
              </a:rPr>
              <a:t>pos</a:t>
            </a:r>
            <a:r>
              <a:rPr lang="de-DE" b="1" dirty="0">
                <a:solidFill>
                  <a:schemeClr val="tx2"/>
                </a:solidFill>
                <a:latin typeface="Consolas"/>
                <a:cs typeface="Consolas"/>
              </a:rPr>
              <a:t> = "AJS"]</a:t>
            </a:r>
            <a:r>
              <a:rPr lang="de-DE" dirty="0"/>
              <a:t> 						… Superlative (BNC)</a:t>
            </a:r>
          </a:p>
          <a:p>
            <a:pPr lvl="1"/>
            <a:r>
              <a:rPr lang="de-DE" b="1" dirty="0">
                <a:solidFill>
                  <a:schemeClr val="tx2"/>
                </a:solidFill>
                <a:latin typeface="Consolas"/>
                <a:cs typeface="Consolas"/>
              </a:rPr>
              <a:t>"</a:t>
            </a:r>
            <a:r>
              <a:rPr lang="de-DE" b="1" dirty="0" err="1">
                <a:solidFill>
                  <a:schemeClr val="tx2"/>
                </a:solidFill>
                <a:latin typeface="Consolas"/>
                <a:cs typeface="Consolas"/>
              </a:rPr>
              <a:t>deja</a:t>
            </a:r>
            <a:r>
              <a:rPr lang="de-DE" b="1" dirty="0">
                <a:solidFill>
                  <a:schemeClr val="tx2"/>
                </a:solidFill>
                <a:latin typeface="Consolas"/>
                <a:cs typeface="Consolas"/>
              </a:rPr>
              <a:t>"%cd</a:t>
            </a:r>
            <a:r>
              <a:rPr lang="de-DE" dirty="0"/>
              <a:t> ist Kurzform für </a:t>
            </a:r>
            <a:r>
              <a:rPr lang="de-DE" b="1" dirty="0">
                <a:solidFill>
                  <a:schemeClr val="tx2"/>
                </a:solidFill>
                <a:latin typeface="Consolas"/>
                <a:cs typeface="Consolas"/>
              </a:rPr>
              <a:t>[</a:t>
            </a:r>
            <a:r>
              <a:rPr lang="de-DE" b="1" dirty="0" err="1">
                <a:solidFill>
                  <a:schemeClr val="tx2"/>
                </a:solidFill>
                <a:latin typeface="Consolas"/>
                <a:cs typeface="Consolas"/>
              </a:rPr>
              <a:t>word</a:t>
            </a:r>
            <a:r>
              <a:rPr lang="de-DE" b="1" dirty="0">
                <a:solidFill>
                  <a:schemeClr val="tx2"/>
                </a:solidFill>
                <a:latin typeface="Consolas"/>
                <a:cs typeface="Consolas"/>
              </a:rPr>
              <a:t> = "</a:t>
            </a:r>
            <a:r>
              <a:rPr lang="de-DE" b="1" dirty="0" err="1">
                <a:solidFill>
                  <a:schemeClr val="tx2"/>
                </a:solidFill>
                <a:latin typeface="Consolas"/>
                <a:cs typeface="Consolas"/>
              </a:rPr>
              <a:t>deja</a:t>
            </a:r>
            <a:r>
              <a:rPr lang="de-DE" b="1" dirty="0">
                <a:solidFill>
                  <a:schemeClr val="tx2"/>
                </a:solidFill>
                <a:latin typeface="Consolas"/>
                <a:cs typeface="Consolas"/>
              </a:rPr>
              <a:t>"%cd]</a:t>
            </a:r>
            <a:endParaRPr lang="de-DE" dirty="0"/>
          </a:p>
          <a:p>
            <a:pPr marL="457200" lvl="1" indent="0">
              <a:buNone/>
            </a:pPr>
            <a:endParaRPr lang="de-DE" i="1" dirty="0">
              <a:solidFill>
                <a:schemeClr val="accent3"/>
              </a:solidFill>
            </a:endParaRPr>
          </a:p>
          <a:p>
            <a:r>
              <a:rPr lang="de-DE" dirty="0"/>
              <a:t>Bedingungen mit Booleschen Operatoren kombinieren:</a:t>
            </a:r>
          </a:p>
          <a:p>
            <a:pPr lvl="1"/>
            <a:r>
              <a:rPr lang="de-DE" dirty="0"/>
              <a:t>Operatoren: </a:t>
            </a:r>
            <a:r>
              <a:rPr lang="de-DE" b="1" dirty="0">
                <a:solidFill>
                  <a:schemeClr val="tx2"/>
                </a:solidFill>
                <a:latin typeface="Consolas"/>
                <a:cs typeface="Consolas"/>
              </a:rPr>
              <a:t>&amp;</a:t>
            </a:r>
            <a:r>
              <a:rPr lang="de-DE" dirty="0"/>
              <a:t> (und), </a:t>
            </a:r>
            <a:r>
              <a:rPr lang="de-DE" b="1" dirty="0">
                <a:solidFill>
                  <a:schemeClr val="tx2"/>
                </a:solidFill>
                <a:latin typeface="Consolas"/>
                <a:cs typeface="Consolas"/>
              </a:rPr>
              <a:t>|</a:t>
            </a:r>
            <a:r>
              <a:rPr lang="de-DE" dirty="0"/>
              <a:t> (oder), </a:t>
            </a:r>
            <a:r>
              <a:rPr lang="de-DE" b="1" dirty="0">
                <a:solidFill>
                  <a:schemeClr val="tx2"/>
                </a:solidFill>
                <a:latin typeface="Consolas"/>
                <a:cs typeface="Consolas"/>
              </a:rPr>
              <a:t>!</a:t>
            </a:r>
            <a:r>
              <a:rPr lang="de-DE" dirty="0"/>
              <a:t> (nicht), </a:t>
            </a:r>
            <a:r>
              <a:rPr lang="de-DE" b="1" dirty="0">
                <a:solidFill>
                  <a:schemeClr val="tx2"/>
                </a:solidFill>
                <a:latin typeface="Consolas"/>
                <a:cs typeface="Consolas"/>
              </a:rPr>
              <a:t>!=</a:t>
            </a:r>
            <a:r>
              <a:rPr lang="de-DE" dirty="0"/>
              <a:t> (ungleich)</a:t>
            </a:r>
          </a:p>
          <a:p>
            <a:pPr lvl="1"/>
            <a:endParaRPr lang="de-DE" b="1" dirty="0">
              <a:solidFill>
                <a:schemeClr val="tx2"/>
              </a:solidFill>
              <a:latin typeface="Consolas"/>
              <a:cs typeface="Consolas"/>
            </a:endParaRPr>
          </a:p>
          <a:p>
            <a:pPr lvl="1"/>
            <a:r>
              <a:rPr lang="de-DE" b="1" dirty="0">
                <a:solidFill>
                  <a:schemeClr val="tx2"/>
                </a:solidFill>
                <a:latin typeface="Consolas"/>
                <a:cs typeface="Consolas"/>
              </a:rPr>
              <a:t>[(</a:t>
            </a:r>
            <a:r>
              <a:rPr lang="de-DE" b="1" dirty="0" err="1">
                <a:solidFill>
                  <a:schemeClr val="tx2"/>
                </a:solidFill>
                <a:latin typeface="Consolas"/>
                <a:cs typeface="Consolas"/>
              </a:rPr>
              <a:t>word</a:t>
            </a:r>
            <a:r>
              <a:rPr lang="de-DE" b="1" dirty="0">
                <a:solidFill>
                  <a:schemeClr val="tx2"/>
                </a:solidFill>
                <a:latin typeface="Consolas"/>
                <a:cs typeface="Consolas"/>
              </a:rPr>
              <a:t>="</a:t>
            </a:r>
            <a:r>
              <a:rPr lang="de-DE" b="1" dirty="0" err="1">
                <a:solidFill>
                  <a:schemeClr val="tx2"/>
                </a:solidFill>
                <a:latin typeface="Consolas"/>
                <a:cs typeface="Consolas"/>
              </a:rPr>
              <a:t>can</a:t>
            </a:r>
            <a:r>
              <a:rPr lang="de-DE" b="1" dirty="0">
                <a:solidFill>
                  <a:schemeClr val="tx2"/>
                </a:solidFill>
                <a:latin typeface="Consolas"/>
                <a:cs typeface="Consolas"/>
              </a:rPr>
              <a:t>"%c) &amp; (</a:t>
            </a:r>
            <a:r>
              <a:rPr lang="de-DE" b="1" dirty="0" err="1">
                <a:solidFill>
                  <a:schemeClr val="tx2"/>
                </a:solidFill>
                <a:latin typeface="Consolas"/>
                <a:cs typeface="Consolas"/>
              </a:rPr>
              <a:t>pos</a:t>
            </a:r>
            <a:r>
              <a:rPr lang="de-DE" b="1" dirty="0">
                <a:solidFill>
                  <a:schemeClr val="tx2"/>
                </a:solidFill>
                <a:latin typeface="Consolas"/>
                <a:cs typeface="Consolas"/>
              </a:rPr>
              <a:t>!="VM.*")]</a:t>
            </a:r>
          </a:p>
          <a:p>
            <a:pPr lvl="1"/>
            <a:r>
              <a:rPr lang="de-DE" dirty="0"/>
              <a:t>äquivalent zu</a:t>
            </a:r>
            <a:r>
              <a:rPr lang="de-DE" b="1" dirty="0">
                <a:solidFill>
                  <a:schemeClr val="tx2"/>
                </a:solidFill>
                <a:latin typeface="Consolas"/>
                <a:cs typeface="Consolas"/>
              </a:rPr>
              <a:t> [(</a:t>
            </a:r>
            <a:r>
              <a:rPr lang="de-DE" b="1" dirty="0" err="1">
                <a:solidFill>
                  <a:schemeClr val="tx2"/>
                </a:solidFill>
                <a:latin typeface="Consolas"/>
                <a:cs typeface="Consolas"/>
              </a:rPr>
              <a:t>word</a:t>
            </a:r>
            <a:r>
              <a:rPr lang="de-DE" b="1" dirty="0">
                <a:solidFill>
                  <a:schemeClr val="tx2"/>
                </a:solidFill>
                <a:latin typeface="Consolas"/>
                <a:cs typeface="Consolas"/>
              </a:rPr>
              <a:t>="</a:t>
            </a:r>
            <a:r>
              <a:rPr lang="de-DE" b="1" dirty="0" err="1">
                <a:solidFill>
                  <a:schemeClr val="tx2"/>
                </a:solidFill>
                <a:latin typeface="Consolas"/>
                <a:cs typeface="Consolas"/>
              </a:rPr>
              <a:t>can</a:t>
            </a:r>
            <a:r>
              <a:rPr lang="de-DE" b="1" dirty="0">
                <a:solidFill>
                  <a:schemeClr val="tx2"/>
                </a:solidFill>
                <a:latin typeface="Consolas"/>
                <a:cs typeface="Consolas"/>
              </a:rPr>
              <a:t>"%c) &amp; !(</a:t>
            </a:r>
            <a:r>
              <a:rPr lang="de-DE" b="1" dirty="0" err="1">
                <a:solidFill>
                  <a:schemeClr val="tx2"/>
                </a:solidFill>
                <a:latin typeface="Consolas"/>
                <a:cs typeface="Consolas"/>
              </a:rPr>
              <a:t>pos</a:t>
            </a:r>
            <a:r>
              <a:rPr lang="de-DE" b="1" dirty="0">
                <a:solidFill>
                  <a:schemeClr val="tx2"/>
                </a:solidFill>
                <a:latin typeface="Consolas"/>
                <a:cs typeface="Consolas"/>
              </a:rPr>
              <a:t>="VM.*")]</a:t>
            </a:r>
            <a:endParaRPr lang="de-DE" dirty="0"/>
          </a:p>
        </p:txBody>
      </p:sp>
      <p:grpSp>
        <p:nvGrpSpPr>
          <p:cNvPr id="11" name="Group 10">
            <a:extLst>
              <a:ext uri="{FF2B5EF4-FFF2-40B4-BE49-F238E27FC236}">
                <a16:creationId xmlns:a16="http://schemas.microsoft.com/office/drawing/2014/main" id="{187AD522-3ADB-8F46-BD48-3816D57D93BA}"/>
              </a:ext>
            </a:extLst>
          </p:cNvPr>
          <p:cNvGrpSpPr/>
          <p:nvPr/>
        </p:nvGrpSpPr>
        <p:grpSpPr>
          <a:xfrm>
            <a:off x="5964162" y="4545051"/>
            <a:ext cx="2299581" cy="636391"/>
            <a:chOff x="6681457" y="4877169"/>
            <a:chExt cx="2299581" cy="636391"/>
          </a:xfrm>
        </p:grpSpPr>
        <p:sp>
          <p:nvSpPr>
            <p:cNvPr id="7" name="TextBox 6">
              <a:extLst>
                <a:ext uri="{FF2B5EF4-FFF2-40B4-BE49-F238E27FC236}">
                  <a16:creationId xmlns:a16="http://schemas.microsoft.com/office/drawing/2014/main" id="{9FD4B2C6-11DC-4148-86D9-F50756585818}"/>
                </a:ext>
              </a:extLst>
            </p:cNvPr>
            <p:cNvSpPr txBox="1"/>
            <p:nvPr/>
          </p:nvSpPr>
          <p:spPr>
            <a:xfrm>
              <a:off x="6735780" y="4877169"/>
              <a:ext cx="2245258" cy="430887"/>
            </a:xfrm>
            <a:prstGeom prst="rect">
              <a:avLst/>
            </a:prstGeom>
            <a:noFill/>
          </p:spPr>
          <p:txBody>
            <a:bodyPr wrap="square" rtlCol="0">
              <a:spAutoFit/>
            </a:bodyPr>
            <a:lstStyle/>
            <a:p>
              <a:r>
                <a:rPr lang="de-DE" sz="2200" b="1" dirty="0" err="1">
                  <a:solidFill>
                    <a:schemeClr val="accent2"/>
                  </a:solidFill>
                  <a:latin typeface="Calibri" panose="020F0502020204030204" pitchFamily="34" charset="0"/>
                  <a:cs typeface="Calibri" panose="020F0502020204030204" pitchFamily="34" charset="0"/>
                </a:rPr>
                <a:t>token</a:t>
              </a:r>
              <a:r>
                <a:rPr lang="de-DE" sz="2200" b="1" dirty="0">
                  <a:solidFill>
                    <a:schemeClr val="accent2"/>
                  </a:solidFill>
                  <a:latin typeface="Calibri" panose="020F0502020204030204" pitchFamily="34" charset="0"/>
                  <a:cs typeface="Calibri" panose="020F0502020204030204" pitchFamily="34" charset="0"/>
                </a:rPr>
                <a:t> </a:t>
              </a:r>
              <a:r>
                <a:rPr lang="de-DE" sz="2200" b="1" dirty="0" err="1">
                  <a:solidFill>
                    <a:schemeClr val="accent2"/>
                  </a:solidFill>
                  <a:latin typeface="Calibri" panose="020F0502020204030204" pitchFamily="34" charset="0"/>
                  <a:cs typeface="Calibri" panose="020F0502020204030204" pitchFamily="34" charset="0"/>
                </a:rPr>
                <a:t>description</a:t>
              </a:r>
              <a:endParaRPr lang="de-DE" sz="2200" b="1" dirty="0">
                <a:solidFill>
                  <a:schemeClr val="accent2"/>
                </a:solidFill>
                <a:latin typeface="Calibri" panose="020F0502020204030204" pitchFamily="34"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2A4B4585-CFA5-8A4A-8691-4AEBAC8BE5AF}"/>
                </a:ext>
              </a:extLst>
            </p:cNvPr>
            <p:cNvCxnSpPr>
              <a:cxnSpLocks/>
            </p:cNvCxnSpPr>
            <p:nvPr/>
          </p:nvCxnSpPr>
          <p:spPr>
            <a:xfrm flipH="1">
              <a:off x="6681457" y="5231219"/>
              <a:ext cx="538050" cy="282341"/>
            </a:xfrm>
            <a:prstGeom prst="straightConnector1">
              <a:avLst/>
            </a:prstGeom>
            <a:ln>
              <a:tailEnd type="triangle"/>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48134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6E24-BE0A-9042-80D0-4A604AA6C1EA}"/>
              </a:ext>
            </a:extLst>
          </p:cNvPr>
          <p:cNvSpPr>
            <a:spLocks noGrp="1"/>
          </p:cNvSpPr>
          <p:nvPr>
            <p:ph type="title"/>
          </p:nvPr>
        </p:nvSpPr>
        <p:spPr/>
        <p:txBody>
          <a:bodyPr/>
          <a:lstStyle/>
          <a:p>
            <a:r>
              <a:rPr lang="de-DE" dirty="0"/>
              <a:t>CQP-Abfragen: Token-Folgen</a:t>
            </a:r>
          </a:p>
        </p:txBody>
      </p:sp>
      <p:sp>
        <p:nvSpPr>
          <p:cNvPr id="3" name="Content Placeholder 2">
            <a:extLst>
              <a:ext uri="{FF2B5EF4-FFF2-40B4-BE49-F238E27FC236}">
                <a16:creationId xmlns:a16="http://schemas.microsoft.com/office/drawing/2014/main" id="{472AC0BB-D49E-D945-BF08-0DBD81D0423F}"/>
              </a:ext>
            </a:extLst>
          </p:cNvPr>
          <p:cNvSpPr>
            <a:spLocks noGrp="1"/>
          </p:cNvSpPr>
          <p:nvPr>
            <p:ph idx="1"/>
          </p:nvPr>
        </p:nvSpPr>
        <p:spPr/>
        <p:txBody>
          <a:bodyPr/>
          <a:lstStyle/>
          <a:p>
            <a:r>
              <a:rPr lang="de-DE" dirty="0"/>
              <a:t>CQP-Abfragen sind reguläre Ausdrücke über </a:t>
            </a:r>
            <a:r>
              <a:rPr lang="de-DE" i="1" dirty="0"/>
              <a:t>token descriptions</a:t>
            </a:r>
            <a:r>
              <a:rPr lang="de-DE" dirty="0"/>
              <a:t> (</a:t>
            </a:r>
            <a:r>
              <a:rPr lang="de-DE" b="1" dirty="0">
                <a:solidFill>
                  <a:schemeClr val="tx2"/>
                </a:solidFill>
                <a:latin typeface="Consolas"/>
                <a:cs typeface="Consolas"/>
              </a:rPr>
              <a:t>[…]</a:t>
            </a:r>
            <a:r>
              <a:rPr lang="de-DE" dirty="0"/>
              <a:t>) </a:t>
            </a:r>
          </a:p>
          <a:p>
            <a:pPr lvl="1">
              <a:tabLst>
                <a:tab pos="5418138" algn="l"/>
              </a:tabLst>
            </a:pPr>
            <a:r>
              <a:rPr lang="de-DE" b="1" dirty="0">
                <a:solidFill>
                  <a:schemeClr val="tx2"/>
                </a:solidFill>
                <a:latin typeface="Consolas"/>
                <a:cs typeface="Consolas"/>
              </a:rPr>
              <a:t>"in" [</a:t>
            </a:r>
            <a:r>
              <a:rPr lang="de-DE" b="1" dirty="0" err="1">
                <a:solidFill>
                  <a:schemeClr val="tx2"/>
                </a:solidFill>
                <a:latin typeface="Consolas"/>
                <a:cs typeface="Consolas"/>
              </a:rPr>
              <a:t>pos</a:t>
            </a:r>
            <a:r>
              <a:rPr lang="de-DE" b="1" dirty="0">
                <a:solidFill>
                  <a:schemeClr val="tx2"/>
                </a:solidFill>
                <a:latin typeface="Consolas"/>
                <a:cs typeface="Consolas"/>
              </a:rPr>
              <a:t>="AJ.*"]? [</a:t>
            </a:r>
            <a:r>
              <a:rPr lang="de-DE" b="1" dirty="0" err="1">
                <a:solidFill>
                  <a:schemeClr val="tx2"/>
                </a:solidFill>
                <a:latin typeface="Consolas"/>
                <a:cs typeface="Consolas"/>
              </a:rPr>
              <a:t>hw</a:t>
            </a:r>
            <a:r>
              <a:rPr lang="de-DE" b="1" dirty="0">
                <a:solidFill>
                  <a:schemeClr val="tx2"/>
                </a:solidFill>
                <a:latin typeface="Consolas"/>
                <a:cs typeface="Consolas"/>
              </a:rPr>
              <a:t>="</a:t>
            </a:r>
            <a:r>
              <a:rPr lang="de-DE" b="1" dirty="0" err="1">
                <a:solidFill>
                  <a:schemeClr val="tx2"/>
                </a:solidFill>
                <a:latin typeface="Consolas"/>
                <a:cs typeface="Consolas"/>
              </a:rPr>
              <a:t>year</a:t>
            </a:r>
            <a:r>
              <a:rPr lang="de-DE" b="1" dirty="0">
                <a:solidFill>
                  <a:schemeClr val="tx2"/>
                </a:solidFill>
                <a:latin typeface="Consolas"/>
                <a:cs typeface="Consolas"/>
              </a:rPr>
              <a:t>"]</a:t>
            </a:r>
            <a:r>
              <a:rPr lang="de-DE" dirty="0"/>
              <a:t> 	… optional</a:t>
            </a:r>
          </a:p>
          <a:p>
            <a:pPr lvl="1">
              <a:tabLst>
                <a:tab pos="5418138" algn="l"/>
              </a:tabLst>
            </a:pPr>
            <a:r>
              <a:rPr lang="de-DE" b="1" dirty="0">
                <a:solidFill>
                  <a:schemeClr val="tx2"/>
                </a:solidFill>
                <a:latin typeface="Consolas"/>
                <a:cs typeface="Consolas"/>
              </a:rPr>
              <a:t>"in" [</a:t>
            </a:r>
            <a:r>
              <a:rPr lang="de-DE" b="1" dirty="0" err="1">
                <a:solidFill>
                  <a:schemeClr val="tx2"/>
                </a:solidFill>
                <a:latin typeface="Consolas"/>
                <a:cs typeface="Consolas"/>
              </a:rPr>
              <a:t>pos</a:t>
            </a:r>
            <a:r>
              <a:rPr lang="de-DE" b="1" dirty="0">
                <a:solidFill>
                  <a:schemeClr val="tx2"/>
                </a:solidFill>
                <a:latin typeface="Consolas"/>
                <a:cs typeface="Consolas"/>
              </a:rPr>
              <a:t>="AJ.*"]+ [</a:t>
            </a:r>
            <a:r>
              <a:rPr lang="de-DE" b="1" dirty="0" err="1">
                <a:solidFill>
                  <a:schemeClr val="tx2"/>
                </a:solidFill>
                <a:latin typeface="Consolas"/>
                <a:cs typeface="Consolas"/>
              </a:rPr>
              <a:t>hw</a:t>
            </a:r>
            <a:r>
              <a:rPr lang="de-DE" b="1" dirty="0">
                <a:solidFill>
                  <a:schemeClr val="tx2"/>
                </a:solidFill>
                <a:latin typeface="Consolas"/>
                <a:cs typeface="Consolas"/>
              </a:rPr>
              <a:t>="</a:t>
            </a:r>
            <a:r>
              <a:rPr lang="de-DE" b="1" dirty="0" err="1">
                <a:solidFill>
                  <a:schemeClr val="tx2"/>
                </a:solidFill>
                <a:latin typeface="Consolas"/>
                <a:cs typeface="Consolas"/>
              </a:rPr>
              <a:t>year</a:t>
            </a:r>
            <a:r>
              <a:rPr lang="de-DE" b="1" dirty="0">
                <a:solidFill>
                  <a:schemeClr val="tx2"/>
                </a:solidFill>
                <a:latin typeface="Consolas"/>
                <a:cs typeface="Consolas"/>
              </a:rPr>
              <a:t>"]</a:t>
            </a:r>
            <a:r>
              <a:rPr lang="de-DE" dirty="0"/>
              <a:t> 	… mindestens eins</a:t>
            </a:r>
          </a:p>
          <a:p>
            <a:pPr lvl="1">
              <a:tabLst>
                <a:tab pos="5418138" algn="l"/>
              </a:tabLst>
            </a:pPr>
            <a:r>
              <a:rPr lang="de-DE" b="1" dirty="0">
                <a:solidFill>
                  <a:schemeClr val="tx2"/>
                </a:solidFill>
                <a:latin typeface="Consolas"/>
                <a:cs typeface="Consolas"/>
              </a:rPr>
              <a:t>"in" [</a:t>
            </a:r>
            <a:r>
              <a:rPr lang="de-DE" b="1" dirty="0" err="1">
                <a:solidFill>
                  <a:schemeClr val="tx2"/>
                </a:solidFill>
                <a:latin typeface="Consolas"/>
                <a:cs typeface="Consolas"/>
              </a:rPr>
              <a:t>pos</a:t>
            </a:r>
            <a:r>
              <a:rPr lang="de-DE" b="1" dirty="0">
                <a:solidFill>
                  <a:schemeClr val="tx2"/>
                </a:solidFill>
                <a:latin typeface="Consolas"/>
                <a:cs typeface="Consolas"/>
              </a:rPr>
              <a:t>="AJ.*"]{2} [</a:t>
            </a:r>
            <a:r>
              <a:rPr lang="de-DE" b="1" dirty="0" err="1">
                <a:solidFill>
                  <a:schemeClr val="tx2"/>
                </a:solidFill>
                <a:latin typeface="Consolas"/>
                <a:cs typeface="Consolas"/>
              </a:rPr>
              <a:t>hw</a:t>
            </a:r>
            <a:r>
              <a:rPr lang="de-DE" b="1" dirty="0">
                <a:solidFill>
                  <a:schemeClr val="tx2"/>
                </a:solidFill>
                <a:latin typeface="Consolas"/>
                <a:cs typeface="Consolas"/>
              </a:rPr>
              <a:t>="</a:t>
            </a:r>
            <a:r>
              <a:rPr lang="de-DE" b="1" dirty="0" err="1">
                <a:solidFill>
                  <a:schemeClr val="tx2"/>
                </a:solidFill>
                <a:latin typeface="Consolas"/>
                <a:cs typeface="Consolas"/>
              </a:rPr>
              <a:t>year</a:t>
            </a:r>
            <a:r>
              <a:rPr lang="de-DE" b="1" dirty="0">
                <a:solidFill>
                  <a:schemeClr val="tx2"/>
                </a:solidFill>
                <a:latin typeface="Consolas"/>
                <a:cs typeface="Consolas"/>
              </a:rPr>
              <a:t>"]</a:t>
            </a:r>
            <a:r>
              <a:rPr lang="de-DE" dirty="0"/>
              <a:t> 	… genau zwei</a:t>
            </a:r>
          </a:p>
          <a:p>
            <a:pPr lvl="1">
              <a:tabLst>
                <a:tab pos="5418138" algn="l"/>
              </a:tabLst>
            </a:pPr>
            <a:r>
              <a:rPr lang="de-DE" b="1" dirty="0">
                <a:solidFill>
                  <a:schemeClr val="tx2"/>
                </a:solidFill>
                <a:latin typeface="Consolas"/>
                <a:cs typeface="Consolas"/>
              </a:rPr>
              <a:t>([</a:t>
            </a:r>
            <a:r>
              <a:rPr lang="de-DE" b="1" dirty="0" err="1">
                <a:solidFill>
                  <a:schemeClr val="tx2"/>
                </a:solidFill>
                <a:latin typeface="Consolas"/>
                <a:cs typeface="Consolas"/>
              </a:rPr>
              <a:t>pos</a:t>
            </a:r>
            <a:r>
              <a:rPr lang="de-DE" b="1" dirty="0">
                <a:solidFill>
                  <a:schemeClr val="tx2"/>
                </a:solidFill>
                <a:latin typeface="Consolas"/>
                <a:cs typeface="Consolas"/>
              </a:rPr>
              <a:t>="AJS"] | "</a:t>
            </a:r>
            <a:r>
              <a:rPr lang="de-DE" b="1" dirty="0" err="1">
                <a:solidFill>
                  <a:schemeClr val="tx2"/>
                </a:solidFill>
                <a:latin typeface="Consolas"/>
                <a:cs typeface="Consolas"/>
              </a:rPr>
              <a:t>most</a:t>
            </a:r>
            <a:r>
              <a:rPr lang="de-DE" b="1" dirty="0">
                <a:solidFill>
                  <a:schemeClr val="tx2"/>
                </a:solidFill>
                <a:latin typeface="Consolas"/>
                <a:cs typeface="Consolas"/>
              </a:rPr>
              <a:t>"%c [</a:t>
            </a:r>
            <a:r>
              <a:rPr lang="de-DE" b="1" dirty="0" err="1">
                <a:solidFill>
                  <a:schemeClr val="tx2"/>
                </a:solidFill>
                <a:latin typeface="Consolas"/>
                <a:cs typeface="Consolas"/>
              </a:rPr>
              <a:t>pos</a:t>
            </a:r>
            <a:r>
              <a:rPr lang="de-DE" b="1" dirty="0">
                <a:solidFill>
                  <a:schemeClr val="tx2"/>
                </a:solidFill>
                <a:latin typeface="Consolas"/>
                <a:cs typeface="Consolas"/>
              </a:rPr>
              <a:t>="AJ0"])</a:t>
            </a:r>
            <a:r>
              <a:rPr lang="de-DE" dirty="0"/>
              <a:t> 	… entweder oder</a:t>
            </a:r>
          </a:p>
          <a:p>
            <a:pPr lvl="1"/>
            <a:endParaRPr lang="de-DE" dirty="0"/>
          </a:p>
          <a:p>
            <a:r>
              <a:rPr lang="de-DE" dirty="0"/>
              <a:t>Abstände</a:t>
            </a:r>
          </a:p>
          <a:p>
            <a:pPr lvl="1">
              <a:tabLst>
                <a:tab pos="4667250" algn="l"/>
              </a:tabLst>
            </a:pPr>
            <a:r>
              <a:rPr lang="de-DE" b="1" dirty="0">
                <a:solidFill>
                  <a:schemeClr val="tx2"/>
                </a:solidFill>
                <a:latin typeface="Consolas"/>
                <a:cs typeface="Consolas"/>
              </a:rPr>
              <a:t>[]</a:t>
            </a:r>
            <a:r>
              <a:rPr lang="de-DE" dirty="0"/>
              <a:t>	… </a:t>
            </a:r>
            <a:r>
              <a:rPr lang="de-DE" dirty="0" err="1"/>
              <a:t>matchall</a:t>
            </a:r>
            <a:r>
              <a:rPr lang="de-DE" dirty="0"/>
              <a:t> (beliebiges Token)</a:t>
            </a:r>
          </a:p>
          <a:p>
            <a:pPr lvl="1">
              <a:tabLst>
                <a:tab pos="4667250" algn="l"/>
              </a:tabLst>
            </a:pPr>
            <a:r>
              <a:rPr lang="de-DE" b="1" dirty="0">
                <a:solidFill>
                  <a:schemeClr val="tx2"/>
                </a:solidFill>
                <a:latin typeface="Consolas"/>
                <a:cs typeface="Consolas"/>
              </a:rPr>
              <a:t>"</a:t>
            </a:r>
            <a:r>
              <a:rPr lang="de-DE" b="1" dirty="0" err="1">
                <a:solidFill>
                  <a:schemeClr val="tx2"/>
                </a:solidFill>
                <a:latin typeface="Consolas"/>
                <a:cs typeface="Consolas"/>
              </a:rPr>
              <a:t>dog</a:t>
            </a:r>
            <a:r>
              <a:rPr lang="de-DE" b="1" dirty="0">
                <a:solidFill>
                  <a:schemeClr val="tx2"/>
                </a:solidFill>
                <a:latin typeface="Consolas"/>
                <a:cs typeface="Consolas"/>
              </a:rPr>
              <a:t>" []{0,4} "</a:t>
            </a:r>
            <a:r>
              <a:rPr lang="de-DE" b="1" dirty="0" err="1">
                <a:solidFill>
                  <a:schemeClr val="tx2"/>
                </a:solidFill>
                <a:latin typeface="Consolas"/>
                <a:cs typeface="Consolas"/>
              </a:rPr>
              <a:t>cat</a:t>
            </a:r>
            <a:r>
              <a:rPr lang="de-DE" b="1" dirty="0">
                <a:solidFill>
                  <a:schemeClr val="tx2"/>
                </a:solidFill>
                <a:latin typeface="Consolas"/>
                <a:cs typeface="Consolas"/>
              </a:rPr>
              <a:t>"</a:t>
            </a:r>
            <a:r>
              <a:rPr lang="de-DE" dirty="0"/>
              <a:t>	… maximal vier Token dazwischen</a:t>
            </a:r>
          </a:p>
          <a:p>
            <a:pPr lvl="1">
              <a:tabLst>
                <a:tab pos="4667250" algn="l"/>
              </a:tabLst>
            </a:pPr>
            <a:r>
              <a:rPr lang="de-DE" b="1" dirty="0">
                <a:solidFill>
                  <a:schemeClr val="tx2"/>
                </a:solidFill>
                <a:latin typeface="Consolas"/>
                <a:cs typeface="Consolas"/>
              </a:rPr>
              <a:t>"</a:t>
            </a:r>
            <a:r>
              <a:rPr lang="de-DE" b="1" dirty="0" err="1">
                <a:solidFill>
                  <a:schemeClr val="tx2"/>
                </a:solidFill>
                <a:latin typeface="Consolas"/>
                <a:cs typeface="Consolas"/>
              </a:rPr>
              <a:t>dog</a:t>
            </a:r>
            <a:r>
              <a:rPr lang="de-DE" b="1" dirty="0">
                <a:solidFill>
                  <a:schemeClr val="tx2"/>
                </a:solidFill>
                <a:latin typeface="Consolas"/>
                <a:cs typeface="Consolas"/>
              </a:rPr>
              <a:t>" []{0,4} "</a:t>
            </a:r>
            <a:r>
              <a:rPr lang="de-DE" b="1" dirty="0" err="1">
                <a:solidFill>
                  <a:schemeClr val="tx2"/>
                </a:solidFill>
                <a:latin typeface="Consolas"/>
                <a:cs typeface="Consolas"/>
              </a:rPr>
              <a:t>cat</a:t>
            </a:r>
            <a:r>
              <a:rPr lang="de-DE" b="1" dirty="0">
                <a:solidFill>
                  <a:schemeClr val="tx2"/>
                </a:solidFill>
                <a:latin typeface="Consolas"/>
                <a:cs typeface="Consolas"/>
              </a:rPr>
              <a:t>" </a:t>
            </a:r>
            <a:r>
              <a:rPr lang="de-DE" b="1" dirty="0" err="1">
                <a:solidFill>
                  <a:schemeClr val="tx2"/>
                </a:solidFill>
                <a:latin typeface="Consolas"/>
                <a:cs typeface="Consolas"/>
              </a:rPr>
              <a:t>within</a:t>
            </a:r>
            <a:r>
              <a:rPr lang="de-DE" b="1" dirty="0">
                <a:solidFill>
                  <a:schemeClr val="tx2"/>
                </a:solidFill>
                <a:latin typeface="Consolas"/>
                <a:cs typeface="Consolas"/>
              </a:rPr>
              <a:t> s	</a:t>
            </a:r>
            <a:r>
              <a:rPr lang="de-DE" dirty="0"/>
              <a:t>… im selben Satz (s-Attribut)</a:t>
            </a:r>
          </a:p>
          <a:p>
            <a:pPr lvl="1"/>
            <a:endParaRPr lang="de-DE" dirty="0"/>
          </a:p>
          <a:p>
            <a:pPr lvl="1"/>
            <a:endParaRPr lang="de-DE" dirty="0"/>
          </a:p>
        </p:txBody>
      </p:sp>
    </p:spTree>
    <p:extLst>
      <p:ext uri="{BB962C8B-B14F-4D97-AF65-F5344CB8AC3E}">
        <p14:creationId xmlns:p14="http://schemas.microsoft.com/office/powerpoint/2010/main" val="317191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Korpusannotation</a:t>
            </a:r>
            <a:r>
              <a:rPr lang="de-DE" dirty="0"/>
              <a:t>: </a:t>
            </a:r>
            <a:r>
              <a:rPr lang="de-DE" dirty="0">
                <a:solidFill>
                  <a:schemeClr val="accent2"/>
                </a:solidFill>
              </a:rPr>
              <a:t>Rohtext + Metadaten</a:t>
            </a:r>
          </a:p>
        </p:txBody>
      </p:sp>
      <p:sp>
        <p:nvSpPr>
          <p:cNvPr id="3" name="Content Placeholder 2"/>
          <p:cNvSpPr>
            <a:spLocks noGrp="1"/>
          </p:cNvSpPr>
          <p:nvPr>
            <p:ph idx="1"/>
          </p:nvPr>
        </p:nvSpPr>
        <p:spPr/>
        <p:txBody>
          <a:bodyPr/>
          <a:lstStyle/>
          <a:p>
            <a:pPr marL="0" indent="0">
              <a:buNone/>
            </a:pPr>
            <a:r>
              <a:rPr lang="de-DE" sz="2400" dirty="0" err="1"/>
              <a:t>It</a:t>
            </a:r>
            <a:r>
              <a:rPr lang="de-DE" sz="2400" dirty="0"/>
              <a:t> </a:t>
            </a:r>
            <a:r>
              <a:rPr lang="de-DE" sz="2400" dirty="0" err="1"/>
              <a:t>seemed</a:t>
            </a:r>
            <a:r>
              <a:rPr lang="de-DE" sz="2400" dirty="0"/>
              <a:t> a </a:t>
            </a:r>
            <a:r>
              <a:rPr lang="de-DE" sz="2400" dirty="0" err="1"/>
              <a:t>day</a:t>
            </a:r>
            <a:r>
              <a:rPr lang="de-DE" sz="2400" dirty="0"/>
              <a:t> </a:t>
            </a:r>
            <a:r>
              <a:rPr lang="de-DE" sz="2400" dirty="0" err="1"/>
              <a:t>much</a:t>
            </a:r>
            <a:r>
              <a:rPr lang="de-DE" sz="2400" dirty="0"/>
              <a:t> </a:t>
            </a:r>
            <a:r>
              <a:rPr lang="de-DE" sz="2400" dirty="0" err="1"/>
              <a:t>as</a:t>
            </a:r>
            <a:r>
              <a:rPr lang="de-DE" sz="2400" dirty="0"/>
              <a:t> </a:t>
            </a:r>
            <a:r>
              <a:rPr lang="de-DE" sz="2400" dirty="0" err="1"/>
              <a:t>any</a:t>
            </a:r>
            <a:r>
              <a:rPr lang="de-DE" sz="2400" dirty="0"/>
              <a:t> </a:t>
            </a:r>
            <a:r>
              <a:rPr lang="de-DE" sz="2400" dirty="0" err="1"/>
              <a:t>other</a:t>
            </a:r>
            <a:r>
              <a:rPr lang="de-DE" sz="2400" dirty="0"/>
              <a:t> </a:t>
            </a:r>
            <a:r>
              <a:rPr lang="de-DE" sz="2400" dirty="0" err="1"/>
              <a:t>until</a:t>
            </a:r>
            <a:r>
              <a:rPr lang="de-DE" sz="2400" dirty="0"/>
              <a:t> I </a:t>
            </a:r>
            <a:r>
              <a:rPr lang="de-DE" sz="2400" dirty="0" err="1"/>
              <a:t>happened</a:t>
            </a:r>
            <a:r>
              <a:rPr lang="de-DE" sz="2400" dirty="0"/>
              <a:t> </a:t>
            </a:r>
            <a:r>
              <a:rPr lang="de-DE" sz="2400" dirty="0" err="1"/>
              <a:t>to</a:t>
            </a:r>
            <a:r>
              <a:rPr lang="de-DE" sz="2400" dirty="0"/>
              <a:t> </a:t>
            </a:r>
            <a:r>
              <a:rPr lang="de-DE" sz="2400" dirty="0" err="1"/>
              <a:t>look</a:t>
            </a:r>
            <a:r>
              <a:rPr lang="de-DE" sz="2400" dirty="0"/>
              <a:t> out </a:t>
            </a:r>
            <a:r>
              <a:rPr lang="de-DE" sz="2400" dirty="0" err="1"/>
              <a:t>of</a:t>
            </a:r>
            <a:r>
              <a:rPr lang="de-DE" sz="2400" dirty="0"/>
              <a:t> </a:t>
            </a:r>
            <a:r>
              <a:rPr lang="de-DE" sz="2400" dirty="0" err="1"/>
              <a:t>the</a:t>
            </a:r>
            <a:r>
              <a:rPr lang="de-DE" sz="2400" dirty="0"/>
              <a:t> back </a:t>
            </a:r>
            <a:r>
              <a:rPr lang="de-DE" sz="2400" dirty="0" err="1"/>
              <a:t>window</a:t>
            </a:r>
            <a:r>
              <a:rPr lang="de-DE" sz="2400" dirty="0"/>
              <a:t>.  </a:t>
            </a:r>
            <a:r>
              <a:rPr lang="de-DE" sz="2400" dirty="0" err="1"/>
              <a:t>There</a:t>
            </a:r>
            <a:r>
              <a:rPr lang="de-DE" sz="2400" dirty="0"/>
              <a:t> was a </a:t>
            </a:r>
            <a:r>
              <a:rPr lang="de-DE" sz="2400" dirty="0" err="1"/>
              <a:t>little</a:t>
            </a:r>
            <a:r>
              <a:rPr lang="de-DE" sz="2400" dirty="0"/>
              <a:t> </a:t>
            </a:r>
            <a:r>
              <a:rPr lang="de-DE" sz="2400" dirty="0" err="1"/>
              <a:t>garden</a:t>
            </a:r>
            <a:r>
              <a:rPr lang="de-DE" sz="2400" dirty="0"/>
              <a:t> </a:t>
            </a:r>
            <a:r>
              <a:rPr lang="de-DE" sz="2400" dirty="0" err="1"/>
              <a:t>behind</a:t>
            </a:r>
            <a:r>
              <a:rPr lang="de-DE" sz="2400" dirty="0"/>
              <a:t> </a:t>
            </a:r>
            <a:r>
              <a:rPr lang="de-DE" sz="2400" dirty="0" err="1"/>
              <a:t>the</a:t>
            </a:r>
            <a:r>
              <a:rPr lang="de-DE" sz="2400" dirty="0"/>
              <a:t> </a:t>
            </a:r>
            <a:r>
              <a:rPr lang="de-DE" sz="2400" dirty="0" err="1"/>
              <a:t>house</a:t>
            </a:r>
            <a:r>
              <a:rPr lang="de-DE" sz="2400" dirty="0"/>
              <a:t>; a well-</a:t>
            </a:r>
            <a:r>
              <a:rPr lang="de-DE" sz="2400" dirty="0" err="1"/>
              <a:t>mown</a:t>
            </a:r>
            <a:r>
              <a:rPr lang="de-DE" sz="2400" dirty="0"/>
              <a:t> </a:t>
            </a:r>
            <a:r>
              <a:rPr lang="de-DE" sz="2400" dirty="0" err="1"/>
              <a:t>lawn</a:t>
            </a:r>
            <a:r>
              <a:rPr lang="de-DE" sz="2400" dirty="0"/>
              <a:t> </a:t>
            </a:r>
            <a:r>
              <a:rPr lang="de-DE" sz="2400" dirty="0" err="1"/>
              <a:t>surrounded</a:t>
            </a:r>
            <a:r>
              <a:rPr lang="de-DE" sz="2400" dirty="0"/>
              <a:t> </a:t>
            </a:r>
            <a:r>
              <a:rPr lang="de-DE" sz="2400" dirty="0" err="1"/>
              <a:t>by</a:t>
            </a:r>
            <a:r>
              <a:rPr lang="de-DE" sz="2400" dirty="0"/>
              <a:t> a </a:t>
            </a:r>
            <a:r>
              <a:rPr lang="de-DE" sz="2400" dirty="0" err="1"/>
              <a:t>neatly</a:t>
            </a:r>
            <a:r>
              <a:rPr lang="de-DE" sz="2400" dirty="0"/>
              <a:t> </a:t>
            </a:r>
            <a:r>
              <a:rPr lang="de-DE" sz="2400" dirty="0" err="1"/>
              <a:t>cut</a:t>
            </a:r>
            <a:r>
              <a:rPr lang="de-DE" sz="2400" dirty="0"/>
              <a:t> </a:t>
            </a:r>
            <a:r>
              <a:rPr lang="de-DE" sz="2400" dirty="0" err="1"/>
              <a:t>hedge</a:t>
            </a:r>
            <a:r>
              <a:rPr lang="de-DE" sz="2400" dirty="0"/>
              <a:t>, a </a:t>
            </a:r>
            <a:r>
              <a:rPr lang="de-DE" sz="2400" dirty="0" err="1"/>
              <a:t>few</a:t>
            </a:r>
            <a:r>
              <a:rPr lang="de-DE" sz="2400" dirty="0"/>
              <a:t> </a:t>
            </a:r>
            <a:r>
              <a:rPr lang="de-DE" sz="2400" dirty="0" err="1"/>
              <a:t>bushes</a:t>
            </a:r>
            <a:r>
              <a:rPr lang="de-DE" sz="2400" dirty="0"/>
              <a:t> and </a:t>
            </a:r>
            <a:r>
              <a:rPr lang="de-DE" sz="2400" dirty="0" err="1"/>
              <a:t>colourful</a:t>
            </a:r>
            <a:r>
              <a:rPr lang="de-DE" sz="2400" dirty="0"/>
              <a:t> </a:t>
            </a:r>
            <a:r>
              <a:rPr lang="de-DE" sz="2400" dirty="0" err="1"/>
              <a:t>flowers</a:t>
            </a:r>
            <a:r>
              <a:rPr lang="de-DE" sz="2400" dirty="0"/>
              <a:t>.</a:t>
            </a:r>
          </a:p>
        </p:txBody>
      </p:sp>
      <p:sp>
        <p:nvSpPr>
          <p:cNvPr id="4" name="Round Diagonal Corner Rectangle 3"/>
          <p:cNvSpPr/>
          <p:nvPr/>
        </p:nvSpPr>
        <p:spPr>
          <a:xfrm>
            <a:off x="5007935" y="4348716"/>
            <a:ext cx="3755065" cy="2060022"/>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t"/>
          <a:lstStyle/>
          <a:p>
            <a:r>
              <a:rPr lang="de-DE" b="1" dirty="0">
                <a:solidFill>
                  <a:schemeClr val="tx2"/>
                </a:solidFill>
                <a:latin typeface="Calibri" panose="020F0502020204030204" pitchFamily="34" charset="0"/>
                <a:cs typeface="Calibri" panose="020F0502020204030204" pitchFamily="34" charset="0"/>
              </a:rPr>
              <a:t>Metadaten</a:t>
            </a:r>
          </a:p>
          <a:p>
            <a:r>
              <a:rPr lang="de-DE" dirty="0">
                <a:latin typeface="Calibri" panose="020F0502020204030204" pitchFamily="34" charset="0"/>
                <a:cs typeface="Calibri" panose="020F0502020204030204" pitchFamily="34" charset="0"/>
              </a:rPr>
              <a:t>title:			The Garden</a:t>
            </a:r>
          </a:p>
          <a:p>
            <a:r>
              <a:rPr lang="de-DE" dirty="0" err="1">
                <a:latin typeface="Calibri" panose="020F0502020204030204" pitchFamily="34" charset="0"/>
                <a:cs typeface="Calibri" panose="020F0502020204030204" pitchFamily="34" charset="0"/>
              </a:rPr>
              <a:t>author</a:t>
            </a:r>
            <a:r>
              <a:rPr lang="de-DE" dirty="0">
                <a:latin typeface="Calibri" panose="020F0502020204030204" pitchFamily="34" charset="0"/>
                <a:cs typeface="Calibri" panose="020F0502020204030204" pitchFamily="34" charset="0"/>
              </a:rPr>
              <a:t>:		Stefan Evert</a:t>
            </a:r>
          </a:p>
          <a:p>
            <a:r>
              <a:rPr lang="de-DE" dirty="0" err="1">
                <a:latin typeface="Calibri" panose="020F0502020204030204" pitchFamily="34" charset="0"/>
                <a:cs typeface="Calibri" panose="020F0502020204030204" pitchFamily="34" charset="0"/>
              </a:rPr>
              <a:t>author</a:t>
            </a:r>
            <a:r>
              <a:rPr lang="de-DE" dirty="0">
                <a:latin typeface="Calibri" panose="020F0502020204030204" pitchFamily="34" charset="0"/>
                <a:cs typeface="Calibri" panose="020F0502020204030204" pitchFamily="34" charset="0"/>
              </a:rPr>
              <a:t> sex:	male</a:t>
            </a:r>
            <a:br>
              <a:rPr lang="de-DE" dirty="0">
                <a:latin typeface="Calibri" panose="020F0502020204030204" pitchFamily="34" charset="0"/>
                <a:cs typeface="Calibri" panose="020F0502020204030204" pitchFamily="34" charset="0"/>
              </a:rPr>
            </a:br>
            <a:r>
              <a:rPr lang="de-DE" dirty="0">
                <a:latin typeface="Calibri" panose="020F0502020204030204" pitchFamily="34" charset="0"/>
                <a:cs typeface="Calibri" panose="020F0502020204030204" pitchFamily="34" charset="0"/>
              </a:rPr>
              <a:t>date:			05.08.1991</a:t>
            </a:r>
          </a:p>
        </p:txBody>
      </p:sp>
    </p:spTree>
    <p:extLst>
      <p:ext uri="{BB962C8B-B14F-4D97-AF65-F5344CB8AC3E}">
        <p14:creationId xmlns:p14="http://schemas.microsoft.com/office/powerpoint/2010/main" val="269743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7E90-6342-3E46-A85C-68E2BF734D86}"/>
              </a:ext>
            </a:extLst>
          </p:cNvPr>
          <p:cNvSpPr>
            <a:spLocks noGrp="1"/>
          </p:cNvSpPr>
          <p:nvPr>
            <p:ph type="title"/>
          </p:nvPr>
        </p:nvSpPr>
        <p:spPr/>
        <p:txBody>
          <a:bodyPr/>
          <a:lstStyle/>
          <a:p>
            <a:r>
              <a:rPr lang="de-DE" dirty="0"/>
              <a:t>CQP-Abfragen: s-Attribute</a:t>
            </a:r>
          </a:p>
        </p:txBody>
      </p:sp>
      <p:sp>
        <p:nvSpPr>
          <p:cNvPr id="3" name="Content Placeholder 2">
            <a:extLst>
              <a:ext uri="{FF2B5EF4-FFF2-40B4-BE49-F238E27FC236}">
                <a16:creationId xmlns:a16="http://schemas.microsoft.com/office/drawing/2014/main" id="{8AEC09D9-D1B2-A440-80DC-55710879DF08}"/>
              </a:ext>
            </a:extLst>
          </p:cNvPr>
          <p:cNvSpPr>
            <a:spLocks noGrp="1"/>
          </p:cNvSpPr>
          <p:nvPr>
            <p:ph idx="1"/>
          </p:nvPr>
        </p:nvSpPr>
        <p:spPr/>
        <p:txBody>
          <a:bodyPr/>
          <a:lstStyle/>
          <a:p>
            <a:r>
              <a:rPr lang="de-DE" dirty="0"/>
              <a:t>XML-Tags „</a:t>
            </a:r>
            <a:r>
              <a:rPr lang="de-DE" dirty="0" err="1"/>
              <a:t>matchen</a:t>
            </a:r>
            <a:r>
              <a:rPr lang="de-DE" dirty="0"/>
              <a:t>“ Start- und End-Tag von s-Attribut-Bereichen (</a:t>
            </a:r>
            <a:r>
              <a:rPr lang="de-DE" i="1" dirty="0"/>
              <a:t>regions</a:t>
            </a:r>
            <a:r>
              <a:rPr lang="de-DE" dirty="0"/>
              <a:t>)</a:t>
            </a:r>
          </a:p>
          <a:p>
            <a:pPr lvl="1"/>
            <a:r>
              <a:rPr lang="de-DE" b="1" dirty="0">
                <a:solidFill>
                  <a:schemeClr val="tx2"/>
                </a:solidFill>
                <a:latin typeface="Consolas"/>
                <a:cs typeface="Consolas"/>
              </a:rPr>
              <a:t>&lt;</a:t>
            </a:r>
            <a:r>
              <a:rPr lang="de-DE" b="1" dirty="0" err="1">
                <a:solidFill>
                  <a:schemeClr val="tx2"/>
                </a:solidFill>
                <a:latin typeface="Consolas"/>
                <a:cs typeface="Consolas"/>
              </a:rPr>
              <a:t>head</a:t>
            </a:r>
            <a:r>
              <a:rPr lang="de-DE" b="1" dirty="0">
                <a:solidFill>
                  <a:schemeClr val="tx2"/>
                </a:solidFill>
                <a:latin typeface="Consolas"/>
                <a:cs typeface="Consolas"/>
              </a:rPr>
              <a:t>&gt; "UK"</a:t>
            </a:r>
            <a:r>
              <a:rPr lang="de-DE" dirty="0"/>
              <a:t> 		… als erstes Wort einer Überschrift</a:t>
            </a:r>
          </a:p>
          <a:p>
            <a:pPr lvl="1"/>
            <a:r>
              <a:rPr lang="de-DE" b="1" dirty="0">
                <a:solidFill>
                  <a:schemeClr val="tx2"/>
                </a:solidFill>
                <a:latin typeface="Consolas"/>
                <a:cs typeface="Consolas"/>
              </a:rPr>
              <a:t>"UK" &lt;/</a:t>
            </a:r>
            <a:r>
              <a:rPr lang="de-DE" b="1" dirty="0" err="1">
                <a:solidFill>
                  <a:schemeClr val="tx2"/>
                </a:solidFill>
                <a:latin typeface="Consolas"/>
                <a:cs typeface="Consolas"/>
              </a:rPr>
              <a:t>head</a:t>
            </a:r>
            <a:r>
              <a:rPr lang="de-DE" b="1" dirty="0">
                <a:solidFill>
                  <a:schemeClr val="tx2"/>
                </a:solidFill>
                <a:latin typeface="Consolas"/>
                <a:cs typeface="Consolas"/>
              </a:rPr>
              <a:t>&gt;		</a:t>
            </a:r>
            <a:r>
              <a:rPr lang="de-DE" dirty="0"/>
              <a:t>… als letztes Wort einer Überschrift</a:t>
            </a:r>
            <a:endParaRPr lang="de-DE" b="1" dirty="0">
              <a:solidFill>
                <a:schemeClr val="tx2"/>
              </a:solidFill>
              <a:latin typeface="Consolas"/>
              <a:cs typeface="Consolas"/>
            </a:endParaRPr>
          </a:p>
          <a:p>
            <a:pPr lvl="1"/>
            <a:r>
              <a:rPr lang="de-DE" b="1" dirty="0">
                <a:solidFill>
                  <a:schemeClr val="tx2"/>
                </a:solidFill>
                <a:latin typeface="Consolas"/>
                <a:cs typeface="Consolas"/>
              </a:rPr>
              <a:t>&lt;</a:t>
            </a:r>
            <a:r>
              <a:rPr lang="de-DE" b="1" dirty="0" err="1">
                <a:solidFill>
                  <a:schemeClr val="tx2"/>
                </a:solidFill>
                <a:latin typeface="Consolas"/>
                <a:cs typeface="Consolas"/>
              </a:rPr>
              <a:t>head</a:t>
            </a:r>
            <a:r>
              <a:rPr lang="de-DE" b="1" dirty="0">
                <a:solidFill>
                  <a:schemeClr val="tx2"/>
                </a:solidFill>
                <a:latin typeface="Consolas"/>
                <a:cs typeface="Consolas"/>
              </a:rPr>
              <a:t>&gt;</a:t>
            </a:r>
            <a:r>
              <a:rPr lang="de-DE" dirty="0"/>
              <a:t> 			… findet nichts (weil Länge von 0 To</a:t>
            </a:r>
            <a:r>
              <a:rPr lang="de-DE" dirty="0" err="1"/>
              <a:t>ken</a:t>
            </a:r>
            <a:r>
              <a:rPr lang="de-DE" dirty="0"/>
              <a:t>)</a:t>
            </a:r>
          </a:p>
          <a:p>
            <a:pPr lvl="1"/>
            <a:r>
              <a:rPr lang="de-DE" b="1" dirty="0">
                <a:solidFill>
                  <a:schemeClr val="tx2"/>
                </a:solidFill>
                <a:latin typeface="Consolas"/>
                <a:cs typeface="Consolas"/>
              </a:rPr>
              <a:t>&lt;</a:t>
            </a:r>
            <a:r>
              <a:rPr lang="de-DE" b="1" dirty="0" err="1">
                <a:solidFill>
                  <a:schemeClr val="tx2"/>
                </a:solidFill>
                <a:latin typeface="Consolas"/>
                <a:cs typeface="Consolas"/>
              </a:rPr>
              <a:t>mw</a:t>
            </a:r>
            <a:r>
              <a:rPr lang="de-DE" b="1" dirty="0">
                <a:solidFill>
                  <a:schemeClr val="tx2"/>
                </a:solidFill>
                <a:latin typeface="Consolas"/>
                <a:cs typeface="Consolas"/>
              </a:rPr>
              <a:t>&gt; []* &lt;/</a:t>
            </a:r>
            <a:r>
              <a:rPr lang="de-DE" b="1" dirty="0" err="1">
                <a:solidFill>
                  <a:schemeClr val="tx2"/>
                </a:solidFill>
                <a:latin typeface="Consolas"/>
                <a:cs typeface="Consolas"/>
              </a:rPr>
              <a:t>mw</a:t>
            </a:r>
            <a:r>
              <a:rPr lang="de-DE" b="1" dirty="0">
                <a:solidFill>
                  <a:schemeClr val="tx2"/>
                </a:solidFill>
                <a:latin typeface="Consolas"/>
                <a:cs typeface="Consolas"/>
              </a:rPr>
              <a:t>&gt;</a:t>
            </a:r>
            <a:r>
              <a:rPr lang="de-DE" dirty="0"/>
              <a:t> 	… passende Start-/End-Tags matchen ganzen Bereich</a:t>
            </a:r>
          </a:p>
          <a:p>
            <a:pPr lvl="1"/>
            <a:endParaRPr lang="de-DE" b="1" dirty="0">
              <a:solidFill>
                <a:schemeClr val="tx2"/>
              </a:solidFill>
              <a:latin typeface="Consolas"/>
              <a:cs typeface="Consolas"/>
            </a:endParaRPr>
          </a:p>
          <a:p>
            <a:r>
              <a:rPr lang="de-DE" dirty="0"/>
              <a:t>innerhalb eines Bereichs suchen:</a:t>
            </a:r>
          </a:p>
          <a:p>
            <a:pPr lvl="1"/>
            <a:r>
              <a:rPr lang="de-DE" b="1" dirty="0">
                <a:solidFill>
                  <a:schemeClr val="tx2"/>
                </a:solidFill>
                <a:latin typeface="Consolas"/>
                <a:cs typeface="Consolas"/>
              </a:rPr>
              <a:t>"Twain" </a:t>
            </a:r>
            <a:r>
              <a:rPr lang="de-DE" b="1" dirty="0" err="1">
                <a:solidFill>
                  <a:schemeClr val="tx2"/>
                </a:solidFill>
                <a:latin typeface="Consolas"/>
                <a:cs typeface="Consolas"/>
              </a:rPr>
              <a:t>within</a:t>
            </a:r>
            <a:r>
              <a:rPr lang="de-DE" b="1" dirty="0">
                <a:solidFill>
                  <a:schemeClr val="tx2"/>
                </a:solidFill>
                <a:latin typeface="Consolas"/>
                <a:cs typeface="Consolas"/>
              </a:rPr>
              <a:t> </a:t>
            </a:r>
            <a:r>
              <a:rPr lang="de-DE" b="1" dirty="0" err="1">
                <a:solidFill>
                  <a:schemeClr val="tx2"/>
                </a:solidFill>
                <a:latin typeface="Consolas"/>
                <a:cs typeface="Consolas"/>
              </a:rPr>
              <a:t>quote</a:t>
            </a:r>
            <a:r>
              <a:rPr lang="de-DE" b="1" dirty="0">
                <a:solidFill>
                  <a:schemeClr val="tx2"/>
                </a:solidFill>
                <a:latin typeface="Consolas"/>
                <a:cs typeface="Consolas"/>
              </a:rPr>
              <a:t>;</a:t>
            </a:r>
          </a:p>
          <a:p>
            <a:pPr lvl="1"/>
            <a:r>
              <a:rPr lang="en-GB" b="1" dirty="0">
                <a:solidFill>
                  <a:schemeClr val="tx2"/>
                </a:solidFill>
                <a:latin typeface="Consolas"/>
                <a:cs typeface="Consolas"/>
              </a:rPr>
              <a:t>[</a:t>
            </a:r>
            <a:r>
              <a:rPr lang="en-GB" b="1" dirty="0" err="1">
                <a:solidFill>
                  <a:schemeClr val="tx2"/>
                </a:solidFill>
                <a:latin typeface="Consolas"/>
                <a:cs typeface="Consolas"/>
              </a:rPr>
              <a:t>pos</a:t>
            </a:r>
            <a:r>
              <a:rPr lang="en-GB" b="1" dirty="0">
                <a:solidFill>
                  <a:schemeClr val="tx2"/>
                </a:solidFill>
                <a:latin typeface="Consolas"/>
                <a:cs typeface="Consolas"/>
              </a:rPr>
              <a:t>="NN.*"] :: </a:t>
            </a:r>
            <a:r>
              <a:rPr lang="en-GB" b="1" dirty="0" err="1">
                <a:solidFill>
                  <a:schemeClr val="tx2"/>
                </a:solidFill>
                <a:latin typeface="Consolas"/>
                <a:cs typeface="Consolas"/>
              </a:rPr>
              <a:t>match.mw_pos</a:t>
            </a:r>
            <a:r>
              <a:rPr lang="en-GB" b="1" dirty="0">
                <a:solidFill>
                  <a:schemeClr val="tx2"/>
                </a:solidFill>
                <a:latin typeface="Consolas"/>
                <a:cs typeface="Consolas"/>
              </a:rPr>
              <a:t> = "PRP";</a:t>
            </a:r>
            <a:br>
              <a:rPr lang="en-GB" b="1" dirty="0">
                <a:solidFill>
                  <a:schemeClr val="tx2"/>
                </a:solidFill>
                <a:latin typeface="Consolas"/>
                <a:cs typeface="Consolas"/>
              </a:rPr>
            </a:br>
            <a:r>
              <a:rPr lang="de-DE" dirty="0"/>
              <a:t>… Abfrage von s-Attribut-Annotationen im „global </a:t>
            </a:r>
            <a:r>
              <a:rPr lang="de-DE" dirty="0" err="1"/>
              <a:t>constraint</a:t>
            </a:r>
            <a:r>
              <a:rPr lang="de-DE" dirty="0"/>
              <a:t>“</a:t>
            </a:r>
            <a:br>
              <a:rPr lang="de-DE" dirty="0"/>
            </a:br>
            <a:r>
              <a:rPr lang="de-DE" dirty="0"/>
              <a:t>… so können auch Bedingungen an Metadaten in der Query gestellt werden</a:t>
            </a:r>
          </a:p>
          <a:p>
            <a:pPr lvl="1"/>
            <a:r>
              <a:rPr lang="de-DE" dirty="0"/>
              <a:t>vordefinierte Anker: </a:t>
            </a:r>
            <a:r>
              <a:rPr lang="de-DE" b="1" dirty="0" err="1">
                <a:solidFill>
                  <a:schemeClr val="tx2"/>
                </a:solidFill>
                <a:latin typeface="Consolas"/>
                <a:cs typeface="Consolas"/>
              </a:rPr>
              <a:t>match</a:t>
            </a:r>
            <a:r>
              <a:rPr lang="de-DE" dirty="0"/>
              <a:t>, </a:t>
            </a:r>
            <a:r>
              <a:rPr lang="de-DE" b="1" dirty="0" err="1">
                <a:solidFill>
                  <a:schemeClr val="tx2"/>
                </a:solidFill>
                <a:latin typeface="Consolas"/>
                <a:cs typeface="Consolas"/>
              </a:rPr>
              <a:t>matchend</a:t>
            </a:r>
            <a:r>
              <a:rPr lang="de-DE" dirty="0"/>
              <a:t>, </a:t>
            </a:r>
            <a:r>
              <a:rPr lang="de-DE" b="1" dirty="0" err="1">
                <a:solidFill>
                  <a:schemeClr val="tx2"/>
                </a:solidFill>
                <a:latin typeface="Consolas"/>
                <a:cs typeface="Consolas"/>
              </a:rPr>
              <a:t>target</a:t>
            </a:r>
            <a:r>
              <a:rPr lang="de-DE" dirty="0"/>
              <a:t> (</a:t>
            </a:r>
            <a:r>
              <a:rPr lang="de-DE" b="1" dirty="0">
                <a:solidFill>
                  <a:schemeClr val="tx2"/>
                </a:solidFill>
                <a:latin typeface="Consolas"/>
                <a:cs typeface="Consolas"/>
              </a:rPr>
              <a:t>@</a:t>
            </a:r>
            <a:r>
              <a:rPr lang="de-DE" dirty="0"/>
              <a:t>)</a:t>
            </a:r>
            <a:endParaRPr lang="en-GB" b="1" dirty="0">
              <a:solidFill>
                <a:schemeClr val="tx2"/>
              </a:solidFill>
              <a:latin typeface="Consolas"/>
              <a:cs typeface="Consolas"/>
            </a:endParaRPr>
          </a:p>
          <a:p>
            <a:pPr lvl="1"/>
            <a:endParaRPr lang="de-DE" dirty="0"/>
          </a:p>
        </p:txBody>
      </p:sp>
    </p:spTree>
    <p:extLst>
      <p:ext uri="{BB962C8B-B14F-4D97-AF65-F5344CB8AC3E}">
        <p14:creationId xmlns:p14="http://schemas.microsoft.com/office/powerpoint/2010/main" val="11110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6E24-BE0A-9042-80D0-4A604AA6C1EA}"/>
              </a:ext>
            </a:extLst>
          </p:cNvPr>
          <p:cNvSpPr>
            <a:spLocks noGrp="1"/>
          </p:cNvSpPr>
          <p:nvPr>
            <p:ph type="title"/>
          </p:nvPr>
        </p:nvSpPr>
        <p:spPr/>
        <p:txBody>
          <a:bodyPr/>
          <a:lstStyle/>
          <a:p>
            <a:r>
              <a:rPr lang="de-DE" dirty="0"/>
              <a:t>CQP-Abfragen: Token-Folgen</a:t>
            </a:r>
          </a:p>
        </p:txBody>
      </p:sp>
      <p:sp>
        <p:nvSpPr>
          <p:cNvPr id="3" name="Content Placeholder 2">
            <a:extLst>
              <a:ext uri="{FF2B5EF4-FFF2-40B4-BE49-F238E27FC236}">
                <a16:creationId xmlns:a16="http://schemas.microsoft.com/office/drawing/2014/main" id="{472AC0BB-D49E-D945-BF08-0DBD81D0423F}"/>
              </a:ext>
            </a:extLst>
          </p:cNvPr>
          <p:cNvSpPr>
            <a:spLocks noGrp="1"/>
          </p:cNvSpPr>
          <p:nvPr>
            <p:ph idx="1"/>
          </p:nvPr>
        </p:nvSpPr>
        <p:spPr/>
        <p:txBody>
          <a:bodyPr/>
          <a:lstStyle/>
          <a:p>
            <a:r>
              <a:rPr lang="de-DE" dirty="0"/>
              <a:t>Quantoren und Alternativen können verschachtelt werden, um komplexe lexikalisch-grammatische Muster zu finden:</a:t>
            </a:r>
          </a:p>
          <a:p>
            <a:pPr marL="457200" lvl="1" indent="0">
              <a:buNone/>
            </a:pPr>
            <a:r>
              <a:rPr lang="de-DE" b="1" dirty="0">
                <a:solidFill>
                  <a:schemeClr val="tx2"/>
                </a:solidFill>
                <a:latin typeface="Consolas"/>
                <a:cs typeface="Consolas"/>
              </a:rPr>
              <a:t>  ([</a:t>
            </a:r>
            <a:r>
              <a:rPr lang="de-DE" b="1" dirty="0" err="1">
                <a:solidFill>
                  <a:schemeClr val="tx2"/>
                </a:solidFill>
                <a:latin typeface="Consolas"/>
                <a:cs typeface="Consolas"/>
              </a:rPr>
              <a:t>pos</a:t>
            </a:r>
            <a:r>
              <a:rPr lang="de-DE" b="1" dirty="0">
                <a:solidFill>
                  <a:schemeClr val="tx2"/>
                </a:solidFill>
                <a:latin typeface="Consolas"/>
                <a:cs typeface="Consolas"/>
              </a:rPr>
              <a:t>="AJS"] | "</a:t>
            </a:r>
            <a:r>
              <a:rPr lang="de-DE" b="1" dirty="0" err="1">
                <a:solidFill>
                  <a:schemeClr val="tx2"/>
                </a:solidFill>
                <a:latin typeface="Consolas"/>
                <a:cs typeface="Consolas"/>
              </a:rPr>
              <a:t>most</a:t>
            </a:r>
            <a:r>
              <a:rPr lang="de-DE" b="1" dirty="0">
                <a:solidFill>
                  <a:schemeClr val="tx2"/>
                </a:solidFill>
                <a:latin typeface="Consolas"/>
                <a:cs typeface="Consolas"/>
              </a:rPr>
              <a:t>"%c [</a:t>
            </a:r>
            <a:r>
              <a:rPr lang="de-DE" b="1" dirty="0" err="1">
                <a:solidFill>
                  <a:schemeClr val="tx2"/>
                </a:solidFill>
                <a:latin typeface="Consolas"/>
                <a:cs typeface="Consolas"/>
              </a:rPr>
              <a:t>pos</a:t>
            </a:r>
            <a:r>
              <a:rPr lang="de-DE" b="1" dirty="0">
                <a:solidFill>
                  <a:schemeClr val="tx2"/>
                </a:solidFill>
                <a:latin typeface="Consolas"/>
                <a:cs typeface="Consolas"/>
              </a:rPr>
              <a:t>="AJ0"])</a:t>
            </a:r>
          </a:p>
          <a:p>
            <a:pPr marL="457200" lvl="1" indent="0">
              <a:buNone/>
            </a:pPr>
            <a:r>
              <a:rPr lang="de-DE" b="1" dirty="0">
                <a:solidFill>
                  <a:schemeClr val="tx2"/>
                </a:solidFill>
                <a:latin typeface="Consolas"/>
                <a:cs typeface="Consolas"/>
              </a:rPr>
              <a:t>  ( </a:t>
            </a:r>
            <a:br>
              <a:rPr lang="de-DE" b="1" dirty="0">
                <a:solidFill>
                  <a:schemeClr val="tx2"/>
                </a:solidFill>
                <a:latin typeface="Consolas"/>
                <a:cs typeface="Consolas"/>
              </a:rPr>
            </a:br>
            <a:r>
              <a:rPr lang="de-DE" b="1" dirty="0">
                <a:solidFill>
                  <a:schemeClr val="tx2"/>
                </a:solidFill>
                <a:latin typeface="Consolas"/>
                <a:cs typeface="Consolas"/>
              </a:rPr>
              <a:t>    "(and|\,)"%c </a:t>
            </a:r>
            <a:br>
              <a:rPr lang="de-DE" b="1" dirty="0">
                <a:solidFill>
                  <a:schemeClr val="tx2"/>
                </a:solidFill>
                <a:latin typeface="Consolas"/>
                <a:cs typeface="Consolas"/>
              </a:rPr>
            </a:br>
            <a:r>
              <a:rPr lang="de-DE" b="1" dirty="0">
                <a:solidFill>
                  <a:schemeClr val="tx2"/>
                </a:solidFill>
                <a:latin typeface="Consolas"/>
                <a:cs typeface="Consolas"/>
              </a:rPr>
              <a:t>    ([</a:t>
            </a:r>
            <a:r>
              <a:rPr lang="de-DE" b="1" dirty="0" err="1">
                <a:solidFill>
                  <a:schemeClr val="tx2"/>
                </a:solidFill>
                <a:latin typeface="Consolas"/>
                <a:cs typeface="Consolas"/>
              </a:rPr>
              <a:t>pos</a:t>
            </a:r>
            <a:r>
              <a:rPr lang="de-DE" b="1" dirty="0">
                <a:solidFill>
                  <a:schemeClr val="tx2"/>
                </a:solidFill>
                <a:latin typeface="Consolas"/>
                <a:cs typeface="Consolas"/>
              </a:rPr>
              <a:t>="AJS"] | "</a:t>
            </a:r>
            <a:r>
              <a:rPr lang="de-DE" b="1" dirty="0" err="1">
                <a:solidFill>
                  <a:schemeClr val="tx2"/>
                </a:solidFill>
                <a:latin typeface="Consolas"/>
                <a:cs typeface="Consolas"/>
              </a:rPr>
              <a:t>most</a:t>
            </a:r>
            <a:r>
              <a:rPr lang="de-DE" b="1" dirty="0">
                <a:solidFill>
                  <a:schemeClr val="tx2"/>
                </a:solidFill>
                <a:latin typeface="Consolas"/>
                <a:cs typeface="Consolas"/>
              </a:rPr>
              <a:t>"%c [</a:t>
            </a:r>
            <a:r>
              <a:rPr lang="de-DE" b="1" dirty="0" err="1">
                <a:solidFill>
                  <a:schemeClr val="tx2"/>
                </a:solidFill>
                <a:latin typeface="Consolas"/>
                <a:cs typeface="Consolas"/>
              </a:rPr>
              <a:t>pos</a:t>
            </a:r>
            <a:r>
              <a:rPr lang="de-DE" b="1" dirty="0">
                <a:solidFill>
                  <a:schemeClr val="tx2"/>
                </a:solidFill>
                <a:latin typeface="Consolas"/>
                <a:cs typeface="Consolas"/>
              </a:rPr>
              <a:t>="AJ0"])</a:t>
            </a:r>
          </a:p>
          <a:p>
            <a:pPr marL="457200" lvl="1" indent="0">
              <a:buNone/>
            </a:pPr>
            <a:r>
              <a:rPr lang="de-DE" b="1" dirty="0">
                <a:solidFill>
                  <a:schemeClr val="tx2"/>
                </a:solidFill>
                <a:latin typeface="Consolas"/>
                <a:cs typeface="Consolas"/>
              </a:rPr>
              <a:t>  )+</a:t>
            </a:r>
          </a:p>
          <a:p>
            <a:pPr marL="457200" lvl="1" indent="0">
              <a:buNone/>
            </a:pPr>
            <a:r>
              <a:rPr lang="de-DE" b="1" dirty="0">
                <a:solidFill>
                  <a:schemeClr val="tx2"/>
                </a:solidFill>
                <a:latin typeface="Consolas"/>
                <a:cs typeface="Consolas"/>
              </a:rPr>
              <a:t>  [</a:t>
            </a:r>
            <a:r>
              <a:rPr lang="de-DE" b="1" dirty="0" err="1">
                <a:solidFill>
                  <a:schemeClr val="tx2"/>
                </a:solidFill>
                <a:latin typeface="Consolas"/>
                <a:cs typeface="Consolas"/>
              </a:rPr>
              <a:t>pos</a:t>
            </a:r>
            <a:r>
              <a:rPr lang="de-DE" b="1" dirty="0">
                <a:solidFill>
                  <a:schemeClr val="tx2"/>
                </a:solidFill>
                <a:latin typeface="Consolas"/>
                <a:cs typeface="Consolas"/>
              </a:rPr>
              <a:t> = "NN.*"]</a:t>
            </a:r>
          </a:p>
          <a:p>
            <a:endParaRPr lang="de-DE" dirty="0"/>
          </a:p>
          <a:p>
            <a:r>
              <a:rPr lang="de-DE" dirty="0"/>
              <a:t>Voreinstellung: möglichst wenig Wiederholungen (</a:t>
            </a:r>
            <a:r>
              <a:rPr lang="de-DE" i="1" dirty="0"/>
              <a:t>non-</a:t>
            </a:r>
            <a:r>
              <a:rPr lang="de-DE" i="1" dirty="0" err="1"/>
              <a:t>greedy</a:t>
            </a:r>
            <a:r>
              <a:rPr lang="de-DE" dirty="0"/>
              <a:t>)</a:t>
            </a:r>
          </a:p>
          <a:p>
            <a:pPr lvl="1"/>
            <a:r>
              <a:rPr lang="de-DE" b="1" dirty="0">
                <a:solidFill>
                  <a:schemeClr val="tx2"/>
                </a:solidFill>
                <a:latin typeface="Consolas"/>
                <a:cs typeface="Consolas"/>
              </a:rPr>
              <a:t>"</a:t>
            </a:r>
            <a:r>
              <a:rPr lang="de-DE" b="1" dirty="0" err="1">
                <a:solidFill>
                  <a:schemeClr val="tx2"/>
                </a:solidFill>
                <a:latin typeface="Consolas"/>
                <a:cs typeface="Consolas"/>
              </a:rPr>
              <a:t>ho"%c</a:t>
            </a:r>
            <a:r>
              <a:rPr lang="de-DE" b="1" dirty="0">
                <a:solidFill>
                  <a:schemeClr val="tx2"/>
                </a:solidFill>
                <a:latin typeface="Consolas"/>
                <a:cs typeface="Consolas"/>
              </a:rPr>
              <a:t> ("," "</a:t>
            </a:r>
            <a:r>
              <a:rPr lang="de-DE" b="1" dirty="0" err="1">
                <a:solidFill>
                  <a:schemeClr val="tx2"/>
                </a:solidFill>
                <a:latin typeface="Consolas"/>
                <a:cs typeface="Consolas"/>
              </a:rPr>
              <a:t>ho"%c</a:t>
            </a:r>
            <a:r>
              <a:rPr lang="de-DE" b="1" dirty="0">
                <a:solidFill>
                  <a:schemeClr val="tx2"/>
                </a:solidFill>
                <a:latin typeface="Consolas"/>
                <a:cs typeface="Consolas"/>
              </a:rPr>
              <a:t>)+</a:t>
            </a:r>
            <a:r>
              <a:rPr lang="de-DE" dirty="0"/>
              <a:t>		… findet immer </a:t>
            </a:r>
            <a:r>
              <a:rPr lang="de-DE" i="1" dirty="0">
                <a:solidFill>
                  <a:schemeClr val="accent4"/>
                </a:solidFill>
              </a:rPr>
              <a:t>ho, ho</a:t>
            </a:r>
          </a:p>
          <a:p>
            <a:pPr lvl="1"/>
            <a:r>
              <a:rPr lang="de-DE" b="1" dirty="0">
                <a:solidFill>
                  <a:schemeClr val="tx2"/>
                </a:solidFill>
                <a:latin typeface="Consolas"/>
                <a:cs typeface="Consolas"/>
              </a:rPr>
              <a:t>(?</a:t>
            </a:r>
            <a:r>
              <a:rPr lang="de-DE" b="1" dirty="0" err="1">
                <a:solidFill>
                  <a:schemeClr val="tx2"/>
                </a:solidFill>
                <a:latin typeface="Consolas"/>
                <a:cs typeface="Consolas"/>
              </a:rPr>
              <a:t>longest</a:t>
            </a:r>
            <a:r>
              <a:rPr lang="de-DE" b="1" dirty="0">
                <a:solidFill>
                  <a:schemeClr val="tx2"/>
                </a:solidFill>
                <a:latin typeface="Consolas"/>
                <a:cs typeface="Consolas"/>
              </a:rPr>
              <a:t>) "</a:t>
            </a:r>
            <a:r>
              <a:rPr lang="de-DE" b="1" dirty="0" err="1">
                <a:solidFill>
                  <a:schemeClr val="tx2"/>
                </a:solidFill>
                <a:latin typeface="Consolas"/>
                <a:cs typeface="Consolas"/>
              </a:rPr>
              <a:t>ho"%c</a:t>
            </a:r>
            <a:r>
              <a:rPr lang="de-DE" b="1" dirty="0">
                <a:solidFill>
                  <a:schemeClr val="tx2"/>
                </a:solidFill>
                <a:latin typeface="Consolas"/>
                <a:cs typeface="Consolas"/>
              </a:rPr>
              <a:t> ("," "</a:t>
            </a:r>
            <a:r>
              <a:rPr lang="de-DE" b="1" dirty="0" err="1">
                <a:solidFill>
                  <a:schemeClr val="tx2"/>
                </a:solidFill>
                <a:latin typeface="Consolas"/>
                <a:cs typeface="Consolas"/>
              </a:rPr>
              <a:t>ho"%c</a:t>
            </a:r>
            <a:r>
              <a:rPr lang="de-DE" b="1" dirty="0">
                <a:solidFill>
                  <a:schemeClr val="tx2"/>
                </a:solidFill>
                <a:latin typeface="Consolas"/>
                <a:cs typeface="Consolas"/>
              </a:rPr>
              <a:t>)+</a:t>
            </a:r>
            <a:br>
              <a:rPr lang="de-DE" dirty="0"/>
            </a:br>
            <a:r>
              <a:rPr lang="de-DE" dirty="0"/>
              <a:t>… Strategie auf </a:t>
            </a:r>
            <a:r>
              <a:rPr lang="de-DE" i="1" dirty="0"/>
              <a:t>greedy matching</a:t>
            </a:r>
            <a:r>
              <a:rPr lang="de-DE" dirty="0"/>
              <a:t> umstellen (in CQPweb auch über UI möglich)</a:t>
            </a:r>
          </a:p>
          <a:p>
            <a:pPr lvl="1"/>
            <a:endParaRPr lang="de-DE" dirty="0"/>
          </a:p>
        </p:txBody>
      </p:sp>
      <p:sp>
        <p:nvSpPr>
          <p:cNvPr id="4" name="Cloud Callout 3">
            <a:extLst>
              <a:ext uri="{FF2B5EF4-FFF2-40B4-BE49-F238E27FC236}">
                <a16:creationId xmlns:a16="http://schemas.microsoft.com/office/drawing/2014/main" id="{98D7FBB6-875D-D145-B22F-9AFB96F57291}"/>
              </a:ext>
            </a:extLst>
          </p:cNvPr>
          <p:cNvSpPr/>
          <p:nvPr/>
        </p:nvSpPr>
        <p:spPr>
          <a:xfrm>
            <a:off x="6434470" y="3781649"/>
            <a:ext cx="2328531" cy="928574"/>
          </a:xfrm>
          <a:prstGeom prst="cloudCallout">
            <a:avLst>
              <a:gd name="adj1" fmla="val -58768"/>
              <a:gd name="adj2" fmla="val -5429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800" dirty="0">
                <a:latin typeface="Calibri" panose="020F0502020204030204" pitchFamily="34" charset="0"/>
                <a:cs typeface="Calibri" panose="020F0502020204030204" pitchFamily="34" charset="0"/>
              </a:rPr>
              <a:t>Was tut diese Abfrage?</a:t>
            </a:r>
          </a:p>
        </p:txBody>
      </p:sp>
    </p:spTree>
    <p:extLst>
      <p:ext uri="{BB962C8B-B14F-4D97-AF65-F5344CB8AC3E}">
        <p14:creationId xmlns:p14="http://schemas.microsoft.com/office/powerpoint/2010/main" val="278746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1FDF9E-EFD1-4DEB-B7C2-472686ADCD70}"/>
              </a:ext>
            </a:extLst>
          </p:cNvPr>
          <p:cNvSpPr>
            <a:spLocks noGrp="1"/>
          </p:cNvSpPr>
          <p:nvPr>
            <p:ph type="title"/>
          </p:nvPr>
        </p:nvSpPr>
        <p:spPr/>
        <p:txBody>
          <a:bodyPr/>
          <a:lstStyle/>
          <a:p>
            <a:r>
              <a:rPr lang="de-DE" dirty="0"/>
              <a:t>Überlegungen vor der Recherche (1)</a:t>
            </a:r>
          </a:p>
        </p:txBody>
      </p:sp>
      <p:sp>
        <p:nvSpPr>
          <p:cNvPr id="3" name="Inhaltsplatzhalter 2">
            <a:extLst>
              <a:ext uri="{FF2B5EF4-FFF2-40B4-BE49-F238E27FC236}">
                <a16:creationId xmlns:a16="http://schemas.microsoft.com/office/drawing/2014/main" id="{B4EF504D-07BF-4FF2-B752-F3E7BA41B916}"/>
              </a:ext>
            </a:extLst>
          </p:cNvPr>
          <p:cNvSpPr>
            <a:spLocks noGrp="1"/>
          </p:cNvSpPr>
          <p:nvPr>
            <p:ph idx="1"/>
          </p:nvPr>
        </p:nvSpPr>
        <p:spPr/>
        <p:txBody>
          <a:bodyPr/>
          <a:lstStyle/>
          <a:p>
            <a:pPr marL="975" indent="0">
              <a:buNone/>
            </a:pPr>
            <a:r>
              <a:rPr lang="de-DE" dirty="0"/>
              <a:t>Vor einer ernsthaften </a:t>
            </a:r>
            <a:r>
              <a:rPr lang="de-DE" dirty="0" err="1"/>
              <a:t>Korpusrecherche</a:t>
            </a:r>
            <a:r>
              <a:rPr lang="de-DE" dirty="0"/>
              <a:t> gilt es, einige wichtige Überlegungen anzustellen:</a:t>
            </a:r>
          </a:p>
          <a:p>
            <a:r>
              <a:rPr lang="de-DE" dirty="0"/>
              <a:t>Was ist die sprachliche Grundgesamtheit, die einen interessiert? Standarddeutsch? (In Deutschland? In der Schweiz? Geschrieben und/oder gesprochen?) Eine bestimmte Varietät? Eine bestimmte Textsorte? Texte mit einem bestimmten Themenbezug? Texte aus den letzten paar Jahren oder aus vergangenen Jahrhunderten?</a:t>
            </a:r>
          </a:p>
          <a:p>
            <a:r>
              <a:rPr lang="de-DE" dirty="0"/>
              <a:t>Gibt es ein Korpus oder Teilkorpus, das dafür geeignet ist?</a:t>
            </a:r>
          </a:p>
          <a:p>
            <a:r>
              <a:rPr lang="de-DE" dirty="0"/>
              <a:t>Ist das gewählte Korpus groß genug? Ist daher für das zu untersuchende Phänomen mit genügend Treffern zu rechnen, um eine differenzierte Auswertung zu ermöglichen?</a:t>
            </a:r>
          </a:p>
        </p:txBody>
      </p:sp>
      <p:sp>
        <p:nvSpPr>
          <p:cNvPr id="5" name="Foliennummernplatzhalter 4">
            <a:extLst>
              <a:ext uri="{FF2B5EF4-FFF2-40B4-BE49-F238E27FC236}">
                <a16:creationId xmlns:a16="http://schemas.microsoft.com/office/drawing/2014/main" id="{CD5E4FCD-BA2A-47E4-A83B-6C6D7B6D4BAA}"/>
              </a:ext>
            </a:extLst>
          </p:cNvPr>
          <p:cNvSpPr>
            <a:spLocks noGrp="1"/>
          </p:cNvSpPr>
          <p:nvPr>
            <p:ph type="sldNum" sz="quarter" idx="11"/>
          </p:nvPr>
        </p:nvSpPr>
        <p:spPr/>
        <p:txBody>
          <a:bodyPr/>
          <a:lstStyle/>
          <a:p>
            <a:pPr>
              <a:defRPr/>
            </a:pPr>
            <a:fld id="{CD93DB7B-326B-406C-9334-671636692399}" type="slidenum">
              <a:rPr lang="de-DE" altLang="de-DE" smtClean="0"/>
              <a:pPr>
                <a:defRPr/>
              </a:pPr>
              <a:t>32</a:t>
            </a:fld>
            <a:endParaRPr lang="de-DE" altLang="de-DE"/>
          </a:p>
        </p:txBody>
      </p:sp>
    </p:spTree>
    <p:extLst>
      <p:ext uri="{BB962C8B-B14F-4D97-AF65-F5344CB8AC3E}">
        <p14:creationId xmlns:p14="http://schemas.microsoft.com/office/powerpoint/2010/main" val="444594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1FDF9E-EFD1-4DEB-B7C2-472686ADCD70}"/>
              </a:ext>
            </a:extLst>
          </p:cNvPr>
          <p:cNvSpPr>
            <a:spLocks noGrp="1"/>
          </p:cNvSpPr>
          <p:nvPr>
            <p:ph type="title"/>
          </p:nvPr>
        </p:nvSpPr>
        <p:spPr/>
        <p:txBody>
          <a:bodyPr/>
          <a:lstStyle/>
          <a:p>
            <a:r>
              <a:rPr lang="de-DE" dirty="0"/>
              <a:t>Überlegungen vor der Recherche (2)</a:t>
            </a:r>
          </a:p>
        </p:txBody>
      </p:sp>
      <p:sp>
        <p:nvSpPr>
          <p:cNvPr id="3" name="Inhaltsplatzhalter 2">
            <a:extLst>
              <a:ext uri="{FF2B5EF4-FFF2-40B4-BE49-F238E27FC236}">
                <a16:creationId xmlns:a16="http://schemas.microsoft.com/office/drawing/2014/main" id="{B4EF504D-07BF-4FF2-B752-F3E7BA41B916}"/>
              </a:ext>
            </a:extLst>
          </p:cNvPr>
          <p:cNvSpPr>
            <a:spLocks noGrp="1"/>
          </p:cNvSpPr>
          <p:nvPr>
            <p:ph idx="1"/>
          </p:nvPr>
        </p:nvSpPr>
        <p:spPr/>
        <p:txBody>
          <a:bodyPr/>
          <a:lstStyle/>
          <a:p>
            <a:r>
              <a:rPr lang="de-DE" dirty="0"/>
              <a:t>Wie ist das Korpus genau aufgebaut? Welche Texte welcher Autoren, Textsorten, Entstehungszeiten usw. enthält es?</a:t>
            </a:r>
          </a:p>
          <a:p>
            <a:r>
              <a:rPr lang="de-DE" dirty="0"/>
              <a:t>Welche Zweifel an der Repräsentativität des Korpus gibt es? Wie gravierend sind diese? Worauf ist bei der Auswertung zu achten?</a:t>
            </a:r>
          </a:p>
          <a:p>
            <a:endParaRPr lang="de-DE" dirty="0"/>
          </a:p>
          <a:p>
            <a:pPr marL="975" indent="0">
              <a:buNone/>
            </a:pPr>
            <a:r>
              <a:rPr lang="de-DE" dirty="0"/>
              <a:t>Wenn sich kein passendes Korpus finden lässt oder erste Testabfragen keine oder nicht genügend Treffer liefern, muss man u.U. darüber nachdenken, ein eigenes Korpus zusammenzustellen (oder die Fragestellung ganz anders anzugehen – z.B. mit einer Befragung).</a:t>
            </a:r>
          </a:p>
          <a:p>
            <a:endParaRPr lang="de-DE" dirty="0"/>
          </a:p>
        </p:txBody>
      </p:sp>
      <p:sp>
        <p:nvSpPr>
          <p:cNvPr id="5" name="Foliennummernplatzhalter 4">
            <a:extLst>
              <a:ext uri="{FF2B5EF4-FFF2-40B4-BE49-F238E27FC236}">
                <a16:creationId xmlns:a16="http://schemas.microsoft.com/office/drawing/2014/main" id="{CD5E4FCD-BA2A-47E4-A83B-6C6D7B6D4BAA}"/>
              </a:ext>
            </a:extLst>
          </p:cNvPr>
          <p:cNvSpPr>
            <a:spLocks noGrp="1"/>
          </p:cNvSpPr>
          <p:nvPr>
            <p:ph type="sldNum" sz="quarter" idx="11"/>
          </p:nvPr>
        </p:nvSpPr>
        <p:spPr/>
        <p:txBody>
          <a:bodyPr/>
          <a:lstStyle/>
          <a:p>
            <a:pPr>
              <a:defRPr/>
            </a:pPr>
            <a:fld id="{CD93DB7B-326B-406C-9334-671636692399}" type="slidenum">
              <a:rPr lang="de-DE" altLang="de-DE" smtClean="0"/>
              <a:pPr>
                <a:defRPr/>
              </a:pPr>
              <a:t>33</a:t>
            </a:fld>
            <a:endParaRPr lang="de-DE" altLang="de-DE"/>
          </a:p>
        </p:txBody>
      </p:sp>
    </p:spTree>
    <p:extLst>
      <p:ext uri="{BB962C8B-B14F-4D97-AF65-F5344CB8AC3E}">
        <p14:creationId xmlns:p14="http://schemas.microsoft.com/office/powerpoint/2010/main" val="3944116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CA073A0-AD1A-4C30-A2E8-483011A8A892}"/>
              </a:ext>
            </a:extLst>
          </p:cNvPr>
          <p:cNvSpPr>
            <a:spLocks noGrp="1"/>
          </p:cNvSpPr>
          <p:nvPr>
            <p:ph type="title"/>
          </p:nvPr>
        </p:nvSpPr>
        <p:spPr/>
        <p:txBody>
          <a:bodyPr/>
          <a:lstStyle/>
          <a:p>
            <a:r>
              <a:rPr lang="de-DE" dirty="0"/>
              <a:t>Übersicht: Web-Interfaces für Korpusabfragen</a:t>
            </a:r>
          </a:p>
        </p:txBody>
      </p:sp>
      <p:sp>
        <p:nvSpPr>
          <p:cNvPr id="3" name="Foliennummernplatzhalter 2">
            <a:extLst>
              <a:ext uri="{FF2B5EF4-FFF2-40B4-BE49-F238E27FC236}">
                <a16:creationId xmlns:a16="http://schemas.microsoft.com/office/drawing/2014/main" id="{A7AAD8CB-5645-4D61-B58E-28AD6254756C}"/>
              </a:ext>
            </a:extLst>
          </p:cNvPr>
          <p:cNvSpPr>
            <a:spLocks noGrp="1"/>
          </p:cNvSpPr>
          <p:nvPr>
            <p:ph type="sldNum" sz="quarter" idx="4294967295"/>
          </p:nvPr>
        </p:nvSpPr>
        <p:spPr>
          <a:xfrm>
            <a:off x="8693150" y="6408738"/>
            <a:ext cx="450850" cy="449262"/>
          </a:xfrm>
        </p:spPr>
        <p:txBody>
          <a:bodyPr/>
          <a:lstStyle/>
          <a:p>
            <a:pPr>
              <a:defRPr/>
            </a:pPr>
            <a:fld id="{7239A65E-9174-E147-BFFC-F3AB4B4FF47F}" type="slidenum">
              <a:rPr lang="de-DE" smtClean="0"/>
              <a:pPr>
                <a:defRPr/>
              </a:pPr>
              <a:t>34</a:t>
            </a:fld>
            <a:endParaRPr lang="de-DE"/>
          </a:p>
        </p:txBody>
      </p:sp>
    </p:spTree>
    <p:extLst>
      <p:ext uri="{BB962C8B-B14F-4D97-AF65-F5344CB8AC3E}">
        <p14:creationId xmlns:p14="http://schemas.microsoft.com/office/powerpoint/2010/main" val="3834557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7247DE-8982-3B44-8D37-4B37F82C33B2}"/>
              </a:ext>
            </a:extLst>
          </p:cNvPr>
          <p:cNvPicPr>
            <a:picLocks noChangeAspect="1"/>
          </p:cNvPicPr>
          <p:nvPr/>
        </p:nvPicPr>
        <p:blipFill>
          <a:blip r:embed="rId2"/>
          <a:stretch>
            <a:fillRect/>
          </a:stretch>
        </p:blipFill>
        <p:spPr>
          <a:xfrm>
            <a:off x="5241397" y="2554152"/>
            <a:ext cx="3302000" cy="1003300"/>
          </a:xfrm>
          <a:prstGeom prst="rect">
            <a:avLst/>
          </a:prstGeom>
        </p:spPr>
      </p:pic>
      <p:sp>
        <p:nvSpPr>
          <p:cNvPr id="2" name="Title 1">
            <a:extLst>
              <a:ext uri="{FF2B5EF4-FFF2-40B4-BE49-F238E27FC236}">
                <a16:creationId xmlns:a16="http://schemas.microsoft.com/office/drawing/2014/main" id="{0583EE29-A46A-9E42-AD9E-D3A14B4A070F}"/>
              </a:ext>
            </a:extLst>
          </p:cNvPr>
          <p:cNvSpPr>
            <a:spLocks noGrp="1"/>
          </p:cNvSpPr>
          <p:nvPr>
            <p:ph type="title"/>
          </p:nvPr>
        </p:nvSpPr>
        <p:spPr/>
        <p:txBody>
          <a:bodyPr/>
          <a:lstStyle/>
          <a:p>
            <a:r>
              <a:rPr lang="en-US" dirty="0" err="1"/>
              <a:t>CQPweb</a:t>
            </a:r>
            <a:endParaRPr lang="en-US" dirty="0"/>
          </a:p>
        </p:txBody>
      </p:sp>
      <p:sp>
        <p:nvSpPr>
          <p:cNvPr id="3" name="Content Placeholder 2">
            <a:extLst>
              <a:ext uri="{FF2B5EF4-FFF2-40B4-BE49-F238E27FC236}">
                <a16:creationId xmlns:a16="http://schemas.microsoft.com/office/drawing/2014/main" id="{BEF7BB60-C984-3042-A339-053F6902134F}"/>
              </a:ext>
            </a:extLst>
          </p:cNvPr>
          <p:cNvSpPr>
            <a:spLocks noGrp="1"/>
          </p:cNvSpPr>
          <p:nvPr>
            <p:ph idx="1"/>
          </p:nvPr>
        </p:nvSpPr>
        <p:spPr/>
        <p:txBody>
          <a:bodyPr/>
          <a:lstStyle/>
          <a:p>
            <a:r>
              <a:rPr lang="en-US" dirty="0">
                <a:hlinkClick r:id="rId3"/>
              </a:rPr>
              <a:t>https://corpora.linguistik.uni-erlangen.de/cqpweb/</a:t>
            </a:r>
            <a:r>
              <a:rPr lang="en-US" dirty="0"/>
              <a:t> </a:t>
            </a:r>
          </a:p>
          <a:p>
            <a:pPr lvl="1"/>
            <a:r>
              <a:rPr lang="en-US" sz="2000" dirty="0"/>
              <a:t>Login:		</a:t>
            </a:r>
            <a:r>
              <a:rPr lang="en-US" sz="2000" dirty="0" err="1">
                <a:solidFill>
                  <a:schemeClr val="accent4"/>
                </a:solidFill>
                <a:latin typeface="Consolas" charset="0"/>
                <a:ea typeface="Consolas" charset="0"/>
                <a:cs typeface="Consolas" charset="0"/>
              </a:rPr>
              <a:t>studentX</a:t>
            </a:r>
            <a:r>
              <a:rPr lang="en-US" sz="2000" dirty="0">
                <a:solidFill>
                  <a:schemeClr val="accent4"/>
                </a:solidFill>
              </a:rPr>
              <a:t> </a:t>
            </a:r>
            <a:r>
              <a:rPr lang="en-US" sz="2000" dirty="0"/>
              <a:t>(</a:t>
            </a:r>
            <a:r>
              <a:rPr lang="en-US" sz="2000" dirty="0">
                <a:solidFill>
                  <a:schemeClr val="accent4"/>
                </a:solidFill>
                <a:latin typeface="Consolas" charset="0"/>
                <a:ea typeface="Consolas" charset="0"/>
                <a:cs typeface="Consolas" charset="0"/>
              </a:rPr>
              <a:t>1</a:t>
            </a:r>
            <a:r>
              <a:rPr lang="en-US" sz="2000" dirty="0"/>
              <a:t> … </a:t>
            </a:r>
            <a:r>
              <a:rPr lang="en-US" sz="2000" dirty="0">
                <a:solidFill>
                  <a:schemeClr val="accent4"/>
                </a:solidFill>
                <a:latin typeface="Consolas" charset="0"/>
                <a:ea typeface="Consolas" charset="0"/>
                <a:cs typeface="Consolas" charset="0"/>
              </a:rPr>
              <a:t>15</a:t>
            </a:r>
            <a:r>
              <a:rPr lang="en-US" sz="2000" dirty="0"/>
              <a:t>)	</a:t>
            </a:r>
          </a:p>
          <a:p>
            <a:pPr lvl="1"/>
            <a:r>
              <a:rPr lang="en-US" sz="2000" dirty="0" err="1"/>
              <a:t>Passwort</a:t>
            </a:r>
            <a:r>
              <a:rPr lang="en-US" sz="2000" dirty="0"/>
              <a:t>:	</a:t>
            </a:r>
            <a:r>
              <a:rPr lang="en-US" sz="2000" dirty="0" err="1">
                <a:solidFill>
                  <a:schemeClr val="accent4"/>
                </a:solidFill>
                <a:latin typeface="Consolas" charset="0"/>
                <a:ea typeface="Consolas" charset="0"/>
                <a:cs typeface="Consolas" charset="0"/>
              </a:rPr>
              <a:t>erlangen</a:t>
            </a:r>
            <a:r>
              <a:rPr lang="en-US" sz="2000" dirty="0"/>
              <a:t> </a:t>
            </a:r>
            <a:endParaRPr lang="en-US" dirty="0"/>
          </a:p>
          <a:p>
            <a:endParaRPr lang="en-US" dirty="0"/>
          </a:p>
          <a:p>
            <a:r>
              <a:rPr lang="en-US" dirty="0" err="1"/>
              <a:t>Hintergrund</a:t>
            </a:r>
            <a:r>
              <a:rPr lang="en-US" dirty="0"/>
              <a:t>:</a:t>
            </a:r>
          </a:p>
          <a:p>
            <a:pPr lvl="1"/>
            <a:r>
              <a:rPr lang="en-US" dirty="0"/>
              <a:t>Hardie (2012); Evert &amp; Hardie (2011)</a:t>
            </a:r>
          </a:p>
          <a:p>
            <a:pPr lvl="1"/>
            <a:r>
              <a:rPr lang="en-US" dirty="0">
                <a:hlinkClick r:id="rId4"/>
              </a:rPr>
              <a:t>http://cwb.sourceforge.net/</a:t>
            </a:r>
            <a:endParaRPr lang="en-US" dirty="0"/>
          </a:p>
          <a:p>
            <a:endParaRPr lang="en-US" dirty="0"/>
          </a:p>
          <a:p>
            <a:r>
              <a:rPr lang="en-US" dirty="0" err="1"/>
              <a:t>Dokumentation</a:t>
            </a:r>
            <a:r>
              <a:rPr lang="en-US" dirty="0"/>
              <a:t>: Tutorial-Videos auf YouTube</a:t>
            </a:r>
            <a:br>
              <a:rPr lang="en-US" dirty="0"/>
            </a:br>
            <a:r>
              <a:rPr lang="en-US" dirty="0">
                <a:hlinkClick r:id="rId5"/>
              </a:rPr>
              <a:t>https://www.youtube.com/user/CorpusWorkbench</a:t>
            </a:r>
            <a:r>
              <a:rPr lang="en-US" dirty="0"/>
              <a:t> </a:t>
            </a:r>
          </a:p>
        </p:txBody>
      </p:sp>
      <p:sp>
        <p:nvSpPr>
          <p:cNvPr id="4" name="TextBox 3">
            <a:extLst>
              <a:ext uri="{FF2B5EF4-FFF2-40B4-BE49-F238E27FC236}">
                <a16:creationId xmlns:a16="http://schemas.microsoft.com/office/drawing/2014/main" id="{00077931-8CEC-3B4E-800B-4DC402725819}"/>
              </a:ext>
            </a:extLst>
          </p:cNvPr>
          <p:cNvSpPr txBox="1"/>
          <p:nvPr/>
        </p:nvSpPr>
        <p:spPr>
          <a:xfrm>
            <a:off x="5988035" y="2266248"/>
            <a:ext cx="552894" cy="215444"/>
          </a:xfrm>
          <a:prstGeom prst="rect">
            <a:avLst/>
          </a:prstGeom>
          <a:noFill/>
        </p:spPr>
        <p:txBody>
          <a:bodyPr wrap="square" lIns="0" tIns="0" rIns="0" bIns="0" rtlCol="0">
            <a:spAutoFit/>
          </a:bodyPr>
          <a:lstStyle/>
          <a:p>
            <a:pPr algn="r"/>
            <a:r>
              <a:rPr lang="de-DE" sz="1400" dirty="0">
                <a:solidFill>
                  <a:schemeClr val="accent2"/>
                </a:solidFill>
                <a:latin typeface="Calibri" panose="020F0502020204030204" pitchFamily="34" charset="0"/>
                <a:cs typeface="Calibri" panose="020F0502020204030204" pitchFamily="34" charset="0"/>
              </a:rPr>
              <a:t>CEQL*</a:t>
            </a:r>
          </a:p>
        </p:txBody>
      </p:sp>
      <p:sp>
        <p:nvSpPr>
          <p:cNvPr id="5" name="TextBox 4">
            <a:extLst>
              <a:ext uri="{FF2B5EF4-FFF2-40B4-BE49-F238E27FC236}">
                <a16:creationId xmlns:a16="http://schemas.microsoft.com/office/drawing/2014/main" id="{240B6946-BED6-024E-A26C-D1498F6F13A3}"/>
              </a:ext>
            </a:extLst>
          </p:cNvPr>
          <p:cNvSpPr txBox="1"/>
          <p:nvPr/>
        </p:nvSpPr>
        <p:spPr>
          <a:xfrm>
            <a:off x="4860957" y="6100963"/>
            <a:ext cx="3902044" cy="307777"/>
          </a:xfrm>
          <a:prstGeom prst="rect">
            <a:avLst/>
          </a:prstGeom>
          <a:noFill/>
        </p:spPr>
        <p:txBody>
          <a:bodyPr wrap="square" rtlCol="0">
            <a:spAutoFit/>
          </a:bodyPr>
          <a:lstStyle/>
          <a:p>
            <a:pPr algn="r"/>
            <a:r>
              <a:rPr lang="de-DE" sz="1400" dirty="0">
                <a:solidFill>
                  <a:schemeClr val="accent2"/>
                </a:solidFill>
                <a:latin typeface="Calibri" panose="020F0502020204030204" pitchFamily="34" charset="0"/>
                <a:cs typeface="Calibri" panose="020F0502020204030204" pitchFamily="34" charset="0"/>
              </a:rPr>
              <a:t>*http://cwb.sourceforge.net/ceql.php</a:t>
            </a:r>
          </a:p>
        </p:txBody>
      </p:sp>
    </p:spTree>
    <p:extLst>
      <p:ext uri="{BB962C8B-B14F-4D97-AF65-F5344CB8AC3E}">
        <p14:creationId xmlns:p14="http://schemas.microsoft.com/office/powerpoint/2010/main" val="922845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517E-34BD-DC4C-B685-F88882CDA9EE}"/>
              </a:ext>
            </a:extLst>
          </p:cNvPr>
          <p:cNvSpPr>
            <a:spLocks noGrp="1"/>
          </p:cNvSpPr>
          <p:nvPr>
            <p:ph type="title"/>
          </p:nvPr>
        </p:nvSpPr>
        <p:spPr/>
        <p:txBody>
          <a:bodyPr/>
          <a:lstStyle/>
          <a:p>
            <a:r>
              <a:rPr lang="de-DE"/>
              <a:t>Sketch Engine</a:t>
            </a:r>
          </a:p>
        </p:txBody>
      </p:sp>
      <p:sp>
        <p:nvSpPr>
          <p:cNvPr id="3" name="Content Placeholder 2">
            <a:extLst>
              <a:ext uri="{FF2B5EF4-FFF2-40B4-BE49-F238E27FC236}">
                <a16:creationId xmlns:a16="http://schemas.microsoft.com/office/drawing/2014/main" id="{36CC837E-9D9B-C243-8868-2F358497784D}"/>
              </a:ext>
            </a:extLst>
          </p:cNvPr>
          <p:cNvSpPr>
            <a:spLocks noGrp="1"/>
          </p:cNvSpPr>
          <p:nvPr>
            <p:ph idx="1"/>
          </p:nvPr>
        </p:nvSpPr>
        <p:spPr/>
        <p:txBody>
          <a:bodyPr/>
          <a:lstStyle/>
          <a:p>
            <a:r>
              <a:rPr lang="de-DE" dirty="0">
                <a:hlinkClick r:id="rId3"/>
              </a:rPr>
              <a:t>https://app.sketchengine.eu/</a:t>
            </a:r>
            <a:endParaRPr lang="de-DE" dirty="0"/>
          </a:p>
          <a:p>
            <a:pPr lvl="1"/>
            <a:r>
              <a:rPr lang="de-DE" dirty="0"/>
              <a:t>sehr große Auswahl von Korpora in vielen</a:t>
            </a:r>
            <a:br>
              <a:rPr lang="de-DE" dirty="0"/>
            </a:br>
            <a:r>
              <a:rPr lang="de-DE" dirty="0"/>
              <a:t>verschiedenen Sprachen verfügbar</a:t>
            </a:r>
          </a:p>
          <a:p>
            <a:pPr lvl="1"/>
            <a:r>
              <a:rPr lang="de-DE" dirty="0"/>
              <a:t>kommerzieller Anbieter: €90 / Jahr und </a:t>
            </a:r>
            <a:br>
              <a:rPr lang="de-DE" dirty="0"/>
            </a:br>
            <a:r>
              <a:rPr lang="de-DE" dirty="0"/>
              <a:t>Person (für Forschungszwecke)</a:t>
            </a:r>
          </a:p>
          <a:p>
            <a:pPr lvl="1"/>
            <a:r>
              <a:rPr lang="de-DE" dirty="0"/>
              <a:t>Erstellen/Hochladen eigener Korpora bis</a:t>
            </a:r>
            <a:br>
              <a:rPr lang="de-DE" dirty="0"/>
            </a:br>
            <a:r>
              <a:rPr lang="de-DE" dirty="0"/>
              <a:t>zu einer Größe von 1 Mio. Wörter möglich</a:t>
            </a:r>
            <a:br>
              <a:rPr lang="de-DE" dirty="0"/>
            </a:br>
            <a:r>
              <a:rPr lang="de-DE" dirty="0"/>
              <a:t>(Upgrades möglich: z.B. auf 50 Mio. Wörter für €300 / Jahr)</a:t>
            </a:r>
          </a:p>
          <a:p>
            <a:pPr lvl="1"/>
            <a:r>
              <a:rPr lang="de-DE" dirty="0"/>
              <a:t>FAU hat leider keine Uni-Lizenz (€3000 / Jahr)</a:t>
            </a:r>
          </a:p>
          <a:p>
            <a:endParaRPr lang="de-DE" dirty="0"/>
          </a:p>
          <a:p>
            <a:r>
              <a:rPr lang="de-DE" dirty="0"/>
              <a:t>Bedienungsanleitung:</a:t>
            </a:r>
            <a:br>
              <a:rPr lang="de-DE" dirty="0"/>
            </a:br>
            <a:r>
              <a:rPr lang="de-DE" dirty="0">
                <a:hlinkClick r:id="rId4"/>
              </a:rPr>
              <a:t>https://www.sketchengine.eu/user-guide/</a:t>
            </a:r>
            <a:r>
              <a:rPr lang="de-DE" dirty="0"/>
              <a:t> </a:t>
            </a:r>
          </a:p>
        </p:txBody>
      </p:sp>
      <p:pic>
        <p:nvPicPr>
          <p:cNvPr id="5" name="Picture 4">
            <a:extLst>
              <a:ext uri="{FF2B5EF4-FFF2-40B4-BE49-F238E27FC236}">
                <a16:creationId xmlns:a16="http://schemas.microsoft.com/office/drawing/2014/main" id="{AAA39B7E-7551-E658-D0E4-77EE2C3A3595}"/>
              </a:ext>
            </a:extLst>
          </p:cNvPr>
          <p:cNvPicPr>
            <a:picLocks noChangeAspect="1"/>
          </p:cNvPicPr>
          <p:nvPr/>
        </p:nvPicPr>
        <p:blipFill>
          <a:blip r:embed="rId5"/>
          <a:stretch>
            <a:fillRect/>
          </a:stretch>
        </p:blipFill>
        <p:spPr>
          <a:xfrm>
            <a:off x="5448085" y="1123803"/>
            <a:ext cx="3578957" cy="2712354"/>
          </a:xfrm>
          <a:prstGeom prst="rect">
            <a:avLst/>
          </a:prstGeom>
        </p:spPr>
      </p:pic>
    </p:spTree>
    <p:extLst>
      <p:ext uri="{BB962C8B-B14F-4D97-AF65-F5344CB8AC3E}">
        <p14:creationId xmlns:p14="http://schemas.microsoft.com/office/powerpoint/2010/main" val="4057392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Andere Web-Oberflächen @ FAU</a:t>
            </a:r>
            <a:endParaRPr lang="en-US" dirty="0"/>
          </a:p>
        </p:txBody>
      </p:sp>
      <p:sp>
        <p:nvSpPr>
          <p:cNvPr id="3" name="Content Placeholder 2"/>
          <p:cNvSpPr>
            <a:spLocks noGrp="1"/>
          </p:cNvSpPr>
          <p:nvPr>
            <p:ph idx="1"/>
          </p:nvPr>
        </p:nvSpPr>
        <p:spPr/>
        <p:txBody>
          <a:bodyPr/>
          <a:lstStyle/>
          <a:p>
            <a:r>
              <a:rPr lang="en-US" dirty="0" err="1"/>
              <a:t>BNCweb</a:t>
            </a:r>
            <a:r>
              <a:rPr lang="en-US" dirty="0"/>
              <a:t> (British National Corpus)</a:t>
            </a:r>
            <a:br>
              <a:rPr lang="en-US" dirty="0"/>
            </a:br>
            <a:r>
              <a:rPr lang="en-US" dirty="0">
                <a:hlinkClick r:id="rId2"/>
              </a:rPr>
              <a:t>https://corpora.linguistik.uni-erlangen.de/bncweb/</a:t>
            </a:r>
            <a:endParaRPr lang="en-US" dirty="0"/>
          </a:p>
          <a:p>
            <a:pPr lvl="1"/>
            <a:r>
              <a:rPr lang="en-US" sz="2000" dirty="0"/>
              <a:t>Login: 	</a:t>
            </a:r>
            <a:r>
              <a:rPr lang="en-US" sz="2000" dirty="0" err="1">
                <a:solidFill>
                  <a:schemeClr val="accent4"/>
                </a:solidFill>
                <a:latin typeface="Consolas" charset="0"/>
                <a:ea typeface="Consolas" charset="0"/>
                <a:cs typeface="Consolas" charset="0"/>
              </a:rPr>
              <a:t>studentX</a:t>
            </a:r>
            <a:endParaRPr lang="en-US" sz="2000" dirty="0">
              <a:solidFill>
                <a:schemeClr val="accent4"/>
              </a:solidFill>
              <a:latin typeface="Consolas" charset="0"/>
              <a:ea typeface="Consolas" charset="0"/>
              <a:cs typeface="Consolas" charset="0"/>
            </a:endParaRPr>
          </a:p>
          <a:p>
            <a:pPr lvl="1"/>
            <a:r>
              <a:rPr lang="en-US" sz="2000" dirty="0" err="1"/>
              <a:t>Passwort</a:t>
            </a:r>
            <a:r>
              <a:rPr lang="en-US" sz="2000" dirty="0"/>
              <a:t>:	</a:t>
            </a:r>
            <a:r>
              <a:rPr lang="en-US" sz="2000" dirty="0">
                <a:solidFill>
                  <a:schemeClr val="accent4"/>
                </a:solidFill>
                <a:latin typeface="Consolas" charset="0"/>
                <a:ea typeface="Consolas" charset="0"/>
                <a:cs typeface="Consolas" charset="0"/>
              </a:rPr>
              <a:t>erlangen</a:t>
            </a:r>
          </a:p>
          <a:p>
            <a:pPr lvl="1"/>
            <a:r>
              <a:rPr lang="en-US" sz="2000" dirty="0" err="1"/>
              <a:t>v.a. auch für</a:t>
            </a:r>
            <a:r>
              <a:rPr lang="en-US" sz="2000" dirty="0"/>
              <a:t> Beispiele und Übungsaufgaben </a:t>
            </a:r>
            <a:r>
              <a:rPr lang="en-US" sz="2000" dirty="0" err="1"/>
              <a:t>aus </a:t>
            </a:r>
            <a:r>
              <a:rPr lang="en-GB" sz="2000" i="1" dirty="0">
                <a:solidFill>
                  <a:schemeClr val="accent1"/>
                </a:solidFill>
              </a:rPr>
              <a:t>Corpus Linguistics with </a:t>
            </a:r>
            <a:r>
              <a:rPr lang="en-GB" sz="2000" i="1" dirty="0" err="1">
                <a:solidFill>
                  <a:schemeClr val="accent1"/>
                </a:solidFill>
              </a:rPr>
              <a:t>BNCweb</a:t>
            </a:r>
            <a:r>
              <a:rPr lang="en-GB" sz="2000" i="1" dirty="0">
                <a:solidFill>
                  <a:schemeClr val="accent1"/>
                </a:solidFill>
              </a:rPr>
              <a:t> – a Practical Guide</a:t>
            </a:r>
            <a:r>
              <a:rPr lang="en-US" sz="2000" i="1" dirty="0">
                <a:solidFill>
                  <a:schemeClr val="accent1"/>
                </a:solidFill>
              </a:rPr>
              <a:t> </a:t>
            </a:r>
            <a:r>
              <a:rPr lang="en-US" sz="2000" dirty="0"/>
              <a:t>(Hoffmann et al. 2008)</a:t>
            </a:r>
            <a:endParaRPr lang="en-US" sz="2000" dirty="0">
              <a:solidFill>
                <a:schemeClr val="accent4"/>
              </a:solidFill>
              <a:latin typeface="Consolas" charset="0"/>
              <a:ea typeface="Consolas" charset="0"/>
              <a:cs typeface="Consolas" charset="0"/>
            </a:endParaRPr>
          </a:p>
          <a:p>
            <a:r>
              <a:rPr lang="en-US" dirty="0" err="1"/>
              <a:t>Debatten</a:t>
            </a:r>
            <a:r>
              <a:rPr lang="en-US" dirty="0"/>
              <a:t> </a:t>
            </a:r>
            <a:r>
              <a:rPr lang="en-US" dirty="0" err="1"/>
              <a:t>aus</a:t>
            </a:r>
            <a:r>
              <a:rPr lang="en-US" dirty="0"/>
              <a:t> dem </a:t>
            </a:r>
            <a:r>
              <a:rPr lang="en-US" dirty="0" err="1"/>
              <a:t>Europäischen Parlament</a:t>
            </a:r>
            <a:br>
              <a:rPr lang="en-US" dirty="0"/>
            </a:br>
            <a:r>
              <a:rPr lang="en-US" dirty="0">
                <a:hlinkClick r:id="rId3"/>
              </a:rPr>
              <a:t>http://corpora.linguistik.uni-erlangen.de/demos/CQP/Europarl/</a:t>
            </a:r>
            <a:endParaRPr lang="en-US" dirty="0"/>
          </a:p>
          <a:p>
            <a:pPr lvl="1"/>
            <a:endParaRPr lang="en-US" dirty="0"/>
          </a:p>
          <a:p>
            <a:r>
              <a:rPr lang="en-US" dirty="0"/>
              <a:t>deutsche </a:t>
            </a:r>
            <a:r>
              <a:rPr lang="en-US" dirty="0" err="1"/>
              <a:t>Zeitungen</a:t>
            </a:r>
            <a:r>
              <a:rPr lang="en-US" dirty="0"/>
              <a:t> aus 1990er Jahren (HGC: Huge German Corpus)</a:t>
            </a:r>
            <a:br>
              <a:rPr lang="en-US" dirty="0"/>
            </a:br>
            <a:r>
              <a:rPr lang="en-US" dirty="0">
                <a:hlinkClick r:id="rId4"/>
              </a:rPr>
              <a:t>http://corpora.linguistik.uni-erlangen.de/demos/auth/HGC/</a:t>
            </a:r>
            <a:endParaRPr lang="en-US" dirty="0"/>
          </a:p>
          <a:p>
            <a:pPr lvl="1"/>
            <a:r>
              <a:rPr lang="en-US" sz="2000" dirty="0"/>
              <a:t>Login: 	</a:t>
            </a:r>
            <a:r>
              <a:rPr lang="en-US" sz="2000" dirty="0">
                <a:solidFill>
                  <a:schemeClr val="accent4"/>
                </a:solidFill>
                <a:latin typeface="Consolas" charset="0"/>
                <a:ea typeface="Consolas" charset="0"/>
                <a:cs typeface="Consolas" charset="0"/>
              </a:rPr>
              <a:t>demo</a:t>
            </a:r>
            <a:r>
              <a:rPr lang="en-US" sz="2000" dirty="0"/>
              <a:t>	</a:t>
            </a:r>
          </a:p>
          <a:p>
            <a:pPr lvl="1"/>
            <a:r>
              <a:rPr lang="en-US" sz="2000" dirty="0" err="1"/>
              <a:t>Passwort</a:t>
            </a:r>
            <a:r>
              <a:rPr lang="en-US" sz="2000" dirty="0"/>
              <a:t>:	</a:t>
            </a:r>
            <a:r>
              <a:rPr lang="en-US" sz="2000" dirty="0">
                <a:solidFill>
                  <a:schemeClr val="accent4"/>
                </a:solidFill>
                <a:latin typeface="Consolas" charset="0"/>
                <a:ea typeface="Consolas" charset="0"/>
                <a:cs typeface="Consolas" charset="0"/>
              </a:rPr>
              <a:t>demo</a:t>
            </a:r>
          </a:p>
          <a:p>
            <a:pPr lvl="1"/>
            <a:r>
              <a:rPr lang="en-US" sz="2000" dirty="0" err="1">
                <a:solidFill>
                  <a:prstClr val="black"/>
                </a:solidFill>
              </a:rPr>
              <a:t>morphologisch</a:t>
            </a:r>
            <a:r>
              <a:rPr lang="en-US" sz="2000" dirty="0">
                <a:solidFill>
                  <a:prstClr val="black"/>
                </a:solidFill>
              </a:rPr>
              <a:t> </a:t>
            </a:r>
            <a:r>
              <a:rPr lang="en-US" sz="2000" dirty="0" err="1">
                <a:solidFill>
                  <a:prstClr val="black"/>
                </a:solidFill>
              </a:rPr>
              <a:t>annotiert</a:t>
            </a:r>
            <a:endParaRPr lang="en-US" dirty="0">
              <a:solidFill>
                <a:schemeClr val="accent4"/>
              </a:solidFill>
              <a:latin typeface="Consolas" charset="0"/>
              <a:ea typeface="Consolas" charset="0"/>
              <a:cs typeface="Consolas" charset="0"/>
            </a:endParaRPr>
          </a:p>
        </p:txBody>
      </p:sp>
      <p:sp>
        <p:nvSpPr>
          <p:cNvPr id="10" name="TextBox 9">
            <a:extLst>
              <a:ext uri="{FF2B5EF4-FFF2-40B4-BE49-F238E27FC236}">
                <a16:creationId xmlns:a16="http://schemas.microsoft.com/office/drawing/2014/main" id="{58F0B1B4-AD53-9D49-A5AF-5E32367046C5}"/>
              </a:ext>
            </a:extLst>
          </p:cNvPr>
          <p:cNvSpPr txBox="1"/>
          <p:nvPr/>
        </p:nvSpPr>
        <p:spPr>
          <a:xfrm>
            <a:off x="7338400" y="4508538"/>
            <a:ext cx="552894" cy="215444"/>
          </a:xfrm>
          <a:prstGeom prst="rect">
            <a:avLst/>
          </a:prstGeom>
          <a:noFill/>
        </p:spPr>
        <p:txBody>
          <a:bodyPr wrap="square" lIns="0" tIns="0" rIns="0" bIns="0" rtlCol="0">
            <a:spAutoFit/>
          </a:bodyPr>
          <a:lstStyle/>
          <a:p>
            <a:pPr algn="r"/>
            <a:r>
              <a:rPr lang="de-DE" sz="1400" dirty="0">
                <a:solidFill>
                  <a:schemeClr val="accent2"/>
                </a:solidFill>
                <a:latin typeface="Calibri" panose="020F0502020204030204" pitchFamily="34" charset="0"/>
                <a:cs typeface="Calibri" panose="020F0502020204030204" pitchFamily="34" charset="0"/>
              </a:rPr>
              <a:t>CEQL*</a:t>
            </a:r>
          </a:p>
        </p:txBody>
      </p:sp>
      <p:sp>
        <p:nvSpPr>
          <p:cNvPr id="11" name="TextBox 10">
            <a:extLst>
              <a:ext uri="{FF2B5EF4-FFF2-40B4-BE49-F238E27FC236}">
                <a16:creationId xmlns:a16="http://schemas.microsoft.com/office/drawing/2014/main" id="{DEDB7040-50F9-094A-8527-5594BA0AD8C3}"/>
              </a:ext>
            </a:extLst>
          </p:cNvPr>
          <p:cNvSpPr txBox="1"/>
          <p:nvPr/>
        </p:nvSpPr>
        <p:spPr>
          <a:xfrm>
            <a:off x="6915972" y="5525156"/>
            <a:ext cx="552894" cy="215444"/>
          </a:xfrm>
          <a:prstGeom prst="rect">
            <a:avLst/>
          </a:prstGeom>
          <a:noFill/>
        </p:spPr>
        <p:txBody>
          <a:bodyPr wrap="square" lIns="0" tIns="0" rIns="0" bIns="0" rtlCol="0">
            <a:spAutoFit/>
          </a:bodyPr>
          <a:lstStyle/>
          <a:p>
            <a:pPr algn="r"/>
            <a:r>
              <a:rPr lang="de-DE" sz="1400" dirty="0">
                <a:solidFill>
                  <a:schemeClr val="accent2"/>
                </a:solidFill>
                <a:latin typeface="Calibri" panose="020F0502020204030204" pitchFamily="34" charset="0"/>
                <a:cs typeface="Calibri" panose="020F0502020204030204" pitchFamily="34" charset="0"/>
              </a:rPr>
              <a:t>CEQL*</a:t>
            </a:r>
          </a:p>
        </p:txBody>
      </p:sp>
      <p:sp>
        <p:nvSpPr>
          <p:cNvPr id="12" name="TextBox 11">
            <a:extLst>
              <a:ext uri="{FF2B5EF4-FFF2-40B4-BE49-F238E27FC236}">
                <a16:creationId xmlns:a16="http://schemas.microsoft.com/office/drawing/2014/main" id="{002D7CDC-40D0-1241-9B3D-D19CBDCD10A5}"/>
              </a:ext>
            </a:extLst>
          </p:cNvPr>
          <p:cNvSpPr txBox="1"/>
          <p:nvPr/>
        </p:nvSpPr>
        <p:spPr>
          <a:xfrm>
            <a:off x="4860956" y="6408738"/>
            <a:ext cx="3902044" cy="307777"/>
          </a:xfrm>
          <a:prstGeom prst="rect">
            <a:avLst/>
          </a:prstGeom>
          <a:noFill/>
        </p:spPr>
        <p:txBody>
          <a:bodyPr wrap="square" rtlCol="0">
            <a:spAutoFit/>
          </a:bodyPr>
          <a:lstStyle/>
          <a:p>
            <a:pPr algn="r"/>
            <a:r>
              <a:rPr lang="de-DE" sz="1400" dirty="0">
                <a:solidFill>
                  <a:schemeClr val="accent2"/>
                </a:solidFill>
                <a:latin typeface="Calibri" panose="020F0502020204030204" pitchFamily="34" charset="0"/>
                <a:cs typeface="Calibri" panose="020F0502020204030204" pitchFamily="34" charset="0"/>
              </a:rPr>
              <a:t>*http://cwb.sourceforge.net/ceql.php</a:t>
            </a:r>
          </a:p>
        </p:txBody>
      </p:sp>
      <p:sp>
        <p:nvSpPr>
          <p:cNvPr id="13" name="TextBox 8">
            <a:extLst>
              <a:ext uri="{FF2B5EF4-FFF2-40B4-BE49-F238E27FC236}">
                <a16:creationId xmlns:a16="http://schemas.microsoft.com/office/drawing/2014/main" id="{43D1DA58-B7FF-4FF2-9BA4-EE2E9C022625}"/>
              </a:ext>
            </a:extLst>
          </p:cNvPr>
          <p:cNvSpPr txBox="1"/>
          <p:nvPr/>
        </p:nvSpPr>
        <p:spPr>
          <a:xfrm>
            <a:off x="5880877" y="2557162"/>
            <a:ext cx="657535" cy="215444"/>
          </a:xfrm>
          <a:prstGeom prst="rect">
            <a:avLst/>
          </a:prstGeom>
          <a:noFill/>
        </p:spPr>
        <p:txBody>
          <a:bodyPr wrap="square" lIns="0" tIns="0" rIns="0" bIns="0" rtlCol="0">
            <a:spAutoFit/>
          </a:bodyPr>
          <a:lstStyle/>
          <a:p>
            <a:pPr algn="r"/>
            <a:r>
              <a:rPr lang="de-DE" sz="1400" dirty="0">
                <a:solidFill>
                  <a:schemeClr val="accent2"/>
                </a:solidFill>
                <a:latin typeface="Calibri" panose="020F0502020204030204" pitchFamily="34" charset="0"/>
                <a:cs typeface="Calibri" panose="020F0502020204030204" pitchFamily="34" charset="0"/>
              </a:rPr>
              <a:t>CEQL*</a:t>
            </a:r>
          </a:p>
        </p:txBody>
      </p:sp>
    </p:spTree>
    <p:extLst>
      <p:ext uri="{BB962C8B-B14F-4D97-AF65-F5344CB8AC3E}">
        <p14:creationId xmlns:p14="http://schemas.microsoft.com/office/powerpoint/2010/main" val="1267464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Weitere Web-Oberflächen (CWB-basiert)</a:t>
            </a:r>
          </a:p>
        </p:txBody>
      </p:sp>
      <p:sp>
        <p:nvSpPr>
          <p:cNvPr id="3" name="Content Placeholder 2"/>
          <p:cNvSpPr>
            <a:spLocks noGrp="1"/>
          </p:cNvSpPr>
          <p:nvPr>
            <p:ph idx="1"/>
          </p:nvPr>
        </p:nvSpPr>
        <p:spPr/>
        <p:txBody>
          <a:bodyPr/>
          <a:lstStyle/>
          <a:p>
            <a:pPr>
              <a:lnSpc>
                <a:spcPct val="150000"/>
              </a:lnSpc>
            </a:pPr>
            <a:r>
              <a:rPr lang="de-DE" sz="1800" dirty="0">
                <a:hlinkClick r:id="rId2"/>
              </a:rPr>
              <a:t>OPUS</a:t>
            </a:r>
            <a:r>
              <a:rPr lang="de-DE" sz="1800" dirty="0"/>
              <a:t>: Sammlung von Parallelkorpora</a:t>
            </a:r>
          </a:p>
          <a:p>
            <a:pPr>
              <a:lnSpc>
                <a:spcPct val="150000"/>
              </a:lnSpc>
            </a:pPr>
            <a:r>
              <a:rPr lang="de-DE" sz="1800" dirty="0"/>
              <a:t>Leeds </a:t>
            </a:r>
            <a:r>
              <a:rPr lang="de-DE" sz="1800" dirty="0" err="1">
                <a:hlinkClick r:id="rId3"/>
              </a:rPr>
              <a:t>IntelliText</a:t>
            </a:r>
            <a:r>
              <a:rPr lang="de-DE" sz="1800" dirty="0"/>
              <a:t> (diverse Sprachen, Web-Korpora)</a:t>
            </a:r>
          </a:p>
          <a:p>
            <a:pPr>
              <a:lnSpc>
                <a:spcPct val="150000"/>
              </a:lnSpc>
            </a:pPr>
            <a:r>
              <a:rPr lang="en-US" sz="1800" dirty="0"/>
              <a:t>BFSU </a:t>
            </a:r>
            <a:r>
              <a:rPr lang="en-US" sz="1800" dirty="0" err="1">
                <a:hlinkClick r:id="rId4"/>
              </a:rPr>
              <a:t>CQPweb</a:t>
            </a:r>
            <a:r>
              <a:rPr lang="en-US" sz="1800" dirty="0"/>
              <a:t> (</a:t>
            </a:r>
            <a:r>
              <a:rPr lang="en-US" sz="1800" dirty="0" err="1"/>
              <a:t>chinesische</a:t>
            </a:r>
            <a:r>
              <a:rPr lang="en-US" sz="1800" dirty="0"/>
              <a:t> &amp; </a:t>
            </a:r>
            <a:r>
              <a:rPr lang="en-US" sz="1800" dirty="0" err="1"/>
              <a:t>englische</a:t>
            </a:r>
            <a:r>
              <a:rPr lang="en-US" sz="1800" dirty="0"/>
              <a:t> </a:t>
            </a:r>
            <a:r>
              <a:rPr lang="en-US" sz="1800" dirty="0" err="1"/>
              <a:t>Korpora</a:t>
            </a:r>
            <a:r>
              <a:rPr lang="en-US" sz="1800" dirty="0"/>
              <a:t> @ </a:t>
            </a:r>
            <a:r>
              <a:rPr lang="en-US" sz="1800" dirty="0">
                <a:hlinkClick r:id="rId5"/>
              </a:rPr>
              <a:t>BFSU</a:t>
            </a:r>
            <a:r>
              <a:rPr lang="en-US" sz="1800" dirty="0"/>
              <a:t>)</a:t>
            </a:r>
            <a:endParaRPr lang="de-DE" sz="1800" dirty="0"/>
          </a:p>
          <a:p>
            <a:pPr>
              <a:lnSpc>
                <a:spcPct val="150000"/>
              </a:lnSpc>
            </a:pPr>
            <a:r>
              <a:rPr lang="de-DE" sz="1800" dirty="0" err="1">
                <a:hlinkClick r:id="rId6"/>
              </a:rPr>
              <a:t>Linguateca</a:t>
            </a:r>
            <a:r>
              <a:rPr lang="de-DE" sz="1800" dirty="0">
                <a:hlinkClick r:id="rId6"/>
              </a:rPr>
              <a:t> AC/DC</a:t>
            </a:r>
            <a:r>
              <a:rPr lang="de-DE" sz="1800" dirty="0"/>
              <a:t> (Portugiesisch)</a:t>
            </a:r>
          </a:p>
          <a:p>
            <a:pPr>
              <a:lnSpc>
                <a:spcPct val="150000"/>
              </a:lnSpc>
            </a:pPr>
            <a:r>
              <a:rPr lang="de-DE" sz="1800" dirty="0">
                <a:hlinkClick r:id="rId7"/>
              </a:rPr>
              <a:t>Ungarisches Nationalkorpus</a:t>
            </a:r>
            <a:endParaRPr lang="de-DE" sz="1800" dirty="0"/>
          </a:p>
          <a:p>
            <a:pPr>
              <a:lnSpc>
                <a:spcPct val="150000"/>
              </a:lnSpc>
            </a:pPr>
            <a:r>
              <a:rPr lang="de-DE" sz="1800" dirty="0"/>
              <a:t>Corpus del </a:t>
            </a:r>
            <a:r>
              <a:rPr lang="de-DE" sz="1800" dirty="0" err="1">
                <a:hlinkClick r:id="rId8"/>
              </a:rPr>
              <a:t>Espa</a:t>
            </a:r>
            <a:r>
              <a:rPr lang="en-US" sz="1800" dirty="0" err="1">
                <a:hlinkClick r:id="rId8"/>
              </a:rPr>
              <a:t>ñol</a:t>
            </a:r>
            <a:r>
              <a:rPr lang="en-US" sz="1800" dirty="0">
                <a:hlinkClick r:id="rId8"/>
              </a:rPr>
              <a:t> Actual</a:t>
            </a:r>
            <a:r>
              <a:rPr lang="en-US" sz="1800" dirty="0"/>
              <a:t> (</a:t>
            </a:r>
            <a:r>
              <a:rPr lang="en-US" sz="1800" dirty="0" err="1"/>
              <a:t>Spanisch</a:t>
            </a:r>
            <a:r>
              <a:rPr lang="en-US" sz="1800" dirty="0"/>
              <a:t>)</a:t>
            </a:r>
          </a:p>
          <a:p>
            <a:pPr>
              <a:lnSpc>
                <a:spcPct val="150000"/>
              </a:lnSpc>
            </a:pPr>
            <a:r>
              <a:rPr lang="de-DE" sz="1800" dirty="0" err="1">
                <a:hlinkClick r:id="rId9"/>
              </a:rPr>
              <a:t>Varitext</a:t>
            </a:r>
            <a:r>
              <a:rPr lang="de-DE" sz="1800" dirty="0"/>
              <a:t> (Französisch)</a:t>
            </a:r>
          </a:p>
          <a:p>
            <a:pPr>
              <a:lnSpc>
                <a:spcPct val="150000"/>
              </a:lnSpc>
            </a:pPr>
            <a:r>
              <a:rPr lang="de-DE" sz="1800" dirty="0" err="1">
                <a:hlinkClick r:id="rId10"/>
              </a:rPr>
              <a:t>Spraakbanken</a:t>
            </a:r>
            <a:r>
              <a:rPr lang="de-DE" sz="1800" dirty="0"/>
              <a:t> (Schwedisch)</a:t>
            </a:r>
          </a:p>
          <a:p>
            <a:pPr>
              <a:lnSpc>
                <a:spcPct val="150000"/>
              </a:lnSpc>
            </a:pPr>
            <a:r>
              <a:rPr lang="de-DE" sz="1800" dirty="0" err="1">
                <a:hlinkClick r:id="rId11"/>
              </a:rPr>
              <a:t>KorpusDK</a:t>
            </a:r>
            <a:r>
              <a:rPr lang="de-DE" sz="1800" dirty="0"/>
              <a:t> (Dänisch)</a:t>
            </a:r>
          </a:p>
        </p:txBody>
      </p:sp>
      <p:sp>
        <p:nvSpPr>
          <p:cNvPr id="4" name="TextBox 3"/>
          <p:cNvSpPr txBox="1"/>
          <p:nvPr/>
        </p:nvSpPr>
        <p:spPr>
          <a:xfrm>
            <a:off x="923733" y="2318747"/>
            <a:ext cx="974626"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2"/>
              </a:rPr>
              <a:t>http://opus.nlpl.eu/</a:t>
            </a:r>
            <a:endParaRPr lang="de-DE" sz="900" dirty="0"/>
          </a:p>
        </p:txBody>
      </p:sp>
      <p:sp>
        <p:nvSpPr>
          <p:cNvPr id="5" name="TextBox 4"/>
          <p:cNvSpPr txBox="1"/>
          <p:nvPr/>
        </p:nvSpPr>
        <p:spPr>
          <a:xfrm>
            <a:off x="1505902" y="2787939"/>
            <a:ext cx="2551981"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3"/>
              </a:rPr>
              <a:t>http://corpus.leeds.ac.uk/itweb/htdocs/Query.html</a:t>
            </a:r>
            <a:r>
              <a:rPr lang="de-DE" sz="900" dirty="0"/>
              <a:t> </a:t>
            </a:r>
          </a:p>
        </p:txBody>
      </p:sp>
      <p:sp>
        <p:nvSpPr>
          <p:cNvPr id="6" name="TextBox 5"/>
          <p:cNvSpPr txBox="1"/>
          <p:nvPr/>
        </p:nvSpPr>
        <p:spPr>
          <a:xfrm>
            <a:off x="1459263" y="3274533"/>
            <a:ext cx="1436291"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en-US" sz="900" dirty="0">
                <a:hlinkClick r:id="rId4"/>
              </a:rPr>
              <a:t>http://111.200.194.212/cqp/</a:t>
            </a:r>
            <a:r>
              <a:rPr lang="en-US" sz="900" dirty="0"/>
              <a:t> </a:t>
            </a:r>
            <a:endParaRPr lang="de-DE" sz="900" dirty="0"/>
          </a:p>
        </p:txBody>
      </p:sp>
      <p:sp>
        <p:nvSpPr>
          <p:cNvPr id="7" name="TextBox 6"/>
          <p:cNvSpPr txBox="1"/>
          <p:nvPr/>
        </p:nvSpPr>
        <p:spPr>
          <a:xfrm>
            <a:off x="923733" y="3741112"/>
            <a:ext cx="1647887"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6"/>
              </a:rPr>
              <a:t>http://www.linguateca.pt/ACDC/</a:t>
            </a:r>
            <a:r>
              <a:rPr lang="de-DE" sz="900" dirty="0"/>
              <a:t> </a:t>
            </a:r>
          </a:p>
        </p:txBody>
      </p:sp>
      <p:sp>
        <p:nvSpPr>
          <p:cNvPr id="8" name="TextBox 7"/>
          <p:cNvSpPr txBox="1"/>
          <p:nvPr/>
        </p:nvSpPr>
        <p:spPr>
          <a:xfrm>
            <a:off x="935041" y="4217852"/>
            <a:ext cx="2263440"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7"/>
              </a:rPr>
              <a:t>http://corpus.nytud.hu/mnsz/index_eng.html</a:t>
            </a:r>
            <a:r>
              <a:rPr lang="de-DE" sz="900" dirty="0"/>
              <a:t> </a:t>
            </a:r>
          </a:p>
        </p:txBody>
      </p:sp>
      <p:sp>
        <p:nvSpPr>
          <p:cNvPr id="9" name="TextBox 8"/>
          <p:cNvSpPr txBox="1"/>
          <p:nvPr/>
        </p:nvSpPr>
        <p:spPr>
          <a:xfrm>
            <a:off x="936830" y="5180005"/>
            <a:ext cx="1667123"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9"/>
              </a:rPr>
              <a:t>http://syrah.uni-koeln.de/varitext</a:t>
            </a:r>
            <a:r>
              <a:rPr lang="de-DE" sz="900" dirty="0"/>
              <a:t> </a:t>
            </a:r>
          </a:p>
        </p:txBody>
      </p:sp>
      <p:sp>
        <p:nvSpPr>
          <p:cNvPr id="10" name="TextBox 9"/>
          <p:cNvSpPr txBox="1"/>
          <p:nvPr/>
        </p:nvSpPr>
        <p:spPr>
          <a:xfrm>
            <a:off x="936830" y="5647765"/>
            <a:ext cx="1673535"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10"/>
              </a:rPr>
              <a:t>https://spraakbanken.gu.se/korp/</a:t>
            </a:r>
            <a:endParaRPr lang="de-DE" sz="900" dirty="0"/>
          </a:p>
        </p:txBody>
      </p:sp>
      <p:sp>
        <p:nvSpPr>
          <p:cNvPr id="11" name="TextBox 10"/>
          <p:cNvSpPr txBox="1"/>
          <p:nvPr/>
        </p:nvSpPr>
        <p:spPr>
          <a:xfrm>
            <a:off x="935041" y="6104533"/>
            <a:ext cx="1333698"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11"/>
              </a:rPr>
              <a:t>http://ordnet.dk/korpusdk/</a:t>
            </a:r>
            <a:r>
              <a:rPr lang="de-DE" sz="900" dirty="0"/>
              <a:t> </a:t>
            </a:r>
          </a:p>
        </p:txBody>
      </p:sp>
      <p:sp>
        <p:nvSpPr>
          <p:cNvPr id="12" name="TextBox 11"/>
          <p:cNvSpPr txBox="1"/>
          <p:nvPr/>
        </p:nvSpPr>
        <p:spPr>
          <a:xfrm>
            <a:off x="1969019" y="4705409"/>
            <a:ext cx="1904367"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8"/>
              </a:rPr>
              <a:t>http://spanishfn.org/tools/cea/english</a:t>
            </a:r>
            <a:r>
              <a:rPr lang="de-DE" sz="900" dirty="0"/>
              <a:t> </a:t>
            </a:r>
          </a:p>
        </p:txBody>
      </p:sp>
      <p:sp>
        <p:nvSpPr>
          <p:cNvPr id="13" name="TextBox 12"/>
          <p:cNvSpPr txBox="1"/>
          <p:nvPr/>
        </p:nvSpPr>
        <p:spPr>
          <a:xfrm>
            <a:off x="5658884" y="3270652"/>
            <a:ext cx="2276264"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en-US" sz="900" dirty="0">
                <a:hlinkClick r:id="rId5"/>
              </a:rPr>
              <a:t>http://www.bfsu-corpus.org/channels/corpus</a:t>
            </a:r>
            <a:r>
              <a:rPr lang="en-US" sz="900" dirty="0"/>
              <a:t> </a:t>
            </a:r>
            <a:endParaRPr lang="de-DE" sz="900" dirty="0"/>
          </a:p>
        </p:txBody>
      </p:sp>
    </p:spTree>
    <p:extLst>
      <p:ext uri="{BB962C8B-B14F-4D97-AF65-F5344CB8AC3E}">
        <p14:creationId xmlns:p14="http://schemas.microsoft.com/office/powerpoint/2010/main" val="4256932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Weitere Web-Oberflächen (CWB-basiert)</a:t>
            </a:r>
          </a:p>
        </p:txBody>
      </p:sp>
      <p:sp>
        <p:nvSpPr>
          <p:cNvPr id="3" name="Content Placeholder 2"/>
          <p:cNvSpPr>
            <a:spLocks noGrp="1"/>
          </p:cNvSpPr>
          <p:nvPr>
            <p:ph idx="1"/>
          </p:nvPr>
        </p:nvSpPr>
        <p:spPr/>
        <p:txBody>
          <a:bodyPr/>
          <a:lstStyle/>
          <a:p>
            <a:pPr>
              <a:lnSpc>
                <a:spcPct val="150000"/>
              </a:lnSpc>
            </a:pPr>
            <a:r>
              <a:rPr lang="de-DE" dirty="0" err="1">
                <a:hlinkClick r:id="" action="ppaction://noaction"/>
              </a:rPr>
              <a:t>TSCorpus</a:t>
            </a:r>
            <a:r>
              <a:rPr lang="de-DE" dirty="0"/>
              <a:t> (Türkisch)</a:t>
            </a:r>
          </a:p>
          <a:p>
            <a:pPr>
              <a:lnSpc>
                <a:spcPct val="150000"/>
              </a:lnSpc>
            </a:pPr>
            <a:r>
              <a:rPr lang="en-US" dirty="0">
                <a:hlinkClick r:id="rId3"/>
              </a:rPr>
              <a:t>CORIS/CODIS</a:t>
            </a:r>
            <a:r>
              <a:rPr lang="en-US" dirty="0"/>
              <a:t> (</a:t>
            </a:r>
            <a:r>
              <a:rPr lang="en-US" dirty="0" err="1"/>
              <a:t>Italienisch</a:t>
            </a:r>
            <a:r>
              <a:rPr lang="en-US" dirty="0"/>
              <a:t>)</a:t>
            </a:r>
          </a:p>
          <a:p>
            <a:pPr>
              <a:lnSpc>
                <a:spcPct val="150000"/>
              </a:lnSpc>
            </a:pPr>
            <a:r>
              <a:rPr lang="de-DE" dirty="0"/>
              <a:t>SSLMIT </a:t>
            </a:r>
            <a:r>
              <a:rPr lang="de-DE" dirty="0">
                <a:hlinkClick r:id="rId4"/>
              </a:rPr>
              <a:t>La Repubblica</a:t>
            </a:r>
            <a:r>
              <a:rPr lang="de-DE" dirty="0"/>
              <a:t> (italienische Zeitungen)</a:t>
            </a:r>
          </a:p>
          <a:p>
            <a:pPr>
              <a:lnSpc>
                <a:spcPct val="150000"/>
              </a:lnSpc>
            </a:pPr>
            <a:r>
              <a:rPr lang="de-DE" dirty="0" err="1">
                <a:hlinkClick r:id="rId5"/>
              </a:rPr>
              <a:t>BwanaNet</a:t>
            </a:r>
            <a:r>
              <a:rPr lang="de-DE" dirty="0"/>
              <a:t> (Katalanisch, Spanisch, Englisch)</a:t>
            </a:r>
          </a:p>
          <a:p>
            <a:pPr>
              <a:lnSpc>
                <a:spcPct val="150000"/>
              </a:lnSpc>
            </a:pPr>
            <a:r>
              <a:rPr lang="de-DE" dirty="0"/>
              <a:t>Georgetown University </a:t>
            </a:r>
            <a:r>
              <a:rPr lang="de-DE" dirty="0" err="1">
                <a:hlinkClick r:id="rId6"/>
              </a:rPr>
              <a:t>CQPweb</a:t>
            </a:r>
            <a:r>
              <a:rPr lang="de-DE" dirty="0"/>
              <a:t> (diverse Korpora)</a:t>
            </a:r>
          </a:p>
          <a:p>
            <a:pPr>
              <a:lnSpc>
                <a:spcPct val="150000"/>
              </a:lnSpc>
            </a:pPr>
            <a:r>
              <a:rPr lang="en-US" dirty="0">
                <a:hlinkClick r:id="rId7"/>
              </a:rPr>
              <a:t>Perugia Corpus</a:t>
            </a:r>
            <a:r>
              <a:rPr lang="en-US" dirty="0"/>
              <a:t> (</a:t>
            </a:r>
            <a:r>
              <a:rPr lang="en-US" dirty="0" err="1"/>
              <a:t>Italienisch</a:t>
            </a:r>
            <a:r>
              <a:rPr lang="en-US" dirty="0"/>
              <a:t>)</a:t>
            </a:r>
          </a:p>
          <a:p>
            <a:pPr>
              <a:lnSpc>
                <a:spcPct val="150000"/>
              </a:lnSpc>
            </a:pPr>
            <a:r>
              <a:rPr lang="de-DE" dirty="0" err="1">
                <a:hlinkClick r:id="rId8"/>
              </a:rPr>
              <a:t>CorpusEye</a:t>
            </a:r>
            <a:r>
              <a:rPr lang="de-DE" dirty="0"/>
              <a:t> (diverse Sprachen)</a:t>
            </a:r>
          </a:p>
          <a:p>
            <a:pPr>
              <a:lnSpc>
                <a:spcPct val="150000"/>
              </a:lnSpc>
            </a:pPr>
            <a:r>
              <a:rPr lang="de-DE" dirty="0">
                <a:hlinkClick r:id="rId9"/>
              </a:rPr>
              <a:t>TEI:TOK</a:t>
            </a:r>
            <a:r>
              <a:rPr lang="de-DE" dirty="0"/>
              <a:t> (mehrere Sprachen)</a:t>
            </a:r>
          </a:p>
          <a:p>
            <a:endParaRPr lang="de-DE" dirty="0"/>
          </a:p>
          <a:p>
            <a:endParaRPr lang="de-DE" dirty="0"/>
          </a:p>
        </p:txBody>
      </p:sp>
      <p:sp>
        <p:nvSpPr>
          <p:cNvPr id="4" name="TextBox 3"/>
          <p:cNvSpPr txBox="1"/>
          <p:nvPr/>
        </p:nvSpPr>
        <p:spPr>
          <a:xfrm>
            <a:off x="949597" y="2365274"/>
            <a:ext cx="1147750" cy="153888"/>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dirty="0">
                <a:hlinkClick r:id="rId10"/>
              </a:rPr>
              <a:t>http://tscorpus.com/</a:t>
            </a:r>
            <a:r>
              <a:rPr lang="de-DE" dirty="0"/>
              <a:t> </a:t>
            </a:r>
          </a:p>
        </p:txBody>
      </p:sp>
      <p:sp>
        <p:nvSpPr>
          <p:cNvPr id="5" name="TextBox 4"/>
          <p:cNvSpPr txBox="1"/>
          <p:nvPr/>
        </p:nvSpPr>
        <p:spPr>
          <a:xfrm>
            <a:off x="949596" y="2883905"/>
            <a:ext cx="1529265" cy="153888"/>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dirty="0">
                <a:hlinkClick r:id="rId3"/>
              </a:rPr>
              <a:t>http://corpora.ficlit.unibo.it/</a:t>
            </a:r>
            <a:r>
              <a:rPr lang="de-DE" dirty="0"/>
              <a:t> </a:t>
            </a:r>
          </a:p>
        </p:txBody>
      </p:sp>
      <p:sp>
        <p:nvSpPr>
          <p:cNvPr id="6" name="TextBox 5"/>
          <p:cNvSpPr txBox="1"/>
          <p:nvPr/>
        </p:nvSpPr>
        <p:spPr>
          <a:xfrm>
            <a:off x="949597" y="3925573"/>
            <a:ext cx="1631857" cy="153888"/>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dirty="0">
                <a:hlinkClick r:id="rId5"/>
              </a:rPr>
              <a:t>http://bwananet.iula.upf.edu/</a:t>
            </a:r>
            <a:r>
              <a:rPr lang="de-DE" dirty="0"/>
              <a:t> </a:t>
            </a:r>
          </a:p>
        </p:txBody>
      </p:sp>
      <p:sp>
        <p:nvSpPr>
          <p:cNvPr id="8" name="TextBox 7"/>
          <p:cNvSpPr txBox="1"/>
          <p:nvPr/>
        </p:nvSpPr>
        <p:spPr>
          <a:xfrm>
            <a:off x="949596" y="4962147"/>
            <a:ext cx="1864293" cy="153888"/>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dirty="0">
                <a:hlinkClick r:id="rId7"/>
              </a:rPr>
              <a:t>https://www.unistrapg.it/cqpweb/</a:t>
            </a:r>
            <a:r>
              <a:rPr lang="de-DE" dirty="0"/>
              <a:t> </a:t>
            </a:r>
          </a:p>
        </p:txBody>
      </p:sp>
      <p:sp>
        <p:nvSpPr>
          <p:cNvPr id="9" name="TextBox 8"/>
          <p:cNvSpPr txBox="1"/>
          <p:nvPr/>
        </p:nvSpPr>
        <p:spPr>
          <a:xfrm>
            <a:off x="949596" y="5505826"/>
            <a:ext cx="1330492" cy="153888"/>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dirty="0">
                <a:hlinkClick r:id="rId8"/>
              </a:rPr>
              <a:t>http://corp.hum.sdu.dk/</a:t>
            </a:r>
            <a:r>
              <a:rPr lang="de-DE" dirty="0"/>
              <a:t> </a:t>
            </a:r>
          </a:p>
        </p:txBody>
      </p:sp>
      <p:sp>
        <p:nvSpPr>
          <p:cNvPr id="10" name="TextBox 9"/>
          <p:cNvSpPr txBox="1"/>
          <p:nvPr/>
        </p:nvSpPr>
        <p:spPr>
          <a:xfrm>
            <a:off x="949597" y="6049505"/>
            <a:ext cx="2710678" cy="153888"/>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dirty="0">
                <a:hlinkClick r:id="rId9"/>
              </a:rPr>
              <a:t>http://www.teitok.org/index.php?action=projects</a:t>
            </a:r>
            <a:endParaRPr lang="de-DE" dirty="0"/>
          </a:p>
        </p:txBody>
      </p:sp>
      <p:sp>
        <p:nvSpPr>
          <p:cNvPr id="11" name="TextBox 10"/>
          <p:cNvSpPr txBox="1"/>
          <p:nvPr/>
        </p:nvSpPr>
        <p:spPr>
          <a:xfrm>
            <a:off x="1714228" y="3379676"/>
            <a:ext cx="4010713" cy="153888"/>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dirty="0">
                <a:hlinkClick r:id="rId4"/>
              </a:rPr>
              <a:t>http://dev.sslmit.unibo.it/corpora/corpus.php?path=&amp;name=Repubblica</a:t>
            </a:r>
            <a:r>
              <a:rPr lang="de-DE" dirty="0"/>
              <a:t> </a:t>
            </a:r>
          </a:p>
        </p:txBody>
      </p:sp>
      <p:sp>
        <p:nvSpPr>
          <p:cNvPr id="16" name="TextBox 13">
            <a:extLst>
              <a:ext uri="{FF2B5EF4-FFF2-40B4-BE49-F238E27FC236}">
                <a16:creationId xmlns:a16="http://schemas.microsoft.com/office/drawing/2014/main" id="{16CA2E0A-3DE1-4FCB-9EA3-886B56D72708}"/>
              </a:ext>
            </a:extLst>
          </p:cNvPr>
          <p:cNvSpPr txBox="1"/>
          <p:nvPr/>
        </p:nvSpPr>
        <p:spPr>
          <a:xfrm>
            <a:off x="3355846" y="4449814"/>
            <a:ext cx="2071080"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6"/>
              </a:rPr>
              <a:t>https://corpling.uis.georgetown.edu/cqp/</a:t>
            </a:r>
            <a:r>
              <a:rPr lang="de-DE" sz="900" dirty="0"/>
              <a:t> </a:t>
            </a:r>
          </a:p>
        </p:txBody>
      </p:sp>
    </p:spTree>
    <p:extLst>
      <p:ext uri="{BB962C8B-B14F-4D97-AF65-F5344CB8AC3E}">
        <p14:creationId xmlns:p14="http://schemas.microsoft.com/office/powerpoint/2010/main" val="142498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Korpusannotation</a:t>
            </a:r>
            <a:r>
              <a:rPr lang="de-DE" dirty="0"/>
              <a:t>: </a:t>
            </a:r>
            <a:r>
              <a:rPr lang="de-DE" dirty="0" err="1">
                <a:solidFill>
                  <a:schemeClr val="accent2"/>
                </a:solidFill>
              </a:rPr>
              <a:t>Tokenisierung</a:t>
            </a:r>
            <a:endParaRPr lang="de-DE" dirty="0">
              <a:solidFill>
                <a:schemeClr val="accent2"/>
              </a:solidFill>
            </a:endParaRPr>
          </a:p>
        </p:txBody>
      </p:sp>
      <p:sp>
        <p:nvSpPr>
          <p:cNvPr id="3" name="Content Placeholder 2"/>
          <p:cNvSpPr>
            <a:spLocks noGrp="1"/>
          </p:cNvSpPr>
          <p:nvPr>
            <p:ph idx="1"/>
          </p:nvPr>
        </p:nvSpPr>
        <p:spPr/>
        <p:txBody>
          <a:bodyPr/>
          <a:lstStyle/>
          <a:p>
            <a:pPr marL="0" indent="0">
              <a:buNone/>
            </a:pPr>
            <a:r>
              <a:rPr lang="de-DE" sz="2400" dirty="0" err="1"/>
              <a:t>It</a:t>
            </a:r>
            <a:r>
              <a:rPr lang="de-DE" sz="2400" dirty="0"/>
              <a:t> </a:t>
            </a:r>
            <a:r>
              <a:rPr lang="de-DE" sz="2400" dirty="0" err="1"/>
              <a:t>seemed</a:t>
            </a:r>
            <a:r>
              <a:rPr lang="de-DE" sz="2400" dirty="0"/>
              <a:t> a </a:t>
            </a:r>
            <a:r>
              <a:rPr lang="de-DE" sz="2400" dirty="0" err="1"/>
              <a:t>day</a:t>
            </a:r>
            <a:r>
              <a:rPr lang="de-DE" sz="2400" dirty="0"/>
              <a:t> </a:t>
            </a:r>
            <a:r>
              <a:rPr lang="de-DE" sz="2400" dirty="0" err="1"/>
              <a:t>much</a:t>
            </a:r>
            <a:r>
              <a:rPr lang="de-DE" sz="2400" dirty="0"/>
              <a:t> </a:t>
            </a:r>
            <a:r>
              <a:rPr lang="de-DE" sz="2400" dirty="0" err="1"/>
              <a:t>as</a:t>
            </a:r>
            <a:r>
              <a:rPr lang="de-DE" sz="2400" dirty="0"/>
              <a:t> </a:t>
            </a:r>
            <a:r>
              <a:rPr lang="de-DE" sz="2400" dirty="0" err="1"/>
              <a:t>any</a:t>
            </a:r>
            <a:r>
              <a:rPr lang="de-DE" sz="2400" dirty="0"/>
              <a:t> </a:t>
            </a:r>
            <a:r>
              <a:rPr lang="de-DE" sz="2400" dirty="0" err="1"/>
              <a:t>other</a:t>
            </a:r>
            <a:r>
              <a:rPr lang="de-DE" sz="2400" dirty="0"/>
              <a:t> </a:t>
            </a:r>
            <a:r>
              <a:rPr lang="de-DE" sz="2400" dirty="0" err="1"/>
              <a:t>until</a:t>
            </a:r>
            <a:r>
              <a:rPr lang="de-DE" sz="2400" dirty="0"/>
              <a:t> I </a:t>
            </a:r>
            <a:r>
              <a:rPr lang="de-DE" sz="2400" dirty="0" err="1"/>
              <a:t>happened</a:t>
            </a:r>
            <a:r>
              <a:rPr lang="de-DE" sz="2400" dirty="0"/>
              <a:t> </a:t>
            </a:r>
            <a:r>
              <a:rPr lang="de-DE" sz="2400" dirty="0" err="1"/>
              <a:t>to</a:t>
            </a:r>
            <a:r>
              <a:rPr lang="de-DE" sz="2400" dirty="0"/>
              <a:t> </a:t>
            </a:r>
            <a:r>
              <a:rPr lang="de-DE" sz="2400" dirty="0" err="1"/>
              <a:t>look</a:t>
            </a:r>
            <a:r>
              <a:rPr lang="de-DE" sz="2400" dirty="0"/>
              <a:t> out </a:t>
            </a:r>
            <a:r>
              <a:rPr lang="de-DE" sz="2400" dirty="0" err="1"/>
              <a:t>of</a:t>
            </a:r>
            <a:r>
              <a:rPr lang="de-DE" sz="2400" dirty="0"/>
              <a:t> </a:t>
            </a:r>
            <a:r>
              <a:rPr lang="de-DE" sz="2400" dirty="0" err="1"/>
              <a:t>the</a:t>
            </a:r>
            <a:r>
              <a:rPr lang="de-DE" sz="2400" dirty="0"/>
              <a:t> back </a:t>
            </a:r>
            <a:r>
              <a:rPr lang="de-DE" sz="2400" dirty="0" err="1">
                <a:solidFill>
                  <a:schemeClr val="accent2"/>
                </a:solidFill>
              </a:rPr>
              <a:t>window</a:t>
            </a:r>
            <a:r>
              <a:rPr lang="de-DE" sz="2400" dirty="0">
                <a:solidFill>
                  <a:schemeClr val="accent2"/>
                </a:solidFill>
              </a:rPr>
              <a:t> .</a:t>
            </a:r>
            <a:r>
              <a:rPr lang="de-DE" sz="2400" dirty="0"/>
              <a:t>  </a:t>
            </a:r>
            <a:r>
              <a:rPr lang="de-DE" sz="2400" dirty="0" err="1"/>
              <a:t>There</a:t>
            </a:r>
            <a:r>
              <a:rPr lang="de-DE" sz="2400" dirty="0"/>
              <a:t> was a </a:t>
            </a:r>
            <a:r>
              <a:rPr lang="de-DE" sz="2400" dirty="0" err="1"/>
              <a:t>little</a:t>
            </a:r>
            <a:r>
              <a:rPr lang="de-DE" sz="2400" dirty="0"/>
              <a:t> </a:t>
            </a:r>
            <a:r>
              <a:rPr lang="de-DE" sz="2400" dirty="0" err="1"/>
              <a:t>garden</a:t>
            </a:r>
            <a:r>
              <a:rPr lang="de-DE" sz="2400" dirty="0"/>
              <a:t> </a:t>
            </a:r>
            <a:r>
              <a:rPr lang="de-DE" sz="2400" dirty="0" err="1"/>
              <a:t>behind</a:t>
            </a:r>
            <a:r>
              <a:rPr lang="de-DE" sz="2400" dirty="0"/>
              <a:t> </a:t>
            </a:r>
            <a:r>
              <a:rPr lang="de-DE" sz="2400" dirty="0" err="1"/>
              <a:t>the</a:t>
            </a:r>
            <a:r>
              <a:rPr lang="de-DE" sz="2400" dirty="0"/>
              <a:t> </a:t>
            </a:r>
            <a:r>
              <a:rPr lang="de-DE" sz="2400" dirty="0" err="1">
                <a:solidFill>
                  <a:schemeClr val="accent2"/>
                </a:solidFill>
              </a:rPr>
              <a:t>house</a:t>
            </a:r>
            <a:r>
              <a:rPr lang="de-DE" sz="2400" dirty="0">
                <a:solidFill>
                  <a:schemeClr val="accent2"/>
                </a:solidFill>
              </a:rPr>
              <a:t> ;</a:t>
            </a:r>
            <a:r>
              <a:rPr lang="de-DE" sz="2400" dirty="0"/>
              <a:t> a well-</a:t>
            </a:r>
            <a:r>
              <a:rPr lang="de-DE" sz="2400" dirty="0" err="1"/>
              <a:t>mown</a:t>
            </a:r>
            <a:r>
              <a:rPr lang="de-DE" sz="2400" dirty="0"/>
              <a:t> </a:t>
            </a:r>
            <a:r>
              <a:rPr lang="de-DE" sz="2400" dirty="0" err="1"/>
              <a:t>lawn</a:t>
            </a:r>
            <a:r>
              <a:rPr lang="de-DE" sz="2400" dirty="0"/>
              <a:t> </a:t>
            </a:r>
            <a:r>
              <a:rPr lang="de-DE" sz="2400" dirty="0" err="1"/>
              <a:t>surrounded</a:t>
            </a:r>
            <a:r>
              <a:rPr lang="de-DE" sz="2400" dirty="0"/>
              <a:t> </a:t>
            </a:r>
            <a:r>
              <a:rPr lang="de-DE" sz="2400" dirty="0" err="1"/>
              <a:t>by</a:t>
            </a:r>
            <a:r>
              <a:rPr lang="de-DE" sz="2400" dirty="0"/>
              <a:t> a </a:t>
            </a:r>
            <a:r>
              <a:rPr lang="de-DE" sz="2400" dirty="0" err="1"/>
              <a:t>neatly</a:t>
            </a:r>
            <a:r>
              <a:rPr lang="de-DE" sz="2400" dirty="0"/>
              <a:t> </a:t>
            </a:r>
            <a:r>
              <a:rPr lang="de-DE" sz="2400" dirty="0" err="1"/>
              <a:t>cut</a:t>
            </a:r>
            <a:r>
              <a:rPr lang="de-DE" sz="2400" dirty="0"/>
              <a:t> </a:t>
            </a:r>
            <a:r>
              <a:rPr lang="de-DE" sz="2400" dirty="0" err="1">
                <a:solidFill>
                  <a:schemeClr val="accent2"/>
                </a:solidFill>
              </a:rPr>
              <a:t>hedge</a:t>
            </a:r>
            <a:r>
              <a:rPr lang="de-DE" sz="2400" dirty="0">
                <a:solidFill>
                  <a:schemeClr val="accent2"/>
                </a:solidFill>
              </a:rPr>
              <a:t> ,</a:t>
            </a:r>
            <a:r>
              <a:rPr lang="de-DE" sz="2400" dirty="0"/>
              <a:t> a </a:t>
            </a:r>
            <a:r>
              <a:rPr lang="de-DE" sz="2400" dirty="0" err="1"/>
              <a:t>few</a:t>
            </a:r>
            <a:r>
              <a:rPr lang="de-DE" sz="2400" dirty="0"/>
              <a:t> </a:t>
            </a:r>
            <a:r>
              <a:rPr lang="de-DE" sz="2400" dirty="0" err="1"/>
              <a:t>bushes</a:t>
            </a:r>
            <a:r>
              <a:rPr lang="de-DE" sz="2400" dirty="0"/>
              <a:t> and </a:t>
            </a:r>
            <a:r>
              <a:rPr lang="de-DE" sz="2400" dirty="0" err="1"/>
              <a:t>colourful</a:t>
            </a:r>
            <a:r>
              <a:rPr lang="de-DE" sz="2400" dirty="0"/>
              <a:t> </a:t>
            </a:r>
            <a:r>
              <a:rPr lang="de-DE" sz="2400" dirty="0" err="1">
                <a:solidFill>
                  <a:schemeClr val="accent2"/>
                </a:solidFill>
              </a:rPr>
              <a:t>flowers</a:t>
            </a:r>
            <a:r>
              <a:rPr lang="de-DE" sz="2400" dirty="0">
                <a:solidFill>
                  <a:schemeClr val="accent2"/>
                </a:solidFill>
              </a:rPr>
              <a:t> .</a:t>
            </a:r>
          </a:p>
        </p:txBody>
      </p:sp>
    </p:spTree>
    <p:extLst>
      <p:ext uri="{BB962C8B-B14F-4D97-AF65-F5344CB8AC3E}">
        <p14:creationId xmlns:p14="http://schemas.microsoft.com/office/powerpoint/2010/main" val="2690115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Andere beliebte Web-Oberflächen</a:t>
            </a:r>
          </a:p>
        </p:txBody>
      </p:sp>
      <p:sp>
        <p:nvSpPr>
          <p:cNvPr id="3" name="Content Placeholder 2"/>
          <p:cNvSpPr>
            <a:spLocks noGrp="1"/>
          </p:cNvSpPr>
          <p:nvPr>
            <p:ph idx="1"/>
          </p:nvPr>
        </p:nvSpPr>
        <p:spPr/>
        <p:txBody>
          <a:bodyPr/>
          <a:lstStyle/>
          <a:p>
            <a:r>
              <a:rPr lang="de-DE" dirty="0">
                <a:hlinkClick r:id="rId2"/>
              </a:rPr>
              <a:t>BYU Corpora</a:t>
            </a:r>
            <a:r>
              <a:rPr lang="de-DE" dirty="0"/>
              <a:t> (von Mark Davies)</a:t>
            </a:r>
          </a:p>
          <a:p>
            <a:pPr lvl="1"/>
            <a:r>
              <a:rPr lang="de-DE" dirty="0"/>
              <a:t>COCA, COHA, Seifenopern, </a:t>
            </a:r>
            <a:r>
              <a:rPr lang="de-DE" dirty="0" err="1"/>
              <a:t>GloWbE</a:t>
            </a:r>
            <a:r>
              <a:rPr lang="de-DE" dirty="0"/>
              <a:t>, TIME, Spanisch, Portugiesisch, …</a:t>
            </a:r>
          </a:p>
          <a:p>
            <a:r>
              <a:rPr lang="de-DE" dirty="0"/>
              <a:t>Google </a:t>
            </a:r>
            <a:r>
              <a:rPr lang="de-DE" dirty="0">
                <a:hlinkClick r:id="rId3"/>
              </a:rPr>
              <a:t>Web 1T 5-Grams</a:t>
            </a:r>
            <a:r>
              <a:rPr lang="de-DE" dirty="0"/>
              <a:t> (N-gramm-Datenbank)</a:t>
            </a:r>
          </a:p>
          <a:p>
            <a:pPr lvl="1"/>
            <a:r>
              <a:rPr lang="de-DE" dirty="0"/>
              <a:t>N-Gramme durchsuchen, vorberechnete (Quasi-)Kollokationen</a:t>
            </a:r>
          </a:p>
          <a:p>
            <a:pPr lvl="1"/>
            <a:r>
              <a:rPr lang="de-DE" dirty="0" err="1">
                <a:hlinkClick r:id="rId4"/>
              </a:rPr>
              <a:t>NetSpeak</a:t>
            </a:r>
            <a:r>
              <a:rPr lang="de-DE" dirty="0"/>
              <a:t>: hübschere Web-Oberfläche</a:t>
            </a:r>
          </a:p>
          <a:p>
            <a:r>
              <a:rPr lang="de-DE" dirty="0"/>
              <a:t>Google Books </a:t>
            </a:r>
            <a:r>
              <a:rPr lang="de-DE" dirty="0" err="1">
                <a:hlinkClick r:id="rId5"/>
              </a:rPr>
              <a:t>Ngram</a:t>
            </a:r>
            <a:r>
              <a:rPr lang="de-DE" dirty="0">
                <a:hlinkClick r:id="rId5"/>
              </a:rPr>
              <a:t> Viewer</a:t>
            </a:r>
            <a:r>
              <a:rPr lang="de-DE" dirty="0"/>
              <a:t> (</a:t>
            </a:r>
            <a:r>
              <a:rPr lang="de-DE" dirty="0">
                <a:hlinkClick r:id="rId6"/>
              </a:rPr>
              <a:t>Info</a:t>
            </a:r>
            <a:r>
              <a:rPr lang="de-DE" dirty="0"/>
              <a:t>)</a:t>
            </a:r>
          </a:p>
          <a:p>
            <a:pPr lvl="1"/>
            <a:r>
              <a:rPr lang="de-DE" dirty="0"/>
              <a:t>Visualisierung von Frequenzänderungen im Laufe der Zeit (Wörter, Phrasen)</a:t>
            </a:r>
          </a:p>
          <a:p>
            <a:r>
              <a:rPr lang="de-DE" dirty="0"/>
              <a:t>Linguee: </a:t>
            </a:r>
            <a:r>
              <a:rPr lang="de-DE" dirty="0">
                <a:hlinkClick r:id="rId7"/>
              </a:rPr>
              <a:t>Englisch</a:t>
            </a:r>
            <a:r>
              <a:rPr lang="de-DE" dirty="0"/>
              <a:t>, </a:t>
            </a:r>
            <a:r>
              <a:rPr lang="de-DE" dirty="0">
                <a:hlinkClick r:id="rId8"/>
              </a:rPr>
              <a:t>Deutsch</a:t>
            </a:r>
            <a:r>
              <a:rPr lang="de-DE" dirty="0"/>
              <a:t>, </a:t>
            </a:r>
            <a:r>
              <a:rPr lang="de-DE" dirty="0">
                <a:hlinkClick r:id="rId9"/>
              </a:rPr>
              <a:t>Französisch</a:t>
            </a:r>
            <a:endParaRPr lang="de-DE" dirty="0"/>
          </a:p>
          <a:p>
            <a:pPr lvl="1"/>
            <a:r>
              <a:rPr lang="de-DE" dirty="0"/>
              <a:t>Web-</a:t>
            </a:r>
            <a:r>
              <a:rPr lang="de-DE" dirty="0" err="1"/>
              <a:t>crawled</a:t>
            </a:r>
            <a:r>
              <a:rPr lang="de-DE" dirty="0"/>
              <a:t> parallel </a:t>
            </a:r>
            <a:r>
              <a:rPr lang="de-DE" dirty="0" err="1"/>
              <a:t>corpora</a:t>
            </a:r>
            <a:r>
              <a:rPr lang="de-DE" dirty="0"/>
              <a:t> </a:t>
            </a:r>
            <a:r>
              <a:rPr lang="de-DE" dirty="0" err="1"/>
              <a:t>for</a:t>
            </a:r>
            <a:r>
              <a:rPr lang="de-DE" dirty="0"/>
              <a:t> </a:t>
            </a:r>
            <a:r>
              <a:rPr lang="de-DE" dirty="0" err="1"/>
              <a:t>many</a:t>
            </a:r>
            <a:r>
              <a:rPr lang="de-DE" dirty="0"/>
              <a:t> </a:t>
            </a:r>
            <a:r>
              <a:rPr lang="de-DE" dirty="0" err="1"/>
              <a:t>language</a:t>
            </a:r>
            <a:r>
              <a:rPr lang="de-DE" dirty="0"/>
              <a:t> </a:t>
            </a:r>
            <a:r>
              <a:rPr lang="de-DE" dirty="0" err="1"/>
              <a:t>pairs</a:t>
            </a:r>
            <a:endParaRPr lang="de-DE" dirty="0"/>
          </a:p>
          <a:p>
            <a:pPr lvl="1"/>
            <a:r>
              <a:rPr lang="de-DE" dirty="0"/>
              <a:t>nützlich, um mögliche Übersetzungen zu finden (</a:t>
            </a:r>
            <a:r>
              <a:rPr lang="de-DE" i="1" dirty="0" err="1"/>
              <a:t>caveat</a:t>
            </a:r>
            <a:r>
              <a:rPr lang="de-DE" i="1" dirty="0"/>
              <a:t> </a:t>
            </a:r>
            <a:r>
              <a:rPr lang="de-DE" i="1" dirty="0" err="1"/>
              <a:t>emptor</a:t>
            </a:r>
            <a:r>
              <a:rPr lang="de-DE" dirty="0"/>
              <a:t> …)</a:t>
            </a:r>
          </a:p>
          <a:p>
            <a:r>
              <a:rPr lang="de-DE" dirty="0">
                <a:hlinkClick r:id="rId10"/>
              </a:rPr>
              <a:t>Treebank.info</a:t>
            </a:r>
            <a:r>
              <a:rPr lang="de-DE" dirty="0"/>
              <a:t> (automatisch syntaktisch annotierte Korpora)</a:t>
            </a:r>
          </a:p>
          <a:p>
            <a:pPr lvl="1"/>
            <a:endParaRPr lang="de-DE" dirty="0"/>
          </a:p>
        </p:txBody>
      </p:sp>
      <p:sp>
        <p:nvSpPr>
          <p:cNvPr id="4" name="TextBox 3"/>
          <p:cNvSpPr txBox="1"/>
          <p:nvPr/>
        </p:nvSpPr>
        <p:spPr>
          <a:xfrm>
            <a:off x="931369" y="2232771"/>
            <a:ext cx="1628651"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11"/>
              </a:rPr>
              <a:t>http://www.english-corpora.org/</a:t>
            </a:r>
            <a:r>
              <a:rPr lang="de-DE" sz="900" dirty="0"/>
              <a:t> </a:t>
            </a:r>
          </a:p>
        </p:txBody>
      </p:sp>
      <p:sp>
        <p:nvSpPr>
          <p:cNvPr id="5" name="TextBox 4"/>
          <p:cNvSpPr txBox="1"/>
          <p:nvPr/>
        </p:nvSpPr>
        <p:spPr>
          <a:xfrm>
            <a:off x="1714187" y="2938049"/>
            <a:ext cx="4193456"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12"/>
              </a:rPr>
              <a:t>http://corpora.linguistik.uni-erlangen.de/cgi-bin/demos/Web1T5/Web1T5_freq.perl</a:t>
            </a:r>
            <a:r>
              <a:rPr lang="de-DE" sz="900" dirty="0"/>
              <a:t> </a:t>
            </a:r>
          </a:p>
        </p:txBody>
      </p:sp>
      <p:sp>
        <p:nvSpPr>
          <p:cNvPr id="6" name="TextBox 5"/>
          <p:cNvSpPr txBox="1"/>
          <p:nvPr/>
        </p:nvSpPr>
        <p:spPr>
          <a:xfrm>
            <a:off x="2391856" y="3979677"/>
            <a:ext cx="1763303"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5"/>
              </a:rPr>
              <a:t>https://books.google.com/ngrams/</a:t>
            </a:r>
            <a:r>
              <a:rPr lang="de-DE" sz="900" dirty="0"/>
              <a:t> </a:t>
            </a:r>
          </a:p>
        </p:txBody>
      </p:sp>
      <p:sp>
        <p:nvSpPr>
          <p:cNvPr id="7" name="TextBox 6"/>
          <p:cNvSpPr txBox="1"/>
          <p:nvPr/>
        </p:nvSpPr>
        <p:spPr>
          <a:xfrm>
            <a:off x="4155159" y="3979677"/>
            <a:ext cx="1949252"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6"/>
              </a:rPr>
              <a:t>https://books.google.com/ngrams/info</a:t>
            </a:r>
            <a:r>
              <a:rPr lang="de-DE" sz="900" dirty="0"/>
              <a:t> </a:t>
            </a:r>
          </a:p>
        </p:txBody>
      </p:sp>
      <p:sp>
        <p:nvSpPr>
          <p:cNvPr id="8" name="TextBox 7"/>
          <p:cNvSpPr txBox="1"/>
          <p:nvPr/>
        </p:nvSpPr>
        <p:spPr>
          <a:xfrm>
            <a:off x="1402438" y="4678225"/>
            <a:ext cx="1224694"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7"/>
              </a:rPr>
              <a:t>http://www.linguee.com/</a:t>
            </a:r>
            <a:endParaRPr lang="de-DE" sz="900" dirty="0"/>
          </a:p>
        </p:txBody>
      </p:sp>
      <p:sp>
        <p:nvSpPr>
          <p:cNvPr id="9" name="TextBox 8"/>
          <p:cNvSpPr txBox="1"/>
          <p:nvPr/>
        </p:nvSpPr>
        <p:spPr>
          <a:xfrm>
            <a:off x="3870261" y="4678225"/>
            <a:ext cx="1109278"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9"/>
              </a:rPr>
              <a:t>http://www.linguee.fr/</a:t>
            </a:r>
            <a:r>
              <a:rPr lang="de-DE" sz="900" dirty="0"/>
              <a:t> </a:t>
            </a:r>
          </a:p>
        </p:txBody>
      </p:sp>
      <p:sp>
        <p:nvSpPr>
          <p:cNvPr id="10" name="TextBox 9"/>
          <p:cNvSpPr txBox="1"/>
          <p:nvPr/>
        </p:nvSpPr>
        <p:spPr>
          <a:xfrm>
            <a:off x="2703275" y="4678225"/>
            <a:ext cx="1166986"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8"/>
              </a:rPr>
              <a:t>http://www.linguee.de/</a:t>
            </a:r>
            <a:r>
              <a:rPr lang="de-DE" sz="900" dirty="0"/>
              <a:t> </a:t>
            </a:r>
          </a:p>
        </p:txBody>
      </p:sp>
      <p:sp>
        <p:nvSpPr>
          <p:cNvPr id="11" name="TextBox 10"/>
          <p:cNvSpPr txBox="1"/>
          <p:nvPr/>
        </p:nvSpPr>
        <p:spPr>
          <a:xfrm>
            <a:off x="1390500" y="3584741"/>
            <a:ext cx="1301638"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4"/>
              </a:rPr>
              <a:t>http://www.netspeak.org/</a:t>
            </a:r>
            <a:r>
              <a:rPr lang="de-DE" sz="900" dirty="0"/>
              <a:t> </a:t>
            </a:r>
          </a:p>
        </p:txBody>
      </p:sp>
      <p:sp>
        <p:nvSpPr>
          <p:cNvPr id="12" name="TextBox 11"/>
          <p:cNvSpPr txBox="1"/>
          <p:nvPr/>
        </p:nvSpPr>
        <p:spPr>
          <a:xfrm>
            <a:off x="931369" y="5702459"/>
            <a:ext cx="1019510" cy="138499"/>
          </a:xfrm>
          <a:prstGeom prst="rect">
            <a:avLst/>
          </a:prstGeom>
          <a:noFill/>
        </p:spPr>
        <p:txBody>
          <a:bodyPr wrap="none" lIns="0" tIns="0" rIns="0" bIns="0" rtlCol="0">
            <a:spAutoFit/>
          </a:bodyPr>
          <a:lstStyle>
            <a:defPPr>
              <a:defRPr lang="en-US"/>
            </a:defPPr>
            <a:lvl1pPr>
              <a:tabLst>
                <a:tab pos="8034338" algn="r"/>
              </a:tabLst>
              <a:defRPr sz="1000">
                <a:solidFill>
                  <a:schemeClr val="accent2"/>
                </a:solidFill>
              </a:defRPr>
            </a:lvl1pPr>
          </a:lstStyle>
          <a:p>
            <a:r>
              <a:rPr lang="de-DE" sz="900" dirty="0">
                <a:hlinkClick r:id="rId10"/>
              </a:rPr>
              <a:t>http://treebank.info/</a:t>
            </a:r>
            <a:r>
              <a:rPr lang="de-DE" sz="900" dirty="0"/>
              <a:t> </a:t>
            </a:r>
          </a:p>
        </p:txBody>
      </p:sp>
    </p:spTree>
    <p:extLst>
      <p:ext uri="{BB962C8B-B14F-4D97-AF65-F5344CB8AC3E}">
        <p14:creationId xmlns:p14="http://schemas.microsoft.com/office/powerpoint/2010/main" val="346879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22F01-73E2-46E6-8211-E82C63CA977A}"/>
              </a:ext>
            </a:extLst>
          </p:cNvPr>
          <p:cNvSpPr>
            <a:spLocks noGrp="1"/>
          </p:cNvSpPr>
          <p:nvPr>
            <p:ph type="title"/>
          </p:nvPr>
        </p:nvSpPr>
        <p:spPr/>
        <p:txBody>
          <a:bodyPr/>
          <a:lstStyle/>
          <a:p>
            <a:r>
              <a:rPr lang="de-DE" dirty="0"/>
              <a:t>Andere beliebte Web-Oberflächen</a:t>
            </a:r>
          </a:p>
        </p:txBody>
      </p:sp>
      <p:sp>
        <p:nvSpPr>
          <p:cNvPr id="3" name="Inhaltsplatzhalter 2">
            <a:extLst>
              <a:ext uri="{FF2B5EF4-FFF2-40B4-BE49-F238E27FC236}">
                <a16:creationId xmlns:a16="http://schemas.microsoft.com/office/drawing/2014/main" id="{F56DFF0B-4831-464B-807C-1BE1934D8713}"/>
              </a:ext>
            </a:extLst>
          </p:cNvPr>
          <p:cNvSpPr>
            <a:spLocks noGrp="1"/>
          </p:cNvSpPr>
          <p:nvPr>
            <p:ph idx="1"/>
          </p:nvPr>
        </p:nvSpPr>
        <p:spPr/>
        <p:txBody>
          <a:bodyPr/>
          <a:lstStyle/>
          <a:p>
            <a:pPr>
              <a:lnSpc>
                <a:spcPct val="150000"/>
              </a:lnSpc>
            </a:pPr>
            <a:r>
              <a:rPr lang="de-DE" dirty="0">
                <a:hlinkClick r:id="rId2"/>
              </a:rPr>
              <a:t>DWDS-Korpora</a:t>
            </a:r>
            <a:r>
              <a:rPr lang="de-DE" dirty="0"/>
              <a:t> *</a:t>
            </a:r>
          </a:p>
          <a:p>
            <a:pPr lvl="1">
              <a:lnSpc>
                <a:spcPct val="150000"/>
              </a:lnSpc>
            </a:pPr>
            <a:r>
              <a:rPr lang="de-DE" dirty="0"/>
              <a:t>Korpusabfragen, (diachrone) Kollokationsanalyse, Wortverlaufskurven</a:t>
            </a:r>
          </a:p>
          <a:p>
            <a:pPr>
              <a:lnSpc>
                <a:spcPct val="150000"/>
              </a:lnSpc>
            </a:pPr>
            <a:r>
              <a:rPr lang="de-DE" dirty="0">
                <a:hlinkClick r:id="rId3"/>
              </a:rPr>
              <a:t>COSMAS II</a:t>
            </a:r>
            <a:r>
              <a:rPr lang="de-DE" dirty="0"/>
              <a:t> *</a:t>
            </a:r>
          </a:p>
          <a:p>
            <a:pPr lvl="1">
              <a:lnSpc>
                <a:spcPct val="150000"/>
              </a:lnSpc>
            </a:pPr>
            <a:r>
              <a:rPr lang="de-DE" dirty="0"/>
              <a:t>Korpora des Instituts für deutsche Sprache (IDS), inkl. Kollokationsanalyse</a:t>
            </a:r>
          </a:p>
          <a:p>
            <a:pPr>
              <a:lnSpc>
                <a:spcPct val="150000"/>
              </a:lnSpc>
            </a:pPr>
            <a:r>
              <a:rPr lang="de-DE" dirty="0">
                <a:hlinkClick r:id="rId4"/>
              </a:rPr>
              <a:t>DGD</a:t>
            </a:r>
            <a:r>
              <a:rPr lang="de-DE" dirty="0"/>
              <a:t>: Datenbank für gesprochenes Deutsch des IDS *</a:t>
            </a:r>
          </a:p>
          <a:p>
            <a:pPr>
              <a:lnSpc>
                <a:spcPct val="150000"/>
              </a:lnSpc>
            </a:pPr>
            <a:r>
              <a:rPr lang="de-DE" dirty="0">
                <a:hlinkClick r:id="rId5"/>
              </a:rPr>
              <a:t>KorAP</a:t>
            </a:r>
            <a:r>
              <a:rPr lang="de-DE" dirty="0"/>
              <a:t>: neue Web-Oberfläche für IDS-Korpora (CQL-Abfragen möglich)</a:t>
            </a:r>
          </a:p>
          <a:p>
            <a:pPr>
              <a:lnSpc>
                <a:spcPct val="150000"/>
              </a:lnSpc>
            </a:pPr>
            <a:r>
              <a:rPr lang="de-DE" dirty="0">
                <a:hlinkClick r:id="rId6"/>
              </a:rPr>
              <a:t>ANNIS-Interface</a:t>
            </a:r>
            <a:r>
              <a:rPr lang="de-DE" dirty="0"/>
              <a:t> der HU Berlin: diverse, v.a. kleinere Korpora</a:t>
            </a:r>
          </a:p>
          <a:p>
            <a:pPr>
              <a:lnSpc>
                <a:spcPct val="150000"/>
              </a:lnSpc>
            </a:pPr>
            <a:endParaRPr lang="de-DE" dirty="0"/>
          </a:p>
        </p:txBody>
      </p:sp>
      <p:sp>
        <p:nvSpPr>
          <p:cNvPr id="4" name="Foliennummernplatzhalter 3">
            <a:extLst>
              <a:ext uri="{FF2B5EF4-FFF2-40B4-BE49-F238E27FC236}">
                <a16:creationId xmlns:a16="http://schemas.microsoft.com/office/drawing/2014/main" id="{13DAF1B2-315A-44C9-BB51-1715B3A75C8D}"/>
              </a:ext>
            </a:extLst>
          </p:cNvPr>
          <p:cNvSpPr>
            <a:spLocks noGrp="1"/>
          </p:cNvSpPr>
          <p:nvPr>
            <p:ph type="sldNum" sz="quarter" idx="11"/>
          </p:nvPr>
        </p:nvSpPr>
        <p:spPr/>
        <p:txBody>
          <a:bodyPr/>
          <a:lstStyle/>
          <a:p>
            <a:pPr>
              <a:defRPr/>
            </a:pPr>
            <a:fld id="{B0613C82-7869-6749-8B64-6E6BEACED82A}" type="slidenum">
              <a:rPr lang="de-DE" smtClean="0"/>
              <a:pPr>
                <a:defRPr/>
              </a:pPr>
              <a:t>41</a:t>
            </a:fld>
            <a:endParaRPr lang="de-DE" dirty="0"/>
          </a:p>
        </p:txBody>
      </p:sp>
      <p:sp>
        <p:nvSpPr>
          <p:cNvPr id="5" name="Textfeld 4">
            <a:extLst>
              <a:ext uri="{FF2B5EF4-FFF2-40B4-BE49-F238E27FC236}">
                <a16:creationId xmlns:a16="http://schemas.microsoft.com/office/drawing/2014/main" id="{64BAB694-61C7-42BF-86FA-DF9AE3AB4686}"/>
              </a:ext>
            </a:extLst>
          </p:cNvPr>
          <p:cNvSpPr txBox="1"/>
          <p:nvPr/>
        </p:nvSpPr>
        <p:spPr>
          <a:xfrm>
            <a:off x="828674" y="2344266"/>
            <a:ext cx="3762375" cy="230832"/>
          </a:xfrm>
          <a:prstGeom prst="rect">
            <a:avLst/>
          </a:prstGeom>
          <a:noFill/>
        </p:spPr>
        <p:txBody>
          <a:bodyPr wrap="square" rtlCol="0">
            <a:spAutoFit/>
          </a:bodyPr>
          <a:lstStyle/>
          <a:p>
            <a:r>
              <a:rPr lang="de-DE" sz="900" dirty="0">
                <a:latin typeface="Calibri" panose="020F0502020204030204" pitchFamily="34" charset="0"/>
                <a:cs typeface="Calibri" panose="020F0502020204030204" pitchFamily="34" charset="0"/>
                <a:hlinkClick r:id="rId2"/>
              </a:rPr>
              <a:t>https://www.dwds.de/r</a:t>
            </a:r>
            <a:r>
              <a:rPr lang="de-DE" sz="900" dirty="0">
                <a:latin typeface="Calibri" panose="020F0502020204030204" pitchFamily="34" charset="0"/>
                <a:cs typeface="Calibri" panose="020F0502020204030204" pitchFamily="34" charset="0"/>
              </a:rPr>
              <a:t> | </a:t>
            </a:r>
            <a:r>
              <a:rPr lang="de-DE" sz="900" dirty="0">
                <a:latin typeface="Calibri" panose="020F0502020204030204" pitchFamily="34" charset="0"/>
                <a:cs typeface="Calibri" panose="020F0502020204030204" pitchFamily="34" charset="0"/>
                <a:hlinkClick r:id="rId7"/>
              </a:rPr>
              <a:t>http://kaskade.dwds.de/dstar/</a:t>
            </a:r>
            <a:endParaRPr lang="de-DE" sz="900" dirty="0">
              <a:latin typeface="Calibri" panose="020F0502020204030204" pitchFamily="34" charset="0"/>
              <a:cs typeface="Calibri" panose="020F0502020204030204" pitchFamily="34" charset="0"/>
            </a:endParaRPr>
          </a:p>
        </p:txBody>
      </p:sp>
      <p:sp>
        <p:nvSpPr>
          <p:cNvPr id="6" name="Textfeld 5">
            <a:extLst>
              <a:ext uri="{FF2B5EF4-FFF2-40B4-BE49-F238E27FC236}">
                <a16:creationId xmlns:a16="http://schemas.microsoft.com/office/drawing/2014/main" id="{6C824F6F-13E4-456A-B325-33D94A331544}"/>
              </a:ext>
            </a:extLst>
          </p:cNvPr>
          <p:cNvSpPr txBox="1"/>
          <p:nvPr/>
        </p:nvSpPr>
        <p:spPr>
          <a:xfrm>
            <a:off x="4114800" y="5940873"/>
            <a:ext cx="5543550" cy="461665"/>
          </a:xfrm>
          <a:prstGeom prst="rect">
            <a:avLst/>
          </a:prstGeom>
          <a:noFill/>
        </p:spPr>
        <p:txBody>
          <a:bodyPr wrap="square" rtlCol="0">
            <a:spAutoFit/>
          </a:bodyPr>
          <a:lstStyle/>
          <a:p>
            <a:r>
              <a:rPr lang="de-DE" sz="1200" dirty="0">
                <a:latin typeface="Calibri" panose="020F0502020204030204" pitchFamily="34" charset="0"/>
                <a:cs typeface="Calibri" panose="020F0502020204030204" pitchFamily="34" charset="0"/>
              </a:rPr>
              <a:t>* Kurzanleitung für DWDS, COSMAS II und DGD: </a:t>
            </a:r>
            <a:r>
              <a:rPr lang="de-DE" sz="1200" dirty="0">
                <a:latin typeface="Calibri" panose="020F0502020204030204" pitchFamily="34" charset="0"/>
                <a:cs typeface="Calibri" panose="020F0502020204030204" pitchFamily="34" charset="0"/>
                <a:hlinkClick r:id="rId8"/>
              </a:rPr>
              <a:t>http://sprachwissenschaft.fau.de/personen/daten/blombach/korpora.pdf</a:t>
            </a:r>
            <a:endParaRPr lang="de-DE" sz="1200" dirty="0">
              <a:latin typeface="Calibri" panose="020F0502020204030204" pitchFamily="34" charset="0"/>
              <a:cs typeface="Calibri" panose="020F0502020204030204" pitchFamily="34" charset="0"/>
            </a:endParaRPr>
          </a:p>
        </p:txBody>
      </p:sp>
      <p:sp>
        <p:nvSpPr>
          <p:cNvPr id="7" name="Textfeld 6">
            <a:extLst>
              <a:ext uri="{FF2B5EF4-FFF2-40B4-BE49-F238E27FC236}">
                <a16:creationId xmlns:a16="http://schemas.microsoft.com/office/drawing/2014/main" id="{FD5523D2-4E00-4BBA-8C94-16CDAF8C68E3}"/>
              </a:ext>
            </a:extLst>
          </p:cNvPr>
          <p:cNvSpPr txBox="1"/>
          <p:nvPr/>
        </p:nvSpPr>
        <p:spPr>
          <a:xfrm>
            <a:off x="828674" y="4297144"/>
            <a:ext cx="1619250" cy="230832"/>
          </a:xfrm>
          <a:prstGeom prst="rect">
            <a:avLst/>
          </a:prstGeom>
          <a:noFill/>
        </p:spPr>
        <p:txBody>
          <a:bodyPr wrap="square" rtlCol="0">
            <a:spAutoFit/>
          </a:bodyPr>
          <a:lstStyle/>
          <a:p>
            <a:r>
              <a:rPr lang="de-DE" sz="900" dirty="0">
                <a:latin typeface="Calibri" panose="020F0502020204030204" pitchFamily="34" charset="0"/>
                <a:cs typeface="Calibri" panose="020F0502020204030204" pitchFamily="34" charset="0"/>
                <a:hlinkClick r:id="rId4"/>
              </a:rPr>
              <a:t>https://dgd.ids-mannheim.de</a:t>
            </a:r>
            <a:r>
              <a:rPr lang="de-DE" sz="900" dirty="0">
                <a:latin typeface="Calibri" panose="020F0502020204030204" pitchFamily="34" charset="0"/>
                <a:cs typeface="Calibri" panose="020F0502020204030204" pitchFamily="34" charset="0"/>
              </a:rPr>
              <a:t> </a:t>
            </a:r>
          </a:p>
        </p:txBody>
      </p:sp>
      <p:sp>
        <p:nvSpPr>
          <p:cNvPr id="8" name="Textfeld 7">
            <a:extLst>
              <a:ext uri="{FF2B5EF4-FFF2-40B4-BE49-F238E27FC236}">
                <a16:creationId xmlns:a16="http://schemas.microsoft.com/office/drawing/2014/main" id="{AC85CCCB-56D4-4FD6-8929-25AFA44D247B}"/>
              </a:ext>
            </a:extLst>
          </p:cNvPr>
          <p:cNvSpPr txBox="1"/>
          <p:nvPr/>
        </p:nvSpPr>
        <p:spPr>
          <a:xfrm>
            <a:off x="828674" y="3320705"/>
            <a:ext cx="2581275" cy="230832"/>
          </a:xfrm>
          <a:prstGeom prst="rect">
            <a:avLst/>
          </a:prstGeom>
          <a:noFill/>
        </p:spPr>
        <p:txBody>
          <a:bodyPr wrap="square" rtlCol="0">
            <a:spAutoFit/>
          </a:bodyPr>
          <a:lstStyle/>
          <a:p>
            <a:r>
              <a:rPr lang="de-DE" sz="900" dirty="0">
                <a:latin typeface="Calibri" panose="020F0502020204030204" pitchFamily="34" charset="0"/>
                <a:cs typeface="Calibri" panose="020F0502020204030204" pitchFamily="34" charset="0"/>
                <a:hlinkClick r:id="rId3"/>
              </a:rPr>
              <a:t>https://cosmas2.ids-mannheim.de/cosmas2-web/</a:t>
            </a:r>
            <a:endParaRPr lang="de-DE" sz="900" dirty="0">
              <a:latin typeface="Calibri" panose="020F0502020204030204" pitchFamily="34" charset="0"/>
              <a:cs typeface="Calibri" panose="020F0502020204030204" pitchFamily="34" charset="0"/>
            </a:endParaRPr>
          </a:p>
        </p:txBody>
      </p:sp>
      <p:sp>
        <p:nvSpPr>
          <p:cNvPr id="9" name="Textfeld 8">
            <a:extLst>
              <a:ext uri="{FF2B5EF4-FFF2-40B4-BE49-F238E27FC236}">
                <a16:creationId xmlns:a16="http://schemas.microsoft.com/office/drawing/2014/main" id="{741C1D5F-3A11-4E66-8F0D-0719C947F645}"/>
              </a:ext>
            </a:extLst>
          </p:cNvPr>
          <p:cNvSpPr txBox="1"/>
          <p:nvPr/>
        </p:nvSpPr>
        <p:spPr>
          <a:xfrm>
            <a:off x="828674" y="5345821"/>
            <a:ext cx="2486025" cy="230832"/>
          </a:xfrm>
          <a:prstGeom prst="rect">
            <a:avLst/>
          </a:prstGeom>
          <a:noFill/>
        </p:spPr>
        <p:txBody>
          <a:bodyPr wrap="square" rtlCol="0">
            <a:spAutoFit/>
          </a:bodyPr>
          <a:lstStyle/>
          <a:p>
            <a:r>
              <a:rPr lang="de-DE" sz="900" dirty="0">
                <a:latin typeface="Calibri" panose="020F0502020204030204" pitchFamily="34" charset="0"/>
                <a:cs typeface="Calibri" panose="020F0502020204030204" pitchFamily="34" charset="0"/>
                <a:hlinkClick r:id="rId6"/>
              </a:rPr>
              <a:t>https://korpling.german.hu-berlin.de/annis3/</a:t>
            </a:r>
            <a:endParaRPr lang="de-DE" sz="900" dirty="0">
              <a:latin typeface="Calibri" panose="020F0502020204030204" pitchFamily="34" charset="0"/>
              <a:cs typeface="Calibri" panose="020F0502020204030204" pitchFamily="34" charset="0"/>
            </a:endParaRPr>
          </a:p>
        </p:txBody>
      </p:sp>
      <p:sp>
        <p:nvSpPr>
          <p:cNvPr id="10" name="Textfeld 9">
            <a:extLst>
              <a:ext uri="{FF2B5EF4-FFF2-40B4-BE49-F238E27FC236}">
                <a16:creationId xmlns:a16="http://schemas.microsoft.com/office/drawing/2014/main" id="{FFCD8138-635B-49E6-BE66-2AB7FF51E432}"/>
              </a:ext>
            </a:extLst>
          </p:cNvPr>
          <p:cNvSpPr txBox="1"/>
          <p:nvPr/>
        </p:nvSpPr>
        <p:spPr>
          <a:xfrm>
            <a:off x="828674" y="4816838"/>
            <a:ext cx="1743076" cy="230832"/>
          </a:xfrm>
          <a:prstGeom prst="rect">
            <a:avLst/>
          </a:prstGeom>
          <a:noFill/>
        </p:spPr>
        <p:txBody>
          <a:bodyPr wrap="square" rtlCol="0">
            <a:spAutoFit/>
          </a:bodyPr>
          <a:lstStyle/>
          <a:p>
            <a:r>
              <a:rPr lang="de-DE" sz="900" dirty="0">
                <a:latin typeface="Calibri" panose="020F0502020204030204" pitchFamily="34" charset="0"/>
                <a:cs typeface="Calibri" panose="020F0502020204030204" pitchFamily="34" charset="0"/>
                <a:hlinkClick r:id="rId5"/>
              </a:rPr>
              <a:t>https://korap.ids-mannheim.de/</a:t>
            </a:r>
            <a:endParaRPr lang="de-DE" sz="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691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Korpusannotation</a:t>
            </a:r>
            <a:r>
              <a:rPr lang="de-DE" dirty="0"/>
              <a:t>: </a:t>
            </a:r>
            <a:r>
              <a:rPr lang="de-DE" dirty="0">
                <a:solidFill>
                  <a:schemeClr val="accent2"/>
                </a:solidFill>
              </a:rPr>
              <a:t>Satzsegmentierung</a:t>
            </a:r>
          </a:p>
        </p:txBody>
      </p:sp>
      <p:sp>
        <p:nvSpPr>
          <p:cNvPr id="3" name="Content Placeholder 2"/>
          <p:cNvSpPr>
            <a:spLocks noGrp="1"/>
          </p:cNvSpPr>
          <p:nvPr>
            <p:ph idx="1"/>
          </p:nvPr>
        </p:nvSpPr>
        <p:spPr/>
        <p:txBody>
          <a:bodyPr/>
          <a:lstStyle/>
          <a:p>
            <a:pPr marL="0" indent="0">
              <a:buNone/>
            </a:pPr>
            <a:r>
              <a:rPr lang="de-DE" sz="2400" dirty="0">
                <a:solidFill>
                  <a:schemeClr val="tx2"/>
                </a:solidFill>
              </a:rPr>
              <a:t>&lt;s&gt; </a:t>
            </a:r>
            <a:r>
              <a:rPr lang="de-DE" sz="2400" dirty="0" err="1"/>
              <a:t>It</a:t>
            </a:r>
            <a:r>
              <a:rPr lang="de-DE" sz="2400" dirty="0"/>
              <a:t> </a:t>
            </a:r>
            <a:r>
              <a:rPr lang="de-DE" sz="2400" dirty="0" err="1"/>
              <a:t>seemed</a:t>
            </a:r>
            <a:r>
              <a:rPr lang="de-DE" sz="2400" dirty="0"/>
              <a:t> a </a:t>
            </a:r>
            <a:r>
              <a:rPr lang="de-DE" sz="2400" dirty="0" err="1"/>
              <a:t>day</a:t>
            </a:r>
            <a:r>
              <a:rPr lang="de-DE" sz="2400" dirty="0"/>
              <a:t> </a:t>
            </a:r>
            <a:r>
              <a:rPr lang="de-DE" sz="2400" dirty="0" err="1"/>
              <a:t>much</a:t>
            </a:r>
            <a:r>
              <a:rPr lang="de-DE" sz="2400" dirty="0"/>
              <a:t> </a:t>
            </a:r>
            <a:r>
              <a:rPr lang="de-DE" sz="2400" dirty="0" err="1"/>
              <a:t>as</a:t>
            </a:r>
            <a:r>
              <a:rPr lang="de-DE" sz="2400" dirty="0"/>
              <a:t> </a:t>
            </a:r>
            <a:r>
              <a:rPr lang="de-DE" sz="2400" dirty="0" err="1"/>
              <a:t>any</a:t>
            </a:r>
            <a:r>
              <a:rPr lang="de-DE" sz="2400" dirty="0"/>
              <a:t> </a:t>
            </a:r>
            <a:r>
              <a:rPr lang="de-DE" sz="2400" dirty="0" err="1"/>
              <a:t>other</a:t>
            </a:r>
            <a:r>
              <a:rPr lang="de-DE" sz="2400" dirty="0"/>
              <a:t> </a:t>
            </a:r>
            <a:r>
              <a:rPr lang="de-DE" sz="2400" dirty="0" err="1"/>
              <a:t>until</a:t>
            </a:r>
            <a:r>
              <a:rPr lang="de-DE" sz="2400" dirty="0"/>
              <a:t> I </a:t>
            </a:r>
            <a:r>
              <a:rPr lang="de-DE" sz="2400" dirty="0" err="1"/>
              <a:t>happened</a:t>
            </a:r>
            <a:r>
              <a:rPr lang="de-DE" sz="2400" dirty="0"/>
              <a:t> </a:t>
            </a:r>
            <a:r>
              <a:rPr lang="de-DE" sz="2400" dirty="0" err="1"/>
              <a:t>to</a:t>
            </a:r>
            <a:r>
              <a:rPr lang="de-DE" sz="2400" dirty="0"/>
              <a:t> </a:t>
            </a:r>
            <a:r>
              <a:rPr lang="de-DE" sz="2400" dirty="0" err="1"/>
              <a:t>look</a:t>
            </a:r>
            <a:r>
              <a:rPr lang="de-DE" sz="2400" dirty="0"/>
              <a:t> out </a:t>
            </a:r>
            <a:r>
              <a:rPr lang="de-DE" sz="2400" dirty="0" err="1"/>
              <a:t>of</a:t>
            </a:r>
            <a:r>
              <a:rPr lang="de-DE" sz="2400" dirty="0"/>
              <a:t> </a:t>
            </a:r>
            <a:r>
              <a:rPr lang="de-DE" sz="2400" dirty="0" err="1"/>
              <a:t>the</a:t>
            </a:r>
            <a:r>
              <a:rPr lang="de-DE" sz="2400" dirty="0"/>
              <a:t> back </a:t>
            </a:r>
            <a:r>
              <a:rPr lang="de-DE" sz="2400" dirty="0" err="1"/>
              <a:t>window</a:t>
            </a:r>
            <a:r>
              <a:rPr lang="de-DE" sz="2400" dirty="0"/>
              <a:t> . </a:t>
            </a:r>
            <a:r>
              <a:rPr lang="de-DE" sz="2400" dirty="0">
                <a:solidFill>
                  <a:schemeClr val="tx2"/>
                </a:solidFill>
              </a:rPr>
              <a:t>&lt;/s&gt;</a:t>
            </a:r>
          </a:p>
          <a:p>
            <a:pPr marL="0" indent="0">
              <a:buNone/>
            </a:pPr>
            <a:r>
              <a:rPr lang="de-DE" sz="2400" dirty="0">
                <a:solidFill>
                  <a:schemeClr val="tx2"/>
                </a:solidFill>
              </a:rPr>
              <a:t>&lt;s&gt; </a:t>
            </a:r>
            <a:r>
              <a:rPr lang="de-DE" sz="2400" dirty="0" err="1"/>
              <a:t>There</a:t>
            </a:r>
            <a:r>
              <a:rPr lang="de-DE" sz="2400" dirty="0"/>
              <a:t> was a </a:t>
            </a:r>
            <a:r>
              <a:rPr lang="de-DE" sz="2400" dirty="0" err="1"/>
              <a:t>little</a:t>
            </a:r>
            <a:r>
              <a:rPr lang="de-DE" sz="2400" dirty="0"/>
              <a:t> </a:t>
            </a:r>
            <a:r>
              <a:rPr lang="de-DE" sz="2400" dirty="0" err="1"/>
              <a:t>garden</a:t>
            </a:r>
            <a:r>
              <a:rPr lang="de-DE" sz="2400" dirty="0"/>
              <a:t> </a:t>
            </a:r>
            <a:r>
              <a:rPr lang="de-DE" sz="2400" dirty="0" err="1"/>
              <a:t>behind</a:t>
            </a:r>
            <a:r>
              <a:rPr lang="de-DE" sz="2400" dirty="0"/>
              <a:t> </a:t>
            </a:r>
            <a:r>
              <a:rPr lang="de-DE" sz="2400" dirty="0" err="1"/>
              <a:t>the</a:t>
            </a:r>
            <a:r>
              <a:rPr lang="de-DE" sz="2400" dirty="0"/>
              <a:t> </a:t>
            </a:r>
            <a:r>
              <a:rPr lang="de-DE" sz="2400" dirty="0" err="1"/>
              <a:t>house</a:t>
            </a:r>
            <a:r>
              <a:rPr lang="de-DE" sz="2400" dirty="0"/>
              <a:t> ; a well-</a:t>
            </a:r>
            <a:r>
              <a:rPr lang="de-DE" sz="2400" dirty="0" err="1"/>
              <a:t>mown</a:t>
            </a:r>
            <a:r>
              <a:rPr lang="de-DE" sz="2400" dirty="0"/>
              <a:t> </a:t>
            </a:r>
            <a:r>
              <a:rPr lang="de-DE" sz="2400" dirty="0" err="1"/>
              <a:t>lawn</a:t>
            </a:r>
            <a:r>
              <a:rPr lang="de-DE" sz="2400" dirty="0"/>
              <a:t> </a:t>
            </a:r>
            <a:r>
              <a:rPr lang="de-DE" sz="2400" dirty="0" err="1"/>
              <a:t>surrounded</a:t>
            </a:r>
            <a:r>
              <a:rPr lang="de-DE" sz="2400" dirty="0"/>
              <a:t> </a:t>
            </a:r>
            <a:r>
              <a:rPr lang="de-DE" sz="2400" dirty="0" err="1"/>
              <a:t>by</a:t>
            </a:r>
            <a:r>
              <a:rPr lang="de-DE" sz="2400" dirty="0"/>
              <a:t> a </a:t>
            </a:r>
            <a:r>
              <a:rPr lang="de-DE" sz="2400" dirty="0" err="1"/>
              <a:t>neatly</a:t>
            </a:r>
            <a:r>
              <a:rPr lang="de-DE" sz="2400" dirty="0"/>
              <a:t> </a:t>
            </a:r>
            <a:r>
              <a:rPr lang="de-DE" sz="2400" dirty="0" err="1"/>
              <a:t>cut</a:t>
            </a:r>
            <a:r>
              <a:rPr lang="de-DE" sz="2400" dirty="0"/>
              <a:t> </a:t>
            </a:r>
            <a:r>
              <a:rPr lang="de-DE" sz="2400" dirty="0" err="1"/>
              <a:t>hedge</a:t>
            </a:r>
            <a:r>
              <a:rPr lang="de-DE" sz="2400" dirty="0"/>
              <a:t> , a </a:t>
            </a:r>
            <a:r>
              <a:rPr lang="de-DE" sz="2400" dirty="0" err="1"/>
              <a:t>few</a:t>
            </a:r>
            <a:r>
              <a:rPr lang="de-DE" sz="2400" dirty="0"/>
              <a:t> </a:t>
            </a:r>
            <a:r>
              <a:rPr lang="de-DE" sz="2400" dirty="0" err="1"/>
              <a:t>bushes</a:t>
            </a:r>
            <a:r>
              <a:rPr lang="de-DE" sz="2400" dirty="0"/>
              <a:t> and </a:t>
            </a:r>
            <a:r>
              <a:rPr lang="de-DE" sz="2400" dirty="0" err="1"/>
              <a:t>colourful</a:t>
            </a:r>
            <a:r>
              <a:rPr lang="de-DE" sz="2400" dirty="0"/>
              <a:t> </a:t>
            </a:r>
            <a:r>
              <a:rPr lang="de-DE" sz="2400" dirty="0" err="1"/>
              <a:t>flowers</a:t>
            </a:r>
            <a:r>
              <a:rPr lang="de-DE" sz="2400" dirty="0"/>
              <a:t> . </a:t>
            </a:r>
            <a:r>
              <a:rPr lang="de-DE" sz="2400" dirty="0">
                <a:solidFill>
                  <a:schemeClr val="tx2"/>
                </a:solidFill>
              </a:rPr>
              <a:t>&lt;/s&gt;</a:t>
            </a:r>
          </a:p>
        </p:txBody>
      </p:sp>
    </p:spTree>
    <p:extLst>
      <p:ext uri="{BB962C8B-B14F-4D97-AF65-F5344CB8AC3E}">
        <p14:creationId xmlns:p14="http://schemas.microsoft.com/office/powerpoint/2010/main" val="156437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Korpusannotation</a:t>
            </a:r>
            <a:r>
              <a:rPr lang="de-DE" dirty="0"/>
              <a:t>: </a:t>
            </a:r>
            <a:r>
              <a:rPr lang="de-DE" dirty="0">
                <a:solidFill>
                  <a:schemeClr val="accent2"/>
                </a:solidFill>
              </a:rPr>
              <a:t>POS-Tagging (Wortartenannotation)</a:t>
            </a:r>
          </a:p>
        </p:txBody>
      </p:sp>
      <p:sp>
        <p:nvSpPr>
          <p:cNvPr id="3" name="Content Placeholder 2"/>
          <p:cNvSpPr>
            <a:spLocks noGrp="1"/>
          </p:cNvSpPr>
          <p:nvPr>
            <p:ph idx="1"/>
          </p:nvPr>
        </p:nvSpPr>
        <p:spPr/>
        <p:txBody>
          <a:bodyPr/>
          <a:lstStyle/>
          <a:p>
            <a:pPr marL="0" indent="0">
              <a:buNone/>
            </a:pPr>
            <a:r>
              <a:rPr lang="de-DE" sz="2400" dirty="0">
                <a:solidFill>
                  <a:schemeClr val="tx2"/>
                </a:solidFill>
              </a:rPr>
              <a:t>&lt;s&gt; </a:t>
            </a:r>
            <a:r>
              <a:rPr lang="de-DE" sz="2400" dirty="0" err="1"/>
              <a:t>It</a:t>
            </a:r>
            <a:r>
              <a:rPr lang="de-DE" sz="2400" b="1" baseline="-25000" dirty="0" err="1">
                <a:solidFill>
                  <a:schemeClr val="accent1"/>
                </a:solidFill>
                <a:latin typeface="Consolas" charset="0"/>
                <a:ea typeface="Consolas" charset="0"/>
                <a:cs typeface="Consolas" charset="0"/>
              </a:rPr>
              <a:t>PP</a:t>
            </a:r>
            <a:r>
              <a:rPr lang="de-DE" sz="2400" dirty="0"/>
              <a:t> </a:t>
            </a:r>
            <a:r>
              <a:rPr lang="de-DE" sz="2400" dirty="0" err="1"/>
              <a:t>seemed</a:t>
            </a:r>
            <a:r>
              <a:rPr lang="de-DE" sz="2400" b="1" baseline="-25000" dirty="0" err="1">
                <a:solidFill>
                  <a:schemeClr val="accent1"/>
                </a:solidFill>
                <a:latin typeface="Consolas" charset="0"/>
                <a:ea typeface="Consolas" charset="0"/>
                <a:cs typeface="Consolas" charset="0"/>
              </a:rPr>
              <a:t>VBD</a:t>
            </a:r>
            <a:r>
              <a:rPr lang="de-DE" sz="2400" dirty="0"/>
              <a:t> </a:t>
            </a:r>
            <a:r>
              <a:rPr lang="de-DE" sz="2400" dirty="0" err="1"/>
              <a:t>a</a:t>
            </a:r>
            <a:r>
              <a:rPr lang="de-DE" sz="2400" b="1" baseline="-25000" dirty="0" err="1">
                <a:solidFill>
                  <a:schemeClr val="accent1"/>
                </a:solidFill>
                <a:latin typeface="Consolas" charset="0"/>
                <a:ea typeface="Consolas" charset="0"/>
                <a:cs typeface="Consolas" charset="0"/>
              </a:rPr>
              <a:t>DT</a:t>
            </a:r>
            <a:r>
              <a:rPr lang="de-DE" sz="2400" dirty="0"/>
              <a:t> </a:t>
            </a:r>
            <a:r>
              <a:rPr lang="de-DE" sz="2400" dirty="0" err="1"/>
              <a:t>day</a:t>
            </a:r>
            <a:r>
              <a:rPr lang="de-DE" sz="2400" b="1" baseline="-25000" dirty="0" err="1">
                <a:solidFill>
                  <a:schemeClr val="accent1"/>
                </a:solidFill>
                <a:latin typeface="Consolas" charset="0"/>
                <a:ea typeface="Consolas" charset="0"/>
                <a:cs typeface="Consolas" charset="0"/>
              </a:rPr>
              <a:t>NN</a:t>
            </a:r>
            <a:r>
              <a:rPr lang="de-DE" sz="2400" dirty="0"/>
              <a:t> </a:t>
            </a:r>
            <a:r>
              <a:rPr lang="de-DE" sz="2400" dirty="0" err="1"/>
              <a:t>much</a:t>
            </a:r>
            <a:r>
              <a:rPr lang="de-DE" sz="2400" b="1" baseline="-25000" dirty="0" err="1">
                <a:solidFill>
                  <a:schemeClr val="accent1"/>
                </a:solidFill>
                <a:latin typeface="Consolas" charset="0"/>
                <a:ea typeface="Consolas" charset="0"/>
                <a:cs typeface="Consolas" charset="0"/>
              </a:rPr>
              <a:t>RB</a:t>
            </a:r>
            <a:r>
              <a:rPr lang="de-DE" sz="2400" dirty="0"/>
              <a:t> </a:t>
            </a:r>
            <a:r>
              <a:rPr lang="de-DE" sz="2400" dirty="0" err="1"/>
              <a:t>as</a:t>
            </a:r>
            <a:r>
              <a:rPr lang="de-DE" sz="2400" b="1" baseline="-25000" dirty="0" err="1">
                <a:solidFill>
                  <a:schemeClr val="accent1"/>
                </a:solidFill>
                <a:latin typeface="Consolas" charset="0"/>
                <a:ea typeface="Consolas" charset="0"/>
                <a:cs typeface="Consolas" charset="0"/>
              </a:rPr>
              <a:t>IN</a:t>
            </a:r>
            <a:r>
              <a:rPr lang="de-DE" sz="2400" dirty="0"/>
              <a:t> </a:t>
            </a:r>
            <a:r>
              <a:rPr lang="de-DE" sz="2400" dirty="0" err="1"/>
              <a:t>any</a:t>
            </a:r>
            <a:r>
              <a:rPr lang="de-DE" sz="2400" b="1" baseline="-25000" dirty="0" err="1">
                <a:solidFill>
                  <a:schemeClr val="accent1"/>
                </a:solidFill>
                <a:latin typeface="Consolas" charset="0"/>
                <a:ea typeface="Consolas" charset="0"/>
                <a:cs typeface="Consolas" charset="0"/>
              </a:rPr>
              <a:t>DT</a:t>
            </a:r>
            <a:r>
              <a:rPr lang="de-DE" sz="2400" dirty="0"/>
              <a:t> </a:t>
            </a:r>
            <a:r>
              <a:rPr lang="de-DE" sz="2400" dirty="0" err="1"/>
              <a:t>other</a:t>
            </a:r>
            <a:r>
              <a:rPr lang="de-DE" sz="2400" b="1" baseline="-25000" dirty="0" err="1">
                <a:solidFill>
                  <a:schemeClr val="accent1"/>
                </a:solidFill>
                <a:latin typeface="Consolas" charset="0"/>
                <a:ea typeface="Consolas" charset="0"/>
                <a:cs typeface="Consolas" charset="0"/>
              </a:rPr>
              <a:t>JJ</a:t>
            </a:r>
            <a:r>
              <a:rPr lang="de-DE" sz="2400" dirty="0"/>
              <a:t> </a:t>
            </a:r>
            <a:r>
              <a:rPr lang="de-DE" sz="2400" dirty="0" err="1"/>
              <a:t>until</a:t>
            </a:r>
            <a:r>
              <a:rPr lang="de-DE" sz="2400" b="1" baseline="-25000" dirty="0" err="1">
                <a:solidFill>
                  <a:schemeClr val="accent1"/>
                </a:solidFill>
                <a:latin typeface="Consolas" charset="0"/>
                <a:ea typeface="Consolas" charset="0"/>
                <a:cs typeface="Consolas" charset="0"/>
              </a:rPr>
              <a:t>IN</a:t>
            </a:r>
            <a:r>
              <a:rPr lang="de-DE" sz="2400" dirty="0"/>
              <a:t> I</a:t>
            </a:r>
            <a:r>
              <a:rPr lang="de-DE" sz="2400" b="1" baseline="-25000" dirty="0">
                <a:solidFill>
                  <a:schemeClr val="accent1"/>
                </a:solidFill>
                <a:latin typeface="Consolas" charset="0"/>
                <a:ea typeface="Consolas" charset="0"/>
                <a:cs typeface="Consolas" charset="0"/>
              </a:rPr>
              <a:t>PP</a:t>
            </a:r>
            <a:r>
              <a:rPr lang="de-DE" sz="2400" dirty="0"/>
              <a:t> </a:t>
            </a:r>
            <a:r>
              <a:rPr lang="de-DE" sz="2400" dirty="0" err="1"/>
              <a:t>happened</a:t>
            </a:r>
            <a:r>
              <a:rPr lang="de-DE" sz="2400" b="1" baseline="-25000" dirty="0" err="1">
                <a:solidFill>
                  <a:schemeClr val="accent1"/>
                </a:solidFill>
                <a:latin typeface="Consolas" charset="0"/>
                <a:ea typeface="Consolas" charset="0"/>
                <a:cs typeface="Consolas" charset="0"/>
              </a:rPr>
              <a:t>VBD</a:t>
            </a:r>
            <a:r>
              <a:rPr lang="de-DE" sz="2400" dirty="0"/>
              <a:t> </a:t>
            </a:r>
            <a:r>
              <a:rPr lang="de-DE" sz="2400" dirty="0" err="1"/>
              <a:t>to</a:t>
            </a:r>
            <a:r>
              <a:rPr lang="de-DE" sz="2400" b="1" baseline="-25000" dirty="0" err="1">
                <a:solidFill>
                  <a:schemeClr val="accent1"/>
                </a:solidFill>
                <a:latin typeface="Consolas" charset="0"/>
                <a:ea typeface="Consolas" charset="0"/>
                <a:cs typeface="Consolas" charset="0"/>
              </a:rPr>
              <a:t>TO</a:t>
            </a:r>
            <a:r>
              <a:rPr lang="de-DE" sz="2400" dirty="0"/>
              <a:t> </a:t>
            </a:r>
            <a:r>
              <a:rPr lang="de-DE" sz="2400" dirty="0" err="1"/>
              <a:t>look</a:t>
            </a:r>
            <a:r>
              <a:rPr lang="de-DE" sz="2400" b="1" baseline="-25000" dirty="0" err="1">
                <a:solidFill>
                  <a:schemeClr val="accent1"/>
                </a:solidFill>
                <a:latin typeface="Consolas" charset="0"/>
                <a:ea typeface="Consolas" charset="0"/>
                <a:cs typeface="Consolas" charset="0"/>
              </a:rPr>
              <a:t>VB</a:t>
            </a:r>
            <a:r>
              <a:rPr lang="de-DE" sz="2400" dirty="0"/>
              <a:t> </a:t>
            </a:r>
            <a:r>
              <a:rPr lang="de-DE" sz="2400" dirty="0" err="1"/>
              <a:t>out</a:t>
            </a:r>
            <a:r>
              <a:rPr lang="de-DE" sz="2400" b="1" baseline="-25000" dirty="0" err="1">
                <a:solidFill>
                  <a:schemeClr val="accent1"/>
                </a:solidFill>
                <a:latin typeface="Consolas" charset="0"/>
                <a:ea typeface="Consolas" charset="0"/>
                <a:cs typeface="Consolas" charset="0"/>
              </a:rPr>
              <a:t>RP</a:t>
            </a:r>
            <a:r>
              <a:rPr lang="de-DE" sz="2400" dirty="0"/>
              <a:t> </a:t>
            </a:r>
            <a:r>
              <a:rPr lang="de-DE" sz="2400" dirty="0" err="1"/>
              <a:t>of</a:t>
            </a:r>
            <a:r>
              <a:rPr lang="de-DE" sz="2400" b="1" baseline="-25000" dirty="0" err="1">
                <a:solidFill>
                  <a:schemeClr val="accent1"/>
                </a:solidFill>
                <a:latin typeface="Consolas" charset="0"/>
                <a:ea typeface="Consolas" charset="0"/>
                <a:cs typeface="Consolas" charset="0"/>
              </a:rPr>
              <a:t>IN</a:t>
            </a:r>
            <a:r>
              <a:rPr lang="de-DE" sz="2400" dirty="0"/>
              <a:t> </a:t>
            </a:r>
            <a:r>
              <a:rPr lang="de-DE" sz="2400" dirty="0" err="1"/>
              <a:t>the</a:t>
            </a:r>
            <a:r>
              <a:rPr lang="de-DE" sz="2400" b="1" baseline="-25000" dirty="0" err="1">
                <a:solidFill>
                  <a:schemeClr val="accent1"/>
                </a:solidFill>
                <a:latin typeface="Consolas" charset="0"/>
                <a:ea typeface="Consolas" charset="0"/>
                <a:cs typeface="Consolas" charset="0"/>
              </a:rPr>
              <a:t>DT</a:t>
            </a:r>
            <a:r>
              <a:rPr lang="de-DE" sz="2400" dirty="0"/>
              <a:t> </a:t>
            </a:r>
            <a:r>
              <a:rPr lang="de-DE" sz="2400" dirty="0" err="1"/>
              <a:t>back</a:t>
            </a:r>
            <a:r>
              <a:rPr lang="de-DE" sz="2400" b="1" baseline="-25000" dirty="0" err="1">
                <a:solidFill>
                  <a:schemeClr val="accent1"/>
                </a:solidFill>
                <a:latin typeface="Consolas" charset="0"/>
                <a:ea typeface="Consolas" charset="0"/>
                <a:cs typeface="Consolas" charset="0"/>
              </a:rPr>
              <a:t>JJ</a:t>
            </a:r>
            <a:r>
              <a:rPr lang="de-DE" sz="2400" dirty="0"/>
              <a:t> </a:t>
            </a:r>
            <a:r>
              <a:rPr lang="de-DE" sz="2400" dirty="0" err="1"/>
              <a:t>window</a:t>
            </a:r>
            <a:r>
              <a:rPr lang="de-DE" sz="2400" b="1" baseline="-25000" dirty="0" err="1">
                <a:solidFill>
                  <a:schemeClr val="accent1"/>
                </a:solidFill>
                <a:latin typeface="Consolas" charset="0"/>
                <a:ea typeface="Consolas" charset="0"/>
                <a:cs typeface="Consolas" charset="0"/>
              </a:rPr>
              <a:t>NN</a:t>
            </a:r>
            <a:r>
              <a:rPr lang="de-DE" sz="2400" dirty="0"/>
              <a:t> .</a:t>
            </a:r>
            <a:r>
              <a:rPr lang="de-DE" sz="2400" b="1" baseline="-25000" dirty="0">
                <a:solidFill>
                  <a:schemeClr val="accent1"/>
                </a:solidFill>
                <a:latin typeface="Consolas" charset="0"/>
                <a:ea typeface="Consolas" charset="0"/>
                <a:cs typeface="Consolas" charset="0"/>
              </a:rPr>
              <a:t>SENT</a:t>
            </a:r>
            <a:r>
              <a:rPr lang="de-DE" sz="2400" dirty="0"/>
              <a:t> </a:t>
            </a:r>
            <a:r>
              <a:rPr lang="de-DE" sz="2400" dirty="0">
                <a:solidFill>
                  <a:schemeClr val="tx2"/>
                </a:solidFill>
              </a:rPr>
              <a:t>&lt;/s&gt;</a:t>
            </a:r>
          </a:p>
          <a:p>
            <a:pPr marL="0" indent="0">
              <a:buNone/>
            </a:pPr>
            <a:r>
              <a:rPr lang="de-DE" sz="2400" dirty="0">
                <a:solidFill>
                  <a:schemeClr val="tx2"/>
                </a:solidFill>
              </a:rPr>
              <a:t>&lt;s&gt; </a:t>
            </a:r>
            <a:r>
              <a:rPr lang="de-DE" sz="2400" dirty="0" err="1"/>
              <a:t>There</a:t>
            </a:r>
            <a:r>
              <a:rPr lang="de-DE" sz="2400" b="1" baseline="-25000" dirty="0" err="1">
                <a:solidFill>
                  <a:schemeClr val="accent1"/>
                </a:solidFill>
                <a:latin typeface="Consolas" charset="0"/>
                <a:ea typeface="Consolas" charset="0"/>
                <a:cs typeface="Consolas" charset="0"/>
              </a:rPr>
              <a:t>EX</a:t>
            </a:r>
            <a:r>
              <a:rPr lang="de-DE" sz="2400" dirty="0"/>
              <a:t> </a:t>
            </a:r>
            <a:r>
              <a:rPr lang="de-DE" sz="2400" dirty="0" err="1"/>
              <a:t>was</a:t>
            </a:r>
            <a:r>
              <a:rPr lang="de-DE" sz="2400" b="1" baseline="-25000" dirty="0" err="1">
                <a:solidFill>
                  <a:schemeClr val="accent1"/>
                </a:solidFill>
                <a:latin typeface="Consolas" charset="0"/>
                <a:ea typeface="Consolas" charset="0"/>
                <a:cs typeface="Consolas" charset="0"/>
              </a:rPr>
              <a:t>VBD</a:t>
            </a:r>
            <a:r>
              <a:rPr lang="de-DE" sz="2400" dirty="0"/>
              <a:t> </a:t>
            </a:r>
            <a:r>
              <a:rPr lang="de-DE" sz="2400" dirty="0" err="1"/>
              <a:t>a</a:t>
            </a:r>
            <a:r>
              <a:rPr lang="de-DE" sz="2400" b="1" baseline="-25000" dirty="0" err="1">
                <a:solidFill>
                  <a:schemeClr val="accent1"/>
                </a:solidFill>
                <a:latin typeface="Consolas" charset="0"/>
                <a:ea typeface="Consolas" charset="0"/>
                <a:cs typeface="Consolas" charset="0"/>
              </a:rPr>
              <a:t>DT</a:t>
            </a:r>
            <a:r>
              <a:rPr lang="de-DE" sz="2400" dirty="0"/>
              <a:t> </a:t>
            </a:r>
            <a:r>
              <a:rPr lang="de-DE" sz="2400" dirty="0" err="1"/>
              <a:t>little</a:t>
            </a:r>
            <a:r>
              <a:rPr lang="de-DE" sz="2400" b="1" baseline="-25000" dirty="0" err="1">
                <a:solidFill>
                  <a:schemeClr val="accent1"/>
                </a:solidFill>
                <a:latin typeface="Consolas" charset="0"/>
                <a:ea typeface="Consolas" charset="0"/>
                <a:cs typeface="Consolas" charset="0"/>
              </a:rPr>
              <a:t>JJ</a:t>
            </a:r>
            <a:r>
              <a:rPr lang="de-DE" sz="2400" dirty="0"/>
              <a:t> </a:t>
            </a:r>
            <a:r>
              <a:rPr lang="de-DE" sz="2400" dirty="0" err="1"/>
              <a:t>garden</a:t>
            </a:r>
            <a:r>
              <a:rPr lang="de-DE" sz="2400" b="1" baseline="-25000" dirty="0" err="1">
                <a:solidFill>
                  <a:schemeClr val="accent1"/>
                </a:solidFill>
                <a:latin typeface="Consolas" charset="0"/>
                <a:ea typeface="Consolas" charset="0"/>
                <a:cs typeface="Consolas" charset="0"/>
              </a:rPr>
              <a:t>NN</a:t>
            </a:r>
            <a:r>
              <a:rPr lang="de-DE" sz="2400" dirty="0"/>
              <a:t> </a:t>
            </a:r>
            <a:r>
              <a:rPr lang="de-DE" sz="2400" dirty="0" err="1"/>
              <a:t>behind</a:t>
            </a:r>
            <a:r>
              <a:rPr lang="de-DE" sz="2400" b="1" baseline="-25000" dirty="0" err="1">
                <a:solidFill>
                  <a:schemeClr val="accent1"/>
                </a:solidFill>
                <a:latin typeface="Consolas" charset="0"/>
                <a:ea typeface="Consolas" charset="0"/>
                <a:cs typeface="Consolas" charset="0"/>
              </a:rPr>
              <a:t>IN</a:t>
            </a:r>
            <a:r>
              <a:rPr lang="de-DE" sz="2400" dirty="0"/>
              <a:t> </a:t>
            </a:r>
            <a:r>
              <a:rPr lang="de-DE" sz="2400" dirty="0" err="1"/>
              <a:t>the</a:t>
            </a:r>
            <a:r>
              <a:rPr lang="de-DE" sz="2400" b="1" baseline="-25000" dirty="0" err="1">
                <a:solidFill>
                  <a:schemeClr val="accent1"/>
                </a:solidFill>
                <a:latin typeface="Consolas" charset="0"/>
                <a:ea typeface="Consolas" charset="0"/>
                <a:cs typeface="Consolas" charset="0"/>
              </a:rPr>
              <a:t>DT</a:t>
            </a:r>
            <a:r>
              <a:rPr lang="de-DE" sz="2400" dirty="0"/>
              <a:t> </a:t>
            </a:r>
            <a:r>
              <a:rPr lang="de-DE" sz="2400" dirty="0" err="1"/>
              <a:t>house</a:t>
            </a:r>
            <a:r>
              <a:rPr lang="de-DE" sz="2400" b="1" baseline="-25000" dirty="0" err="1">
                <a:solidFill>
                  <a:schemeClr val="accent1"/>
                </a:solidFill>
                <a:latin typeface="Consolas" charset="0"/>
                <a:ea typeface="Consolas" charset="0"/>
                <a:cs typeface="Consolas" charset="0"/>
              </a:rPr>
              <a:t>NN</a:t>
            </a:r>
            <a:r>
              <a:rPr lang="de-DE" sz="2400" dirty="0"/>
              <a:t> ;</a:t>
            </a:r>
            <a:r>
              <a:rPr lang="de-DE" sz="2400" b="1" baseline="-25000" dirty="0">
                <a:solidFill>
                  <a:schemeClr val="accent1"/>
                </a:solidFill>
                <a:latin typeface="Consolas" charset="0"/>
                <a:ea typeface="Consolas" charset="0"/>
                <a:cs typeface="Consolas" charset="0"/>
              </a:rPr>
              <a:t>:</a:t>
            </a:r>
            <a:r>
              <a:rPr lang="de-DE" sz="2400" dirty="0"/>
              <a:t> </a:t>
            </a:r>
            <a:r>
              <a:rPr lang="de-DE" sz="2400" dirty="0" err="1"/>
              <a:t>a</a:t>
            </a:r>
            <a:r>
              <a:rPr lang="de-DE" sz="2400" b="1" baseline="-25000" dirty="0" err="1">
                <a:solidFill>
                  <a:schemeClr val="accent1"/>
                </a:solidFill>
                <a:latin typeface="Consolas" charset="0"/>
                <a:ea typeface="Consolas" charset="0"/>
                <a:cs typeface="Consolas" charset="0"/>
              </a:rPr>
              <a:t>DT</a:t>
            </a:r>
            <a:r>
              <a:rPr lang="de-DE" sz="2400" dirty="0"/>
              <a:t> well-</a:t>
            </a:r>
            <a:r>
              <a:rPr lang="de-DE" sz="2400" dirty="0" err="1"/>
              <a:t>mown</a:t>
            </a:r>
            <a:r>
              <a:rPr lang="de-DE" sz="2400" b="1" baseline="-25000" dirty="0" err="1">
                <a:solidFill>
                  <a:schemeClr val="accent1"/>
                </a:solidFill>
                <a:latin typeface="Consolas" charset="0"/>
                <a:ea typeface="Consolas" charset="0"/>
                <a:cs typeface="Consolas" charset="0"/>
              </a:rPr>
              <a:t>VBN</a:t>
            </a:r>
            <a:r>
              <a:rPr lang="de-DE" sz="2400" dirty="0"/>
              <a:t> </a:t>
            </a:r>
            <a:r>
              <a:rPr lang="de-DE" sz="2400" dirty="0" err="1"/>
              <a:t>lawn</a:t>
            </a:r>
            <a:r>
              <a:rPr lang="de-DE" sz="2400" b="1" baseline="-25000" dirty="0" err="1">
                <a:solidFill>
                  <a:schemeClr val="accent1"/>
                </a:solidFill>
                <a:latin typeface="Consolas" charset="0"/>
                <a:ea typeface="Consolas" charset="0"/>
                <a:cs typeface="Consolas" charset="0"/>
              </a:rPr>
              <a:t>NN</a:t>
            </a:r>
            <a:r>
              <a:rPr lang="de-DE" sz="2400" dirty="0"/>
              <a:t> </a:t>
            </a:r>
            <a:r>
              <a:rPr lang="de-DE" sz="2400" dirty="0" err="1"/>
              <a:t>surrounded</a:t>
            </a:r>
            <a:r>
              <a:rPr lang="de-DE" sz="2400" b="1" baseline="-25000" dirty="0" err="1">
                <a:solidFill>
                  <a:schemeClr val="accent1"/>
                </a:solidFill>
                <a:latin typeface="Consolas" charset="0"/>
                <a:ea typeface="Consolas" charset="0"/>
                <a:cs typeface="Consolas" charset="0"/>
              </a:rPr>
              <a:t>VBN</a:t>
            </a:r>
            <a:r>
              <a:rPr lang="de-DE" sz="2400" dirty="0"/>
              <a:t> </a:t>
            </a:r>
            <a:r>
              <a:rPr lang="de-DE" sz="2400" dirty="0" err="1"/>
              <a:t>by</a:t>
            </a:r>
            <a:r>
              <a:rPr lang="de-DE" sz="2400" b="1" baseline="-25000" dirty="0" err="1">
                <a:solidFill>
                  <a:schemeClr val="accent1"/>
                </a:solidFill>
                <a:latin typeface="Consolas" charset="0"/>
                <a:ea typeface="Consolas" charset="0"/>
                <a:cs typeface="Consolas" charset="0"/>
              </a:rPr>
              <a:t>IN</a:t>
            </a:r>
            <a:r>
              <a:rPr lang="de-DE" sz="2400" dirty="0"/>
              <a:t> </a:t>
            </a:r>
            <a:r>
              <a:rPr lang="de-DE" sz="2400" dirty="0" err="1"/>
              <a:t>a</a:t>
            </a:r>
            <a:r>
              <a:rPr lang="de-DE" sz="2400" b="1" baseline="-25000" dirty="0" err="1">
                <a:solidFill>
                  <a:schemeClr val="accent1"/>
                </a:solidFill>
                <a:latin typeface="Consolas" charset="0"/>
                <a:ea typeface="Consolas" charset="0"/>
                <a:cs typeface="Consolas" charset="0"/>
              </a:rPr>
              <a:t>DT</a:t>
            </a:r>
            <a:r>
              <a:rPr lang="de-DE" sz="2400" dirty="0"/>
              <a:t> </a:t>
            </a:r>
            <a:r>
              <a:rPr lang="de-DE" sz="2400" dirty="0" err="1"/>
              <a:t>neatly</a:t>
            </a:r>
            <a:r>
              <a:rPr lang="de-DE" sz="2400" b="1" baseline="-25000" dirty="0" err="1">
                <a:solidFill>
                  <a:schemeClr val="accent1"/>
                </a:solidFill>
                <a:latin typeface="Consolas" charset="0"/>
                <a:ea typeface="Consolas" charset="0"/>
                <a:cs typeface="Consolas" charset="0"/>
              </a:rPr>
              <a:t>RB</a:t>
            </a:r>
            <a:r>
              <a:rPr lang="de-DE" sz="2400" dirty="0"/>
              <a:t> </a:t>
            </a:r>
            <a:r>
              <a:rPr lang="de-DE" sz="2400" dirty="0" err="1"/>
              <a:t>cut</a:t>
            </a:r>
            <a:r>
              <a:rPr lang="de-DE" sz="2400" b="1" baseline="-25000" dirty="0" err="1">
                <a:solidFill>
                  <a:schemeClr val="accent1"/>
                </a:solidFill>
                <a:latin typeface="Consolas" charset="0"/>
                <a:ea typeface="Consolas" charset="0"/>
                <a:cs typeface="Consolas" charset="0"/>
              </a:rPr>
              <a:t>VBN</a:t>
            </a:r>
            <a:r>
              <a:rPr lang="de-DE" sz="2400" dirty="0"/>
              <a:t> </a:t>
            </a:r>
            <a:r>
              <a:rPr lang="de-DE" sz="2400" dirty="0" err="1"/>
              <a:t>hedge</a:t>
            </a:r>
            <a:r>
              <a:rPr lang="de-DE" sz="2400" b="1" baseline="-25000" dirty="0" err="1">
                <a:solidFill>
                  <a:schemeClr val="accent1"/>
                </a:solidFill>
                <a:latin typeface="Consolas" charset="0"/>
                <a:ea typeface="Consolas" charset="0"/>
                <a:cs typeface="Consolas" charset="0"/>
              </a:rPr>
              <a:t>NN</a:t>
            </a:r>
            <a:r>
              <a:rPr lang="de-DE" sz="2400" dirty="0"/>
              <a:t> ,</a:t>
            </a:r>
            <a:r>
              <a:rPr lang="de-DE" sz="2400" b="1" baseline="-25000" dirty="0">
                <a:solidFill>
                  <a:schemeClr val="accent1"/>
                </a:solidFill>
                <a:latin typeface="Consolas" charset="0"/>
                <a:ea typeface="Consolas" charset="0"/>
                <a:cs typeface="Consolas" charset="0"/>
              </a:rPr>
              <a:t>,</a:t>
            </a:r>
            <a:r>
              <a:rPr lang="de-DE" sz="2400" dirty="0"/>
              <a:t> </a:t>
            </a:r>
            <a:r>
              <a:rPr lang="de-DE" sz="2400" dirty="0" err="1"/>
              <a:t>a</a:t>
            </a:r>
            <a:r>
              <a:rPr lang="de-DE" sz="2400" b="1" baseline="-25000" dirty="0" err="1">
                <a:solidFill>
                  <a:schemeClr val="accent1"/>
                </a:solidFill>
                <a:latin typeface="Consolas" charset="0"/>
                <a:ea typeface="Consolas" charset="0"/>
                <a:cs typeface="Consolas" charset="0"/>
              </a:rPr>
              <a:t>DT</a:t>
            </a:r>
            <a:r>
              <a:rPr lang="de-DE" sz="2400" dirty="0"/>
              <a:t> </a:t>
            </a:r>
            <a:r>
              <a:rPr lang="de-DE" sz="2400" dirty="0" err="1"/>
              <a:t>few</a:t>
            </a:r>
            <a:r>
              <a:rPr lang="de-DE" sz="2400" b="1" baseline="-25000" dirty="0" err="1">
                <a:solidFill>
                  <a:schemeClr val="accent1"/>
                </a:solidFill>
                <a:latin typeface="Consolas" charset="0"/>
                <a:ea typeface="Consolas" charset="0"/>
                <a:cs typeface="Consolas" charset="0"/>
              </a:rPr>
              <a:t>JJ</a:t>
            </a:r>
            <a:r>
              <a:rPr lang="de-DE" sz="2400" dirty="0"/>
              <a:t> </a:t>
            </a:r>
            <a:r>
              <a:rPr lang="de-DE" sz="2400" dirty="0" err="1"/>
              <a:t>bushes</a:t>
            </a:r>
            <a:r>
              <a:rPr lang="de-DE" sz="2400" b="1" baseline="-25000" dirty="0" err="1">
                <a:solidFill>
                  <a:schemeClr val="accent1"/>
                </a:solidFill>
                <a:latin typeface="Consolas" charset="0"/>
                <a:ea typeface="Consolas" charset="0"/>
                <a:cs typeface="Consolas" charset="0"/>
              </a:rPr>
              <a:t>NNS</a:t>
            </a:r>
            <a:r>
              <a:rPr lang="de-DE" sz="2400" dirty="0"/>
              <a:t> </a:t>
            </a:r>
            <a:r>
              <a:rPr lang="de-DE" sz="2400" dirty="0" err="1"/>
              <a:t>and</a:t>
            </a:r>
            <a:r>
              <a:rPr lang="de-DE" sz="2400" b="1" baseline="-25000" dirty="0" err="1">
                <a:solidFill>
                  <a:schemeClr val="accent1"/>
                </a:solidFill>
                <a:latin typeface="Consolas" charset="0"/>
                <a:ea typeface="Consolas" charset="0"/>
                <a:cs typeface="Consolas" charset="0"/>
              </a:rPr>
              <a:t>CC</a:t>
            </a:r>
            <a:r>
              <a:rPr lang="de-DE" sz="2400" dirty="0"/>
              <a:t> </a:t>
            </a:r>
            <a:r>
              <a:rPr lang="de-DE" sz="2400" dirty="0" err="1"/>
              <a:t>colourful</a:t>
            </a:r>
            <a:r>
              <a:rPr lang="de-DE" sz="2400" b="1" baseline="-25000" dirty="0" err="1">
                <a:solidFill>
                  <a:schemeClr val="accent1"/>
                </a:solidFill>
                <a:latin typeface="Consolas" charset="0"/>
                <a:ea typeface="Consolas" charset="0"/>
                <a:cs typeface="Consolas" charset="0"/>
              </a:rPr>
              <a:t>JJ</a:t>
            </a:r>
            <a:r>
              <a:rPr lang="de-DE" sz="2400" dirty="0"/>
              <a:t> </a:t>
            </a:r>
            <a:r>
              <a:rPr lang="de-DE" sz="2400" dirty="0" err="1"/>
              <a:t>flowers</a:t>
            </a:r>
            <a:r>
              <a:rPr lang="de-DE" sz="2400" b="1" baseline="-25000" dirty="0" err="1">
                <a:solidFill>
                  <a:schemeClr val="accent1"/>
                </a:solidFill>
                <a:latin typeface="Consolas" charset="0"/>
                <a:ea typeface="Consolas" charset="0"/>
                <a:cs typeface="Consolas" charset="0"/>
              </a:rPr>
              <a:t>NNS</a:t>
            </a:r>
            <a:r>
              <a:rPr lang="de-DE" sz="2400" dirty="0"/>
              <a:t> .</a:t>
            </a:r>
            <a:r>
              <a:rPr lang="de-DE" sz="2400" b="1" baseline="-25000" dirty="0">
                <a:solidFill>
                  <a:schemeClr val="accent1"/>
                </a:solidFill>
                <a:latin typeface="Consolas" charset="0"/>
                <a:ea typeface="Consolas" charset="0"/>
                <a:cs typeface="Consolas" charset="0"/>
              </a:rPr>
              <a:t>SENT</a:t>
            </a:r>
            <a:r>
              <a:rPr lang="de-DE" sz="2400" dirty="0"/>
              <a:t> </a:t>
            </a:r>
            <a:r>
              <a:rPr lang="de-DE" sz="2400" dirty="0">
                <a:solidFill>
                  <a:schemeClr val="tx2"/>
                </a:solidFill>
              </a:rPr>
              <a:t>&lt;/s&gt;</a:t>
            </a:r>
          </a:p>
        </p:txBody>
      </p:sp>
    </p:spTree>
    <p:extLst>
      <p:ext uri="{BB962C8B-B14F-4D97-AF65-F5344CB8AC3E}">
        <p14:creationId xmlns:p14="http://schemas.microsoft.com/office/powerpoint/2010/main" val="108202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Korpusannotation</a:t>
            </a:r>
            <a:r>
              <a:rPr lang="de-DE" dirty="0"/>
              <a:t>: </a:t>
            </a:r>
            <a:r>
              <a:rPr lang="de-DE" dirty="0">
                <a:solidFill>
                  <a:schemeClr val="accent2"/>
                </a:solidFill>
              </a:rPr>
              <a:t>Lemmatisierung</a:t>
            </a:r>
          </a:p>
        </p:txBody>
      </p:sp>
      <p:sp>
        <p:nvSpPr>
          <p:cNvPr id="3" name="Content Placeholder 2"/>
          <p:cNvSpPr>
            <a:spLocks noGrp="1"/>
          </p:cNvSpPr>
          <p:nvPr>
            <p:ph idx="1"/>
          </p:nvPr>
        </p:nvSpPr>
        <p:spPr/>
        <p:txBody>
          <a:bodyPr/>
          <a:lstStyle/>
          <a:p>
            <a:pPr marL="0" indent="0">
              <a:buNone/>
            </a:pPr>
            <a:r>
              <a:rPr lang="de-DE" sz="2400" dirty="0">
                <a:solidFill>
                  <a:schemeClr val="tx2"/>
                </a:solidFill>
              </a:rPr>
              <a:t>&lt;s&gt; </a:t>
            </a:r>
            <a:r>
              <a:rPr lang="de-DE" sz="2400" dirty="0" err="1"/>
              <a:t>It</a:t>
            </a:r>
            <a:r>
              <a:rPr lang="de-DE" sz="2400" b="1" baseline="-25000" dirty="0" err="1">
                <a:solidFill>
                  <a:schemeClr val="accent1"/>
                </a:solidFill>
                <a:latin typeface="Consolas" charset="0"/>
                <a:ea typeface="Consolas" charset="0"/>
                <a:cs typeface="Consolas" charset="0"/>
              </a:rPr>
              <a:t>PP</a:t>
            </a:r>
            <a:r>
              <a:rPr lang="de-DE" sz="2400" baseline="30000" dirty="0" err="1">
                <a:solidFill>
                  <a:schemeClr val="accent2"/>
                </a:solidFill>
              </a:rPr>
              <a:t>it</a:t>
            </a:r>
            <a:r>
              <a:rPr lang="de-DE" sz="2400" dirty="0"/>
              <a:t> </a:t>
            </a:r>
            <a:r>
              <a:rPr lang="de-DE" sz="2400" dirty="0" err="1"/>
              <a:t>seemed</a:t>
            </a:r>
            <a:r>
              <a:rPr lang="de-DE" sz="2400" b="1" baseline="-25000" dirty="0" err="1">
                <a:solidFill>
                  <a:schemeClr val="accent1"/>
                </a:solidFill>
                <a:latin typeface="Consolas" charset="0"/>
                <a:ea typeface="Consolas" charset="0"/>
                <a:cs typeface="Consolas" charset="0"/>
              </a:rPr>
              <a:t>VBD</a:t>
            </a:r>
            <a:r>
              <a:rPr lang="de-DE" sz="2400" baseline="30000" dirty="0" err="1">
                <a:solidFill>
                  <a:schemeClr val="accent2"/>
                </a:solidFill>
              </a:rPr>
              <a:t>seem</a:t>
            </a:r>
            <a:r>
              <a:rPr lang="de-DE" sz="2400" dirty="0"/>
              <a:t> </a:t>
            </a:r>
            <a:r>
              <a:rPr lang="de-DE" sz="2400" dirty="0" err="1"/>
              <a:t>a</a:t>
            </a:r>
            <a:r>
              <a:rPr lang="de-DE" sz="2400" b="1" baseline="-25000" dirty="0" err="1">
                <a:solidFill>
                  <a:schemeClr val="accent1"/>
                </a:solidFill>
                <a:latin typeface="Consolas" charset="0"/>
                <a:ea typeface="Consolas" charset="0"/>
                <a:cs typeface="Consolas" charset="0"/>
              </a:rPr>
              <a:t>DT</a:t>
            </a:r>
            <a:r>
              <a:rPr lang="de-DE" sz="2400" baseline="30000" dirty="0" err="1">
                <a:solidFill>
                  <a:schemeClr val="accent2"/>
                </a:solidFill>
              </a:rPr>
              <a:t>a</a:t>
            </a:r>
            <a:r>
              <a:rPr lang="de-DE" sz="2400" dirty="0"/>
              <a:t> </a:t>
            </a:r>
            <a:r>
              <a:rPr lang="de-DE" sz="2400" dirty="0" err="1"/>
              <a:t>day</a:t>
            </a:r>
            <a:r>
              <a:rPr lang="de-DE" sz="2400" b="1" baseline="-25000" dirty="0" err="1">
                <a:solidFill>
                  <a:schemeClr val="accent1"/>
                </a:solidFill>
                <a:latin typeface="Consolas" charset="0"/>
                <a:ea typeface="Consolas" charset="0"/>
                <a:cs typeface="Consolas" charset="0"/>
              </a:rPr>
              <a:t>NN</a:t>
            </a:r>
            <a:r>
              <a:rPr lang="de-DE" sz="2400" baseline="30000" dirty="0" err="1">
                <a:solidFill>
                  <a:schemeClr val="accent2"/>
                </a:solidFill>
              </a:rPr>
              <a:t>day</a:t>
            </a:r>
            <a:r>
              <a:rPr lang="de-DE" sz="2400" dirty="0"/>
              <a:t> </a:t>
            </a:r>
            <a:r>
              <a:rPr lang="de-DE" sz="2400" dirty="0" err="1"/>
              <a:t>much</a:t>
            </a:r>
            <a:r>
              <a:rPr lang="de-DE" sz="2400" b="1" baseline="-25000" dirty="0" err="1">
                <a:solidFill>
                  <a:schemeClr val="accent1"/>
                </a:solidFill>
                <a:latin typeface="Consolas" charset="0"/>
                <a:ea typeface="Consolas" charset="0"/>
                <a:cs typeface="Consolas" charset="0"/>
              </a:rPr>
              <a:t>RB</a:t>
            </a:r>
            <a:r>
              <a:rPr lang="de-DE" sz="2400" baseline="30000" dirty="0" err="1">
                <a:solidFill>
                  <a:schemeClr val="accent2"/>
                </a:solidFill>
              </a:rPr>
              <a:t>much</a:t>
            </a:r>
            <a:r>
              <a:rPr lang="de-DE" sz="2400" dirty="0"/>
              <a:t> </a:t>
            </a:r>
            <a:r>
              <a:rPr lang="de-DE" sz="2400" dirty="0" err="1"/>
              <a:t>as</a:t>
            </a:r>
            <a:r>
              <a:rPr lang="de-DE" sz="2400" b="1" baseline="-25000" dirty="0" err="1">
                <a:solidFill>
                  <a:schemeClr val="accent1"/>
                </a:solidFill>
                <a:latin typeface="Consolas" charset="0"/>
                <a:ea typeface="Consolas" charset="0"/>
                <a:cs typeface="Consolas" charset="0"/>
              </a:rPr>
              <a:t>IN</a:t>
            </a:r>
            <a:r>
              <a:rPr lang="de-DE" sz="2400" baseline="30000" dirty="0" err="1">
                <a:solidFill>
                  <a:schemeClr val="accent2"/>
                </a:solidFill>
              </a:rPr>
              <a:t>as</a:t>
            </a:r>
            <a:r>
              <a:rPr lang="de-DE" sz="2400" dirty="0"/>
              <a:t> </a:t>
            </a:r>
            <a:r>
              <a:rPr lang="de-DE" sz="2400" dirty="0" err="1"/>
              <a:t>any</a:t>
            </a:r>
            <a:r>
              <a:rPr lang="de-DE" sz="2400" b="1" baseline="-25000" dirty="0" err="1">
                <a:solidFill>
                  <a:schemeClr val="accent1"/>
                </a:solidFill>
                <a:latin typeface="Consolas" charset="0"/>
                <a:ea typeface="Consolas" charset="0"/>
                <a:cs typeface="Consolas" charset="0"/>
              </a:rPr>
              <a:t>DT</a:t>
            </a:r>
            <a:r>
              <a:rPr lang="de-DE" sz="2400" baseline="30000" dirty="0" err="1">
                <a:solidFill>
                  <a:schemeClr val="accent2"/>
                </a:solidFill>
              </a:rPr>
              <a:t>any</a:t>
            </a:r>
            <a:r>
              <a:rPr lang="de-DE" sz="2400" dirty="0"/>
              <a:t> </a:t>
            </a:r>
            <a:r>
              <a:rPr lang="de-DE" sz="2400" dirty="0" err="1"/>
              <a:t>other</a:t>
            </a:r>
            <a:r>
              <a:rPr lang="de-DE" sz="2400" b="1" baseline="-25000" dirty="0" err="1">
                <a:solidFill>
                  <a:schemeClr val="accent1"/>
                </a:solidFill>
                <a:latin typeface="Consolas" charset="0"/>
                <a:ea typeface="Consolas" charset="0"/>
                <a:cs typeface="Consolas" charset="0"/>
              </a:rPr>
              <a:t>JJ</a:t>
            </a:r>
            <a:r>
              <a:rPr lang="de-DE" sz="2400" baseline="30000" dirty="0" err="1">
                <a:solidFill>
                  <a:schemeClr val="accent2"/>
                </a:solidFill>
              </a:rPr>
              <a:t>other</a:t>
            </a:r>
            <a:r>
              <a:rPr lang="de-DE" sz="2400" dirty="0"/>
              <a:t> </a:t>
            </a:r>
            <a:r>
              <a:rPr lang="de-DE" sz="2400" dirty="0" err="1"/>
              <a:t>until</a:t>
            </a:r>
            <a:r>
              <a:rPr lang="de-DE" sz="2400" b="1" baseline="-25000" dirty="0" err="1">
                <a:solidFill>
                  <a:schemeClr val="accent1"/>
                </a:solidFill>
                <a:latin typeface="Consolas" charset="0"/>
                <a:ea typeface="Consolas" charset="0"/>
                <a:cs typeface="Consolas" charset="0"/>
              </a:rPr>
              <a:t>IN</a:t>
            </a:r>
            <a:r>
              <a:rPr lang="de-DE" sz="2400" baseline="30000" dirty="0" err="1">
                <a:solidFill>
                  <a:schemeClr val="accent2"/>
                </a:solidFill>
              </a:rPr>
              <a:t>until</a:t>
            </a:r>
            <a:r>
              <a:rPr lang="de-DE" sz="2400" dirty="0"/>
              <a:t> I</a:t>
            </a:r>
            <a:r>
              <a:rPr lang="de-DE" sz="2400" b="1" baseline="-25000" dirty="0">
                <a:solidFill>
                  <a:schemeClr val="accent1"/>
                </a:solidFill>
                <a:latin typeface="Consolas" charset="0"/>
                <a:ea typeface="Consolas" charset="0"/>
                <a:cs typeface="Consolas" charset="0"/>
              </a:rPr>
              <a:t>PP</a:t>
            </a:r>
            <a:r>
              <a:rPr lang="de-DE" sz="2400" baseline="30000" dirty="0">
                <a:solidFill>
                  <a:schemeClr val="accent2"/>
                </a:solidFill>
              </a:rPr>
              <a:t>I</a:t>
            </a:r>
            <a:r>
              <a:rPr lang="de-DE" sz="2400" dirty="0"/>
              <a:t> </a:t>
            </a:r>
            <a:r>
              <a:rPr lang="de-DE" sz="2400" dirty="0" err="1"/>
              <a:t>happened</a:t>
            </a:r>
            <a:r>
              <a:rPr lang="de-DE" sz="2400" b="1" baseline="-25000" dirty="0" err="1">
                <a:solidFill>
                  <a:schemeClr val="accent1"/>
                </a:solidFill>
                <a:latin typeface="Consolas" charset="0"/>
                <a:ea typeface="Consolas" charset="0"/>
                <a:cs typeface="Consolas" charset="0"/>
              </a:rPr>
              <a:t>VBD</a:t>
            </a:r>
            <a:r>
              <a:rPr lang="de-DE" sz="2400" baseline="30000" dirty="0" err="1">
                <a:solidFill>
                  <a:schemeClr val="accent2"/>
                </a:solidFill>
              </a:rPr>
              <a:t>happen</a:t>
            </a:r>
            <a:r>
              <a:rPr lang="de-DE" sz="2400" dirty="0"/>
              <a:t> </a:t>
            </a:r>
            <a:r>
              <a:rPr lang="de-DE" sz="2400" dirty="0" err="1"/>
              <a:t>to</a:t>
            </a:r>
            <a:r>
              <a:rPr lang="de-DE" sz="2400" b="1" baseline="-25000" dirty="0" err="1">
                <a:solidFill>
                  <a:schemeClr val="accent1"/>
                </a:solidFill>
                <a:latin typeface="Consolas" charset="0"/>
                <a:ea typeface="Consolas" charset="0"/>
                <a:cs typeface="Consolas" charset="0"/>
              </a:rPr>
              <a:t>TO</a:t>
            </a:r>
            <a:r>
              <a:rPr lang="de-DE" sz="2400" baseline="30000" dirty="0" err="1">
                <a:solidFill>
                  <a:schemeClr val="accent2"/>
                </a:solidFill>
              </a:rPr>
              <a:t>to</a:t>
            </a:r>
            <a:r>
              <a:rPr lang="de-DE" sz="2400" dirty="0"/>
              <a:t> </a:t>
            </a:r>
            <a:r>
              <a:rPr lang="de-DE" sz="2400" dirty="0" err="1"/>
              <a:t>look</a:t>
            </a:r>
            <a:r>
              <a:rPr lang="de-DE" sz="2400" b="1" baseline="-25000" dirty="0" err="1">
                <a:solidFill>
                  <a:schemeClr val="accent1"/>
                </a:solidFill>
                <a:latin typeface="Consolas" charset="0"/>
                <a:ea typeface="Consolas" charset="0"/>
                <a:cs typeface="Consolas" charset="0"/>
              </a:rPr>
              <a:t>VB</a:t>
            </a:r>
            <a:r>
              <a:rPr lang="de-DE" sz="2400" baseline="30000" dirty="0" err="1">
                <a:solidFill>
                  <a:schemeClr val="accent2"/>
                </a:solidFill>
              </a:rPr>
              <a:t>look</a:t>
            </a:r>
            <a:r>
              <a:rPr lang="de-DE" sz="2400" dirty="0"/>
              <a:t> </a:t>
            </a:r>
            <a:r>
              <a:rPr lang="de-DE" sz="2400" dirty="0" err="1"/>
              <a:t>out</a:t>
            </a:r>
            <a:r>
              <a:rPr lang="de-DE" sz="2400" b="1" baseline="-25000" dirty="0" err="1">
                <a:solidFill>
                  <a:schemeClr val="accent1"/>
                </a:solidFill>
                <a:latin typeface="Consolas" charset="0"/>
                <a:ea typeface="Consolas" charset="0"/>
                <a:cs typeface="Consolas" charset="0"/>
              </a:rPr>
              <a:t>RP</a:t>
            </a:r>
            <a:r>
              <a:rPr lang="de-DE" sz="2400" baseline="30000" dirty="0" err="1">
                <a:solidFill>
                  <a:schemeClr val="accent2"/>
                </a:solidFill>
              </a:rPr>
              <a:t>out</a:t>
            </a:r>
            <a:r>
              <a:rPr lang="de-DE" sz="2400" dirty="0"/>
              <a:t> </a:t>
            </a:r>
            <a:r>
              <a:rPr lang="de-DE" sz="2400" dirty="0" err="1"/>
              <a:t>of</a:t>
            </a:r>
            <a:r>
              <a:rPr lang="de-DE" sz="2400" b="1" baseline="-25000" dirty="0" err="1">
                <a:solidFill>
                  <a:schemeClr val="accent1"/>
                </a:solidFill>
                <a:latin typeface="Consolas" charset="0"/>
                <a:ea typeface="Consolas" charset="0"/>
                <a:cs typeface="Consolas" charset="0"/>
              </a:rPr>
              <a:t>IN</a:t>
            </a:r>
            <a:r>
              <a:rPr lang="de-DE" sz="2400" baseline="30000" dirty="0" err="1">
                <a:solidFill>
                  <a:schemeClr val="accent2"/>
                </a:solidFill>
              </a:rPr>
              <a:t>of</a:t>
            </a:r>
            <a:r>
              <a:rPr lang="de-DE" sz="2400" dirty="0"/>
              <a:t> </a:t>
            </a:r>
            <a:r>
              <a:rPr lang="de-DE" sz="2400" dirty="0" err="1"/>
              <a:t>the</a:t>
            </a:r>
            <a:r>
              <a:rPr lang="de-DE" sz="2400" b="1" baseline="-25000" dirty="0" err="1">
                <a:solidFill>
                  <a:schemeClr val="accent1"/>
                </a:solidFill>
                <a:latin typeface="Consolas" charset="0"/>
                <a:ea typeface="Consolas" charset="0"/>
                <a:cs typeface="Consolas" charset="0"/>
              </a:rPr>
              <a:t>DT</a:t>
            </a:r>
            <a:r>
              <a:rPr lang="de-DE" sz="2400" baseline="30000" dirty="0" err="1">
                <a:solidFill>
                  <a:schemeClr val="accent2"/>
                </a:solidFill>
              </a:rPr>
              <a:t>the</a:t>
            </a:r>
            <a:r>
              <a:rPr lang="de-DE" sz="2400" dirty="0"/>
              <a:t> </a:t>
            </a:r>
            <a:r>
              <a:rPr lang="de-DE" sz="2400" dirty="0" err="1"/>
              <a:t>back</a:t>
            </a:r>
            <a:r>
              <a:rPr lang="de-DE" sz="2400" b="1" baseline="-25000" dirty="0" err="1">
                <a:solidFill>
                  <a:schemeClr val="accent1"/>
                </a:solidFill>
                <a:latin typeface="Consolas" charset="0"/>
                <a:ea typeface="Consolas" charset="0"/>
                <a:cs typeface="Consolas" charset="0"/>
              </a:rPr>
              <a:t>JJ</a:t>
            </a:r>
            <a:r>
              <a:rPr lang="de-DE" sz="2400" baseline="30000" dirty="0" err="1">
                <a:solidFill>
                  <a:schemeClr val="accent2"/>
                </a:solidFill>
              </a:rPr>
              <a:t>back</a:t>
            </a:r>
            <a:r>
              <a:rPr lang="de-DE" sz="2400" dirty="0"/>
              <a:t> </a:t>
            </a:r>
            <a:r>
              <a:rPr lang="de-DE" sz="2400" dirty="0" err="1"/>
              <a:t>window</a:t>
            </a:r>
            <a:r>
              <a:rPr lang="de-DE" sz="2400" b="1" baseline="-25000" dirty="0" err="1">
                <a:solidFill>
                  <a:schemeClr val="accent1"/>
                </a:solidFill>
                <a:latin typeface="Consolas" charset="0"/>
                <a:ea typeface="Consolas" charset="0"/>
                <a:cs typeface="Consolas" charset="0"/>
              </a:rPr>
              <a:t>NN</a:t>
            </a:r>
            <a:r>
              <a:rPr lang="de-DE" sz="2400" baseline="30000" dirty="0" err="1">
                <a:solidFill>
                  <a:schemeClr val="accent2"/>
                </a:solidFill>
              </a:rPr>
              <a:t>window</a:t>
            </a:r>
            <a:r>
              <a:rPr lang="de-DE" sz="2400" dirty="0"/>
              <a:t> .</a:t>
            </a:r>
            <a:r>
              <a:rPr lang="de-DE" sz="2400" b="1" baseline="-25000" dirty="0">
                <a:solidFill>
                  <a:schemeClr val="accent1"/>
                </a:solidFill>
                <a:latin typeface="Consolas" charset="0"/>
                <a:ea typeface="Consolas" charset="0"/>
                <a:cs typeface="Consolas" charset="0"/>
              </a:rPr>
              <a:t>SENT</a:t>
            </a:r>
            <a:r>
              <a:rPr lang="de-DE" sz="2400" baseline="30000" dirty="0">
                <a:solidFill>
                  <a:schemeClr val="accent2"/>
                </a:solidFill>
              </a:rPr>
              <a:t>.</a:t>
            </a:r>
            <a:r>
              <a:rPr lang="de-DE" sz="2400" dirty="0"/>
              <a:t> </a:t>
            </a:r>
            <a:r>
              <a:rPr lang="de-DE" sz="2400" dirty="0">
                <a:solidFill>
                  <a:schemeClr val="tx2"/>
                </a:solidFill>
              </a:rPr>
              <a:t>&lt;/s&gt;</a:t>
            </a:r>
          </a:p>
          <a:p>
            <a:pPr marL="0" indent="0">
              <a:buNone/>
            </a:pPr>
            <a:r>
              <a:rPr lang="de-DE" sz="2400" dirty="0">
                <a:solidFill>
                  <a:schemeClr val="tx2"/>
                </a:solidFill>
              </a:rPr>
              <a:t>&lt;s&gt; </a:t>
            </a:r>
            <a:r>
              <a:rPr lang="de-DE" sz="2400" dirty="0" err="1"/>
              <a:t>There</a:t>
            </a:r>
            <a:r>
              <a:rPr lang="de-DE" sz="2400" b="1" baseline="-25000" dirty="0" err="1">
                <a:solidFill>
                  <a:schemeClr val="accent1"/>
                </a:solidFill>
                <a:latin typeface="Consolas" charset="0"/>
                <a:ea typeface="Consolas" charset="0"/>
                <a:cs typeface="Consolas" charset="0"/>
              </a:rPr>
              <a:t>EX</a:t>
            </a:r>
            <a:r>
              <a:rPr lang="de-DE" sz="2400" baseline="30000" dirty="0" err="1">
                <a:solidFill>
                  <a:schemeClr val="accent2"/>
                </a:solidFill>
              </a:rPr>
              <a:t>there</a:t>
            </a:r>
            <a:r>
              <a:rPr lang="de-DE" sz="2400" dirty="0"/>
              <a:t> </a:t>
            </a:r>
            <a:r>
              <a:rPr lang="de-DE" sz="2400" dirty="0" err="1"/>
              <a:t>was</a:t>
            </a:r>
            <a:r>
              <a:rPr lang="de-DE" sz="2400" b="1" baseline="-25000" dirty="0" err="1">
                <a:solidFill>
                  <a:schemeClr val="accent1"/>
                </a:solidFill>
                <a:latin typeface="Consolas" charset="0"/>
                <a:ea typeface="Consolas" charset="0"/>
                <a:cs typeface="Consolas" charset="0"/>
              </a:rPr>
              <a:t>VBD</a:t>
            </a:r>
            <a:r>
              <a:rPr lang="de-DE" sz="2400" baseline="30000" dirty="0" err="1">
                <a:solidFill>
                  <a:schemeClr val="accent2"/>
                </a:solidFill>
              </a:rPr>
              <a:t>be</a:t>
            </a:r>
            <a:r>
              <a:rPr lang="de-DE" sz="2400" dirty="0"/>
              <a:t> </a:t>
            </a:r>
            <a:r>
              <a:rPr lang="de-DE" sz="2400" dirty="0" err="1"/>
              <a:t>a</a:t>
            </a:r>
            <a:r>
              <a:rPr lang="de-DE" sz="2400" b="1" baseline="-25000" dirty="0" err="1">
                <a:solidFill>
                  <a:schemeClr val="accent1"/>
                </a:solidFill>
                <a:latin typeface="Consolas" charset="0"/>
                <a:ea typeface="Consolas" charset="0"/>
                <a:cs typeface="Consolas" charset="0"/>
              </a:rPr>
              <a:t>DT</a:t>
            </a:r>
            <a:r>
              <a:rPr lang="de-DE" sz="2400" baseline="30000" dirty="0" err="1">
                <a:solidFill>
                  <a:schemeClr val="accent2"/>
                </a:solidFill>
              </a:rPr>
              <a:t>a</a:t>
            </a:r>
            <a:r>
              <a:rPr lang="de-DE" sz="2400" dirty="0"/>
              <a:t> </a:t>
            </a:r>
            <a:r>
              <a:rPr lang="de-DE" sz="2400" dirty="0" err="1"/>
              <a:t>little</a:t>
            </a:r>
            <a:r>
              <a:rPr lang="de-DE" sz="2400" b="1" baseline="-25000" dirty="0" err="1">
                <a:solidFill>
                  <a:schemeClr val="accent1"/>
                </a:solidFill>
                <a:latin typeface="Consolas" charset="0"/>
                <a:ea typeface="Consolas" charset="0"/>
                <a:cs typeface="Consolas" charset="0"/>
              </a:rPr>
              <a:t>JJ</a:t>
            </a:r>
            <a:r>
              <a:rPr lang="de-DE" sz="2400" baseline="30000" dirty="0" err="1">
                <a:solidFill>
                  <a:schemeClr val="accent2"/>
                </a:solidFill>
              </a:rPr>
              <a:t>little</a:t>
            </a:r>
            <a:r>
              <a:rPr lang="de-DE" sz="2400" dirty="0"/>
              <a:t> </a:t>
            </a:r>
            <a:r>
              <a:rPr lang="de-DE" sz="2400" dirty="0" err="1"/>
              <a:t>garden</a:t>
            </a:r>
            <a:r>
              <a:rPr lang="de-DE" sz="2400" b="1" baseline="-25000" dirty="0" err="1">
                <a:solidFill>
                  <a:schemeClr val="accent1"/>
                </a:solidFill>
                <a:latin typeface="Consolas" charset="0"/>
                <a:ea typeface="Consolas" charset="0"/>
                <a:cs typeface="Consolas" charset="0"/>
              </a:rPr>
              <a:t>NN</a:t>
            </a:r>
            <a:r>
              <a:rPr lang="de-DE" sz="2400" baseline="30000" dirty="0" err="1">
                <a:solidFill>
                  <a:schemeClr val="accent2"/>
                </a:solidFill>
              </a:rPr>
              <a:t>garden</a:t>
            </a:r>
            <a:r>
              <a:rPr lang="de-DE" sz="2400" dirty="0"/>
              <a:t> </a:t>
            </a:r>
            <a:r>
              <a:rPr lang="de-DE" sz="2400" dirty="0" err="1"/>
              <a:t>behind</a:t>
            </a:r>
            <a:r>
              <a:rPr lang="de-DE" sz="2400" b="1" baseline="-25000" dirty="0" err="1">
                <a:solidFill>
                  <a:schemeClr val="accent1"/>
                </a:solidFill>
                <a:latin typeface="Consolas" charset="0"/>
                <a:ea typeface="Consolas" charset="0"/>
                <a:cs typeface="Consolas" charset="0"/>
              </a:rPr>
              <a:t>IN</a:t>
            </a:r>
            <a:r>
              <a:rPr lang="de-DE" sz="2400" baseline="30000" dirty="0" err="1">
                <a:solidFill>
                  <a:schemeClr val="accent2"/>
                </a:solidFill>
              </a:rPr>
              <a:t>behind</a:t>
            </a:r>
            <a:r>
              <a:rPr lang="de-DE" sz="2400" dirty="0"/>
              <a:t> </a:t>
            </a:r>
            <a:r>
              <a:rPr lang="de-DE" sz="2400" dirty="0" err="1"/>
              <a:t>the</a:t>
            </a:r>
            <a:r>
              <a:rPr lang="de-DE" sz="2400" b="1" baseline="-25000" dirty="0" err="1">
                <a:solidFill>
                  <a:schemeClr val="accent1"/>
                </a:solidFill>
                <a:latin typeface="Consolas" charset="0"/>
                <a:ea typeface="Consolas" charset="0"/>
                <a:cs typeface="Consolas" charset="0"/>
              </a:rPr>
              <a:t>DT</a:t>
            </a:r>
            <a:r>
              <a:rPr lang="de-DE" sz="2400" baseline="30000" dirty="0" err="1">
                <a:solidFill>
                  <a:schemeClr val="accent2"/>
                </a:solidFill>
              </a:rPr>
              <a:t>the</a:t>
            </a:r>
            <a:r>
              <a:rPr lang="de-DE" sz="2400" dirty="0"/>
              <a:t> </a:t>
            </a:r>
            <a:r>
              <a:rPr lang="de-DE" sz="2400" dirty="0" err="1"/>
              <a:t>house</a:t>
            </a:r>
            <a:r>
              <a:rPr lang="de-DE" sz="2400" b="1" baseline="-25000" dirty="0" err="1">
                <a:solidFill>
                  <a:schemeClr val="accent1"/>
                </a:solidFill>
                <a:latin typeface="Consolas" charset="0"/>
                <a:ea typeface="Consolas" charset="0"/>
                <a:cs typeface="Consolas" charset="0"/>
              </a:rPr>
              <a:t>NN</a:t>
            </a:r>
            <a:r>
              <a:rPr lang="de-DE" sz="2400" baseline="30000" dirty="0" err="1">
                <a:solidFill>
                  <a:schemeClr val="accent2"/>
                </a:solidFill>
              </a:rPr>
              <a:t>house</a:t>
            </a:r>
            <a:r>
              <a:rPr lang="de-DE" sz="2400" dirty="0"/>
              <a:t> ;</a:t>
            </a:r>
            <a:r>
              <a:rPr lang="de-DE" sz="2400" b="1" baseline="-25000" dirty="0">
                <a:solidFill>
                  <a:schemeClr val="accent1"/>
                </a:solidFill>
                <a:latin typeface="Consolas" charset="0"/>
                <a:ea typeface="Consolas" charset="0"/>
                <a:cs typeface="Consolas" charset="0"/>
              </a:rPr>
              <a:t>:</a:t>
            </a:r>
            <a:r>
              <a:rPr lang="de-DE" sz="2400" baseline="30000" dirty="0">
                <a:solidFill>
                  <a:schemeClr val="accent2"/>
                </a:solidFill>
              </a:rPr>
              <a:t>;</a:t>
            </a:r>
            <a:r>
              <a:rPr lang="de-DE" sz="2400" dirty="0"/>
              <a:t> </a:t>
            </a:r>
            <a:r>
              <a:rPr lang="de-DE" sz="2400" dirty="0" err="1"/>
              <a:t>a</a:t>
            </a:r>
            <a:r>
              <a:rPr lang="de-DE" sz="2400" b="1" baseline="-25000" dirty="0" err="1">
                <a:solidFill>
                  <a:schemeClr val="accent1"/>
                </a:solidFill>
                <a:latin typeface="Consolas" charset="0"/>
                <a:ea typeface="Consolas" charset="0"/>
                <a:cs typeface="Consolas" charset="0"/>
              </a:rPr>
              <a:t>DT</a:t>
            </a:r>
            <a:r>
              <a:rPr lang="de-DE" sz="2400" baseline="30000" dirty="0" err="1">
                <a:solidFill>
                  <a:schemeClr val="accent2"/>
                </a:solidFill>
              </a:rPr>
              <a:t>a</a:t>
            </a:r>
            <a:r>
              <a:rPr lang="de-DE" sz="2400" dirty="0"/>
              <a:t> </a:t>
            </a:r>
            <a:br>
              <a:rPr lang="de-DE" sz="2400" dirty="0"/>
            </a:br>
            <a:r>
              <a:rPr lang="de-DE" sz="2400" dirty="0"/>
              <a:t>well-</a:t>
            </a:r>
            <a:r>
              <a:rPr lang="de-DE" sz="2400" dirty="0" err="1"/>
              <a:t>mown</a:t>
            </a:r>
            <a:r>
              <a:rPr lang="de-DE" sz="2400" b="1" baseline="-25000" dirty="0" err="1">
                <a:solidFill>
                  <a:schemeClr val="accent1"/>
                </a:solidFill>
                <a:latin typeface="Consolas" charset="0"/>
                <a:ea typeface="Consolas" charset="0"/>
                <a:cs typeface="Consolas" charset="0"/>
              </a:rPr>
              <a:t>VBN</a:t>
            </a:r>
            <a:r>
              <a:rPr lang="de-DE" sz="2400" baseline="30000" dirty="0" err="1">
                <a:solidFill>
                  <a:schemeClr val="accent2"/>
                </a:solidFill>
              </a:rPr>
              <a:t>well</a:t>
            </a:r>
            <a:r>
              <a:rPr lang="de-DE" sz="2400" baseline="30000" dirty="0">
                <a:solidFill>
                  <a:schemeClr val="accent2"/>
                </a:solidFill>
              </a:rPr>
              <a:t>-</a:t>
            </a:r>
            <a:r>
              <a:rPr lang="de-DE" sz="2400" baseline="30000" dirty="0" err="1">
                <a:solidFill>
                  <a:schemeClr val="accent2"/>
                </a:solidFill>
              </a:rPr>
              <a:t>mown</a:t>
            </a:r>
            <a:r>
              <a:rPr lang="de-DE" sz="2400" dirty="0"/>
              <a:t> </a:t>
            </a:r>
            <a:r>
              <a:rPr lang="de-DE" sz="2400" dirty="0" err="1"/>
              <a:t>lawn</a:t>
            </a:r>
            <a:r>
              <a:rPr lang="de-DE" sz="2400" b="1" baseline="-25000" dirty="0" err="1">
                <a:solidFill>
                  <a:schemeClr val="accent1"/>
                </a:solidFill>
                <a:latin typeface="Consolas" charset="0"/>
                <a:ea typeface="Consolas" charset="0"/>
                <a:cs typeface="Consolas" charset="0"/>
              </a:rPr>
              <a:t>NN</a:t>
            </a:r>
            <a:r>
              <a:rPr lang="de-DE" sz="2400" baseline="30000" dirty="0" err="1">
                <a:solidFill>
                  <a:schemeClr val="accent2"/>
                </a:solidFill>
              </a:rPr>
              <a:t>lawn</a:t>
            </a:r>
            <a:r>
              <a:rPr lang="de-DE" sz="2400" dirty="0"/>
              <a:t> </a:t>
            </a:r>
            <a:r>
              <a:rPr lang="de-DE" sz="2400" dirty="0" err="1"/>
              <a:t>surrounded</a:t>
            </a:r>
            <a:r>
              <a:rPr lang="de-DE" sz="2400" b="1" baseline="-25000" dirty="0" err="1">
                <a:solidFill>
                  <a:schemeClr val="accent1"/>
                </a:solidFill>
                <a:latin typeface="Consolas" charset="0"/>
                <a:ea typeface="Consolas" charset="0"/>
                <a:cs typeface="Consolas" charset="0"/>
              </a:rPr>
              <a:t>VBN</a:t>
            </a:r>
            <a:r>
              <a:rPr lang="de-DE" sz="2400" baseline="30000" dirty="0" err="1">
                <a:solidFill>
                  <a:schemeClr val="accent2"/>
                </a:solidFill>
              </a:rPr>
              <a:t>surround</a:t>
            </a:r>
            <a:r>
              <a:rPr lang="de-DE" sz="2400" dirty="0"/>
              <a:t> </a:t>
            </a:r>
            <a:r>
              <a:rPr lang="de-DE" sz="2400" dirty="0" err="1"/>
              <a:t>by</a:t>
            </a:r>
            <a:r>
              <a:rPr lang="de-DE" sz="2400" b="1" baseline="-25000" dirty="0" err="1">
                <a:solidFill>
                  <a:schemeClr val="accent1"/>
                </a:solidFill>
                <a:latin typeface="Consolas" charset="0"/>
                <a:ea typeface="Consolas" charset="0"/>
                <a:cs typeface="Consolas" charset="0"/>
              </a:rPr>
              <a:t>IN</a:t>
            </a:r>
            <a:r>
              <a:rPr lang="de-DE" sz="2400" baseline="30000" dirty="0" err="1">
                <a:solidFill>
                  <a:schemeClr val="accent2"/>
                </a:solidFill>
              </a:rPr>
              <a:t>by</a:t>
            </a:r>
            <a:r>
              <a:rPr lang="de-DE" sz="2400" dirty="0"/>
              <a:t> </a:t>
            </a:r>
            <a:r>
              <a:rPr lang="de-DE" sz="2400" dirty="0" err="1"/>
              <a:t>a</a:t>
            </a:r>
            <a:r>
              <a:rPr lang="de-DE" sz="2400" b="1" baseline="-25000" dirty="0" err="1">
                <a:solidFill>
                  <a:schemeClr val="accent1"/>
                </a:solidFill>
                <a:latin typeface="Consolas" charset="0"/>
                <a:ea typeface="Consolas" charset="0"/>
                <a:cs typeface="Consolas" charset="0"/>
              </a:rPr>
              <a:t>DT</a:t>
            </a:r>
            <a:r>
              <a:rPr lang="de-DE" sz="2400" baseline="30000" dirty="0" err="1">
                <a:solidFill>
                  <a:schemeClr val="accent2"/>
                </a:solidFill>
              </a:rPr>
              <a:t>a</a:t>
            </a:r>
            <a:r>
              <a:rPr lang="de-DE" sz="2400" dirty="0"/>
              <a:t> </a:t>
            </a:r>
            <a:r>
              <a:rPr lang="de-DE" sz="2400" dirty="0" err="1"/>
              <a:t>neatly</a:t>
            </a:r>
            <a:r>
              <a:rPr lang="de-DE" sz="2400" b="1" baseline="-25000" dirty="0" err="1">
                <a:solidFill>
                  <a:schemeClr val="accent1"/>
                </a:solidFill>
                <a:latin typeface="Consolas" charset="0"/>
                <a:ea typeface="Consolas" charset="0"/>
                <a:cs typeface="Consolas" charset="0"/>
              </a:rPr>
              <a:t>RB</a:t>
            </a:r>
            <a:r>
              <a:rPr lang="de-DE" sz="2400" baseline="30000" dirty="0" err="1">
                <a:solidFill>
                  <a:schemeClr val="accent2"/>
                </a:solidFill>
              </a:rPr>
              <a:t>neatly</a:t>
            </a:r>
            <a:r>
              <a:rPr lang="de-DE" sz="2400" dirty="0"/>
              <a:t> </a:t>
            </a:r>
            <a:r>
              <a:rPr lang="de-DE" sz="2400" dirty="0" err="1"/>
              <a:t>cut</a:t>
            </a:r>
            <a:r>
              <a:rPr lang="de-DE" sz="2400" b="1" baseline="-25000" dirty="0" err="1">
                <a:solidFill>
                  <a:schemeClr val="accent1"/>
                </a:solidFill>
                <a:latin typeface="Consolas" charset="0"/>
                <a:ea typeface="Consolas" charset="0"/>
                <a:cs typeface="Consolas" charset="0"/>
              </a:rPr>
              <a:t>VBN</a:t>
            </a:r>
            <a:r>
              <a:rPr lang="de-DE" sz="2400" baseline="30000" dirty="0" err="1">
                <a:solidFill>
                  <a:schemeClr val="accent2"/>
                </a:solidFill>
              </a:rPr>
              <a:t>cut</a:t>
            </a:r>
            <a:r>
              <a:rPr lang="de-DE" sz="2400" dirty="0"/>
              <a:t> </a:t>
            </a:r>
            <a:r>
              <a:rPr lang="de-DE" sz="2400" dirty="0" err="1"/>
              <a:t>hedge</a:t>
            </a:r>
            <a:r>
              <a:rPr lang="de-DE" sz="2400" b="1" baseline="-25000" dirty="0" err="1">
                <a:solidFill>
                  <a:schemeClr val="accent1"/>
                </a:solidFill>
                <a:latin typeface="Consolas" charset="0"/>
                <a:ea typeface="Consolas" charset="0"/>
                <a:cs typeface="Consolas" charset="0"/>
              </a:rPr>
              <a:t>NN</a:t>
            </a:r>
            <a:r>
              <a:rPr lang="de-DE" sz="2400" baseline="30000" dirty="0" err="1">
                <a:solidFill>
                  <a:schemeClr val="accent2"/>
                </a:solidFill>
              </a:rPr>
              <a:t>hedge</a:t>
            </a:r>
            <a:r>
              <a:rPr lang="de-DE" sz="2400" dirty="0"/>
              <a:t> ,</a:t>
            </a:r>
            <a:r>
              <a:rPr lang="de-DE" sz="2400" b="1" baseline="-25000" dirty="0">
                <a:solidFill>
                  <a:schemeClr val="accent1"/>
                </a:solidFill>
                <a:latin typeface="Consolas" charset="0"/>
                <a:ea typeface="Consolas" charset="0"/>
                <a:cs typeface="Consolas" charset="0"/>
              </a:rPr>
              <a:t>,</a:t>
            </a:r>
            <a:r>
              <a:rPr lang="de-DE" sz="2400" baseline="30000" dirty="0">
                <a:solidFill>
                  <a:schemeClr val="accent2"/>
                </a:solidFill>
              </a:rPr>
              <a:t>,</a:t>
            </a:r>
            <a:r>
              <a:rPr lang="de-DE" sz="2400" dirty="0"/>
              <a:t> </a:t>
            </a:r>
            <a:r>
              <a:rPr lang="de-DE" sz="2400" dirty="0" err="1"/>
              <a:t>a</a:t>
            </a:r>
            <a:r>
              <a:rPr lang="de-DE" sz="2400" b="1" baseline="-25000" dirty="0" err="1">
                <a:solidFill>
                  <a:schemeClr val="accent1"/>
                </a:solidFill>
                <a:latin typeface="Consolas" charset="0"/>
                <a:ea typeface="Consolas" charset="0"/>
                <a:cs typeface="Consolas" charset="0"/>
              </a:rPr>
              <a:t>DT</a:t>
            </a:r>
            <a:r>
              <a:rPr lang="de-DE" sz="2400" baseline="30000" dirty="0" err="1">
                <a:solidFill>
                  <a:schemeClr val="accent2"/>
                </a:solidFill>
              </a:rPr>
              <a:t>a</a:t>
            </a:r>
            <a:r>
              <a:rPr lang="de-DE" sz="2400" dirty="0"/>
              <a:t> </a:t>
            </a:r>
            <a:r>
              <a:rPr lang="de-DE" sz="2400" dirty="0" err="1"/>
              <a:t>few</a:t>
            </a:r>
            <a:r>
              <a:rPr lang="de-DE" sz="2400" b="1" baseline="-25000" dirty="0" err="1">
                <a:solidFill>
                  <a:schemeClr val="accent1"/>
                </a:solidFill>
                <a:latin typeface="Consolas" charset="0"/>
                <a:ea typeface="Consolas" charset="0"/>
                <a:cs typeface="Consolas" charset="0"/>
              </a:rPr>
              <a:t>JJ</a:t>
            </a:r>
            <a:r>
              <a:rPr lang="de-DE" sz="2400" baseline="30000" dirty="0" err="1">
                <a:solidFill>
                  <a:schemeClr val="accent2"/>
                </a:solidFill>
              </a:rPr>
              <a:t>few</a:t>
            </a:r>
            <a:r>
              <a:rPr lang="de-DE" sz="2400" dirty="0"/>
              <a:t> </a:t>
            </a:r>
            <a:r>
              <a:rPr lang="de-DE" sz="2400" dirty="0" err="1"/>
              <a:t>bushes</a:t>
            </a:r>
            <a:r>
              <a:rPr lang="de-DE" sz="2400" b="1" baseline="-25000" dirty="0" err="1">
                <a:solidFill>
                  <a:schemeClr val="accent1"/>
                </a:solidFill>
                <a:latin typeface="Consolas" charset="0"/>
                <a:ea typeface="Consolas" charset="0"/>
                <a:cs typeface="Consolas" charset="0"/>
              </a:rPr>
              <a:t>NNS</a:t>
            </a:r>
            <a:r>
              <a:rPr lang="de-DE" sz="2400" baseline="30000" dirty="0" err="1">
                <a:solidFill>
                  <a:schemeClr val="accent2"/>
                </a:solidFill>
              </a:rPr>
              <a:t>bush</a:t>
            </a:r>
            <a:r>
              <a:rPr lang="de-DE" sz="2400" dirty="0"/>
              <a:t> </a:t>
            </a:r>
            <a:r>
              <a:rPr lang="de-DE" sz="2400" dirty="0" err="1"/>
              <a:t>and</a:t>
            </a:r>
            <a:r>
              <a:rPr lang="de-DE" sz="2400" b="1" baseline="-25000" dirty="0" err="1">
                <a:solidFill>
                  <a:schemeClr val="accent1"/>
                </a:solidFill>
                <a:latin typeface="Consolas" charset="0"/>
                <a:ea typeface="Consolas" charset="0"/>
                <a:cs typeface="Consolas" charset="0"/>
              </a:rPr>
              <a:t>CC</a:t>
            </a:r>
            <a:r>
              <a:rPr lang="de-DE" sz="2400" baseline="30000" dirty="0" err="1">
                <a:solidFill>
                  <a:schemeClr val="accent2"/>
                </a:solidFill>
              </a:rPr>
              <a:t>and</a:t>
            </a:r>
            <a:r>
              <a:rPr lang="de-DE" sz="2400" dirty="0"/>
              <a:t> </a:t>
            </a:r>
            <a:r>
              <a:rPr lang="de-DE" sz="2400" dirty="0" err="1"/>
              <a:t>colourful</a:t>
            </a:r>
            <a:r>
              <a:rPr lang="de-DE" sz="2400" b="1" baseline="-25000" dirty="0" err="1">
                <a:solidFill>
                  <a:schemeClr val="accent1"/>
                </a:solidFill>
                <a:latin typeface="Consolas" charset="0"/>
                <a:ea typeface="Consolas" charset="0"/>
                <a:cs typeface="Consolas" charset="0"/>
              </a:rPr>
              <a:t>JJ</a:t>
            </a:r>
            <a:r>
              <a:rPr lang="de-DE" sz="2400" baseline="30000" dirty="0" err="1">
                <a:solidFill>
                  <a:schemeClr val="accent2"/>
                </a:solidFill>
              </a:rPr>
              <a:t>colorful</a:t>
            </a:r>
            <a:r>
              <a:rPr lang="de-DE" sz="2400" dirty="0"/>
              <a:t> </a:t>
            </a:r>
            <a:r>
              <a:rPr lang="de-DE" sz="2400" dirty="0" err="1"/>
              <a:t>flowers</a:t>
            </a:r>
            <a:r>
              <a:rPr lang="de-DE" sz="2400" b="1" baseline="-25000" dirty="0" err="1">
                <a:solidFill>
                  <a:schemeClr val="accent1"/>
                </a:solidFill>
                <a:latin typeface="Consolas" charset="0"/>
                <a:ea typeface="Consolas" charset="0"/>
                <a:cs typeface="Consolas" charset="0"/>
              </a:rPr>
              <a:t>NNS</a:t>
            </a:r>
            <a:r>
              <a:rPr lang="de-DE" sz="2400" baseline="30000" dirty="0" err="1">
                <a:solidFill>
                  <a:schemeClr val="accent2"/>
                </a:solidFill>
              </a:rPr>
              <a:t>flower</a:t>
            </a:r>
            <a:r>
              <a:rPr lang="de-DE" sz="2400" dirty="0"/>
              <a:t> .</a:t>
            </a:r>
            <a:r>
              <a:rPr lang="de-DE" sz="2400" b="1" baseline="-25000" dirty="0">
                <a:solidFill>
                  <a:schemeClr val="accent1"/>
                </a:solidFill>
                <a:latin typeface="Consolas" charset="0"/>
                <a:ea typeface="Consolas" charset="0"/>
                <a:cs typeface="Consolas" charset="0"/>
              </a:rPr>
              <a:t>SENT</a:t>
            </a:r>
            <a:r>
              <a:rPr lang="de-DE" sz="2400" baseline="30000" dirty="0">
                <a:solidFill>
                  <a:schemeClr val="accent2"/>
                </a:solidFill>
              </a:rPr>
              <a:t>.</a:t>
            </a:r>
            <a:r>
              <a:rPr lang="de-DE" sz="2400" dirty="0"/>
              <a:t> </a:t>
            </a:r>
            <a:r>
              <a:rPr lang="de-DE" sz="2400" dirty="0">
                <a:solidFill>
                  <a:schemeClr val="tx2"/>
                </a:solidFill>
              </a:rPr>
              <a:t>&lt;/s&gt;</a:t>
            </a:r>
          </a:p>
        </p:txBody>
      </p:sp>
    </p:spTree>
    <p:extLst>
      <p:ext uri="{BB962C8B-B14F-4D97-AF65-F5344CB8AC3E}">
        <p14:creationId xmlns:p14="http://schemas.microsoft.com/office/powerpoint/2010/main" val="62236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XML-Markup der Annotation</a:t>
            </a:r>
            <a:br>
              <a:rPr lang="de-DE" dirty="0"/>
            </a:br>
            <a:r>
              <a:rPr lang="de-DE" sz="1800" dirty="0">
                <a:solidFill>
                  <a:schemeClr val="tx2"/>
                </a:solidFill>
              </a:rPr>
              <a:t>Standard für Datenaustausch und -archivierung</a:t>
            </a:r>
            <a:endParaRPr lang="de-DE" dirty="0">
              <a:solidFill>
                <a:schemeClr val="tx2"/>
              </a:solidFill>
            </a:endParaRPr>
          </a:p>
        </p:txBody>
      </p:sp>
      <p:sp>
        <p:nvSpPr>
          <p:cNvPr id="3" name="Content Placeholder 2"/>
          <p:cNvSpPr>
            <a:spLocks noGrp="1"/>
          </p:cNvSpPr>
          <p:nvPr>
            <p:ph idx="1"/>
          </p:nvPr>
        </p:nvSpPr>
        <p:spPr/>
        <p:txBody>
          <a:bodyPr>
            <a:normAutofit fontScale="85000" lnSpcReduction="20000"/>
          </a:bodyPr>
          <a:lstStyle/>
          <a:p>
            <a:pPr marL="0" indent="0">
              <a:lnSpc>
                <a:spcPct val="120000"/>
              </a:lnSpc>
              <a:spcBef>
                <a:spcPts val="0"/>
              </a:spcBef>
              <a:buNone/>
            </a:pPr>
            <a:r>
              <a:rPr lang="de-DE" sz="1600" b="1" dirty="0">
                <a:solidFill>
                  <a:schemeClr val="tx2"/>
                </a:solidFill>
                <a:latin typeface="Consolas" charset="0"/>
                <a:ea typeface="Consolas" charset="0"/>
                <a:cs typeface="Consolas" charset="0"/>
              </a:rPr>
              <a:t>&lt;?</a:t>
            </a:r>
            <a:r>
              <a:rPr lang="de-DE" sz="1600" b="1" dirty="0" err="1">
                <a:solidFill>
                  <a:schemeClr val="tx2"/>
                </a:solidFill>
                <a:latin typeface="Consolas" charset="0"/>
                <a:ea typeface="Consolas" charset="0"/>
                <a:cs typeface="Consolas" charset="0"/>
              </a:rPr>
              <a:t>xml</a:t>
            </a:r>
            <a:r>
              <a:rPr lang="de-DE" sz="1600" b="1" dirty="0">
                <a:solidFill>
                  <a:schemeClr val="tx2"/>
                </a:solidFill>
                <a:latin typeface="Consolas" charset="0"/>
                <a:ea typeface="Consolas" charset="0"/>
                <a:cs typeface="Consolas" charset="0"/>
              </a:rPr>
              <a:t> </a:t>
            </a:r>
            <a:r>
              <a:rPr lang="de-DE" sz="1600" b="1" dirty="0" err="1">
                <a:solidFill>
                  <a:schemeClr val="tx2"/>
                </a:solidFill>
                <a:latin typeface="Consolas" charset="0"/>
                <a:ea typeface="Consolas" charset="0"/>
                <a:cs typeface="Consolas" charset="0"/>
              </a:rPr>
              <a:t>version</a:t>
            </a:r>
            <a:r>
              <a:rPr lang="de-DE" sz="1600" b="1" dirty="0">
                <a:solidFill>
                  <a:schemeClr val="tx2"/>
                </a:solidFill>
                <a:latin typeface="Consolas" charset="0"/>
                <a:ea typeface="Consolas" charset="0"/>
                <a:cs typeface="Consolas" charset="0"/>
              </a:rPr>
              <a:t>="1.0" </a:t>
            </a:r>
            <a:r>
              <a:rPr lang="de-DE" sz="1600" b="1" dirty="0" err="1">
                <a:solidFill>
                  <a:schemeClr val="tx2"/>
                </a:solidFill>
                <a:latin typeface="Consolas" charset="0"/>
                <a:ea typeface="Consolas" charset="0"/>
                <a:cs typeface="Consolas" charset="0"/>
              </a:rPr>
              <a:t>encoding</a:t>
            </a:r>
            <a:r>
              <a:rPr lang="de-DE" sz="1600" b="1" dirty="0">
                <a:solidFill>
                  <a:schemeClr val="tx2"/>
                </a:solidFill>
                <a:latin typeface="Consolas" charset="0"/>
                <a:ea typeface="Consolas" charset="0"/>
                <a:cs typeface="Consolas" charset="0"/>
              </a:rPr>
              <a:t>="UTF-8"?&gt;</a:t>
            </a:r>
          </a:p>
          <a:p>
            <a:pPr marL="0" indent="0">
              <a:lnSpc>
                <a:spcPct val="120000"/>
              </a:lnSpc>
              <a:spcBef>
                <a:spcPts val="0"/>
              </a:spcBef>
              <a:buNone/>
            </a:pPr>
            <a:r>
              <a:rPr lang="de-DE" sz="1600" b="1" dirty="0">
                <a:solidFill>
                  <a:schemeClr val="tx2"/>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corpus</a:t>
            </a:r>
            <a:r>
              <a:rPr lang="de-DE" sz="1600" b="1" dirty="0">
                <a:solidFill>
                  <a:schemeClr val="tx2"/>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tx2"/>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story</a:t>
            </a:r>
            <a:r>
              <a:rPr lang="de-DE" sz="1600" b="1" dirty="0">
                <a:solidFill>
                  <a:schemeClr val="tx2"/>
                </a:solidFill>
                <a:latin typeface="Consolas" charset="0"/>
                <a:ea typeface="Consolas" charset="0"/>
                <a:cs typeface="Consolas" charset="0"/>
              </a:rPr>
              <a:t> title="</a:t>
            </a:r>
            <a:r>
              <a:rPr lang="de-DE" sz="1600" b="1" dirty="0">
                <a:solidFill>
                  <a:schemeClr val="accent3"/>
                </a:solidFill>
                <a:latin typeface="Consolas" charset="0"/>
                <a:ea typeface="Consolas" charset="0"/>
                <a:cs typeface="Consolas" charset="0"/>
              </a:rPr>
              <a:t>The Garden</a:t>
            </a:r>
            <a:r>
              <a:rPr lang="de-DE" sz="1600" b="1" dirty="0">
                <a:solidFill>
                  <a:schemeClr val="tx2"/>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accent1"/>
                </a:solidFill>
                <a:latin typeface="Consolas" charset="0"/>
                <a:ea typeface="Consolas" charset="0"/>
                <a:cs typeface="Consolas" charset="0"/>
              </a:rPr>
              <a:t>&lt;</a:t>
            </a:r>
            <a:r>
              <a:rPr lang="de-DE" sz="1600" b="1" dirty="0">
                <a:solidFill>
                  <a:schemeClr val="accent2"/>
                </a:solidFill>
                <a:latin typeface="Consolas" charset="0"/>
                <a:ea typeface="Consolas" charset="0"/>
                <a:cs typeface="Consolas" charset="0"/>
              </a:rPr>
              <a:t>p</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accent1"/>
                </a:solidFill>
                <a:latin typeface="Consolas" charset="0"/>
                <a:ea typeface="Consolas" charset="0"/>
                <a:cs typeface="Consolas" charset="0"/>
              </a:rPr>
              <a:t>&lt;</a:t>
            </a:r>
            <a:r>
              <a:rPr lang="de-DE" sz="1600" b="1" dirty="0">
                <a:solidFill>
                  <a:schemeClr val="accent2"/>
                </a:solidFill>
                <a:latin typeface="Consolas" charset="0"/>
                <a:ea typeface="Consolas" charset="0"/>
                <a:cs typeface="Consolas" charset="0"/>
              </a:rPr>
              <a:t>s</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accent1"/>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PP</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it</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It</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accent1"/>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VBD</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seem</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seemed</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accent1"/>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DT</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a</a:t>
            </a:r>
            <a:r>
              <a:rPr lang="de-DE" sz="1600" b="1" dirty="0">
                <a:solidFill>
                  <a:schemeClr val="accent1"/>
                </a:solidFill>
                <a:latin typeface="Consolas" charset="0"/>
                <a:ea typeface="Consolas" charset="0"/>
                <a:cs typeface="Consolas" charset="0"/>
              </a:rPr>
              <a:t>"&gt;</a:t>
            </a:r>
            <a:r>
              <a:rPr lang="de-DE" sz="1600" b="1" dirty="0">
                <a:latin typeface="Consolas" charset="0"/>
                <a:ea typeface="Consolas" charset="0"/>
                <a:cs typeface="Consolas" charset="0"/>
              </a:rPr>
              <a:t>a</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NN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day</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day</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RB</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much</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much</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IN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as</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as</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DT</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any</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any</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JJ</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other</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other</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IN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until</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until</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PP</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I</a:t>
            </a:r>
            <a:r>
              <a:rPr lang="de-DE" sz="1600" b="1" dirty="0">
                <a:solidFill>
                  <a:schemeClr val="accent1"/>
                </a:solidFill>
                <a:latin typeface="Consolas" charset="0"/>
                <a:ea typeface="Consolas" charset="0"/>
                <a:cs typeface="Consolas" charset="0"/>
              </a:rPr>
              <a:t>"&gt;</a:t>
            </a:r>
            <a:r>
              <a:rPr lang="de-DE" sz="1600" b="1" dirty="0">
                <a:latin typeface="Consolas" charset="0"/>
                <a:ea typeface="Consolas" charset="0"/>
                <a:cs typeface="Consolas" charset="0"/>
              </a:rPr>
              <a:t>I</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a:solidFill>
                  <a:schemeClr val="accent2"/>
                </a:solidFill>
                <a:latin typeface="Consolas" charset="0"/>
                <a:ea typeface="Consolas" charset="0"/>
                <a:cs typeface="Consolas" charset="0"/>
              </a:rPr>
              <a:t>s</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a:solidFill>
                  <a:schemeClr val="accent2"/>
                </a:solidFill>
                <a:latin typeface="Consolas" charset="0"/>
                <a:ea typeface="Consolas" charset="0"/>
                <a:cs typeface="Consolas" charset="0"/>
              </a:rPr>
              <a:t>p</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story</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corpus</a:t>
            </a:r>
            <a:r>
              <a:rPr lang="de-DE" sz="1600" b="1" dirty="0">
                <a:solidFill>
                  <a:schemeClr val="accent1"/>
                </a:solidFill>
                <a:latin typeface="Consolas" charset="0"/>
                <a:ea typeface="Consolas" charset="0"/>
                <a:cs typeface="Consolas" charset="0"/>
              </a:rPr>
              <a:t>&gt;</a:t>
            </a:r>
          </a:p>
        </p:txBody>
      </p:sp>
      <p:grpSp>
        <p:nvGrpSpPr>
          <p:cNvPr id="6" name="Group 12">
            <a:extLst>
              <a:ext uri="{FF2B5EF4-FFF2-40B4-BE49-F238E27FC236}">
                <a16:creationId xmlns:a16="http://schemas.microsoft.com/office/drawing/2014/main" id="{E0A017EE-E87A-44AC-B496-E781B9221FB7}"/>
              </a:ext>
            </a:extLst>
          </p:cNvPr>
          <p:cNvGrpSpPr/>
          <p:nvPr/>
        </p:nvGrpSpPr>
        <p:grpSpPr>
          <a:xfrm>
            <a:off x="4572000" y="1966945"/>
            <a:ext cx="2463800" cy="400110"/>
            <a:chOff x="2476500" y="2159842"/>
            <a:chExt cx="1981200" cy="400110"/>
          </a:xfrm>
        </p:grpSpPr>
        <p:sp>
          <p:nvSpPr>
            <p:cNvPr id="7" name="TextBox 13">
              <a:extLst>
                <a:ext uri="{FF2B5EF4-FFF2-40B4-BE49-F238E27FC236}">
                  <a16:creationId xmlns:a16="http://schemas.microsoft.com/office/drawing/2014/main" id="{37BEB058-B7F2-46FC-874E-2EF633BE6FE4}"/>
                </a:ext>
              </a:extLst>
            </p:cNvPr>
            <p:cNvSpPr txBox="1"/>
            <p:nvPr/>
          </p:nvSpPr>
          <p:spPr>
            <a:xfrm>
              <a:off x="2863850" y="2159842"/>
              <a:ext cx="1593850" cy="400110"/>
            </a:xfrm>
            <a:prstGeom prst="rect">
              <a:avLst/>
            </a:prstGeom>
            <a:noFill/>
          </p:spPr>
          <p:txBody>
            <a:bodyPr wrap="square" rtlCol="0">
              <a:spAutoFit/>
            </a:bodyPr>
            <a:lstStyle/>
            <a:p>
              <a:r>
                <a:rPr lang="de-DE" sz="2000" dirty="0">
                  <a:solidFill>
                    <a:schemeClr val="accent4"/>
                  </a:solidFill>
                  <a:latin typeface="Calibri" panose="020F0502020204030204" pitchFamily="34" charset="0"/>
                  <a:cs typeface="Calibri" panose="020F0502020204030204" pitchFamily="34" charset="0"/>
                </a:rPr>
                <a:t>XML-Deklaration</a:t>
              </a:r>
            </a:p>
          </p:txBody>
        </p:sp>
        <p:cxnSp>
          <p:nvCxnSpPr>
            <p:cNvPr id="8" name="Straight Arrow Connector 14">
              <a:extLst>
                <a:ext uri="{FF2B5EF4-FFF2-40B4-BE49-F238E27FC236}">
                  <a16:creationId xmlns:a16="http://schemas.microsoft.com/office/drawing/2014/main" id="{77007371-8F4E-45FA-8B96-7CA773AC490D}"/>
                </a:ext>
              </a:extLst>
            </p:cNvPr>
            <p:cNvCxnSpPr>
              <a:cxnSpLocks/>
              <a:stCxn id="7" idx="1"/>
            </p:cNvCxnSpPr>
            <p:nvPr/>
          </p:nvCxnSpPr>
          <p:spPr>
            <a:xfrm flipH="1" flipV="1">
              <a:off x="2476500" y="2272684"/>
              <a:ext cx="387350" cy="87213"/>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67131433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XML-Markup der Annotation</a:t>
            </a:r>
          </a:p>
        </p:txBody>
      </p:sp>
      <p:sp>
        <p:nvSpPr>
          <p:cNvPr id="3" name="Content Placeholder 2"/>
          <p:cNvSpPr>
            <a:spLocks noGrp="1"/>
          </p:cNvSpPr>
          <p:nvPr>
            <p:ph idx="1"/>
          </p:nvPr>
        </p:nvSpPr>
        <p:spPr/>
        <p:txBody>
          <a:bodyPr>
            <a:normAutofit fontScale="85000" lnSpcReduction="20000"/>
          </a:bodyPr>
          <a:lstStyle/>
          <a:p>
            <a:pPr marL="0" indent="0">
              <a:lnSpc>
                <a:spcPct val="120000"/>
              </a:lnSpc>
              <a:spcBef>
                <a:spcPts val="0"/>
              </a:spcBef>
              <a:buNone/>
            </a:pPr>
            <a:r>
              <a:rPr lang="de-DE" sz="1600" b="1" dirty="0">
                <a:solidFill>
                  <a:schemeClr val="tx2"/>
                </a:solidFill>
                <a:latin typeface="Consolas" charset="0"/>
                <a:ea typeface="Consolas" charset="0"/>
                <a:cs typeface="Consolas" charset="0"/>
              </a:rPr>
              <a:t>&lt;?</a:t>
            </a:r>
            <a:r>
              <a:rPr lang="de-DE" sz="1600" b="1" dirty="0" err="1">
                <a:solidFill>
                  <a:schemeClr val="tx2"/>
                </a:solidFill>
                <a:latin typeface="Consolas" charset="0"/>
                <a:ea typeface="Consolas" charset="0"/>
                <a:cs typeface="Consolas" charset="0"/>
              </a:rPr>
              <a:t>xml</a:t>
            </a:r>
            <a:r>
              <a:rPr lang="de-DE" sz="1600" b="1" dirty="0">
                <a:solidFill>
                  <a:schemeClr val="tx2"/>
                </a:solidFill>
                <a:latin typeface="Consolas" charset="0"/>
                <a:ea typeface="Consolas" charset="0"/>
                <a:cs typeface="Consolas" charset="0"/>
              </a:rPr>
              <a:t> </a:t>
            </a:r>
            <a:r>
              <a:rPr lang="de-DE" sz="1600" b="1" dirty="0" err="1">
                <a:solidFill>
                  <a:schemeClr val="tx2"/>
                </a:solidFill>
                <a:latin typeface="Consolas" charset="0"/>
                <a:ea typeface="Consolas" charset="0"/>
                <a:cs typeface="Consolas" charset="0"/>
              </a:rPr>
              <a:t>version</a:t>
            </a:r>
            <a:r>
              <a:rPr lang="de-DE" sz="1600" b="1" dirty="0">
                <a:solidFill>
                  <a:schemeClr val="tx2"/>
                </a:solidFill>
                <a:latin typeface="Consolas" charset="0"/>
                <a:ea typeface="Consolas" charset="0"/>
                <a:cs typeface="Consolas" charset="0"/>
              </a:rPr>
              <a:t>="1.0" </a:t>
            </a:r>
            <a:r>
              <a:rPr lang="de-DE" sz="1600" b="1" dirty="0" err="1">
                <a:solidFill>
                  <a:schemeClr val="tx2"/>
                </a:solidFill>
                <a:latin typeface="Consolas" charset="0"/>
                <a:ea typeface="Consolas" charset="0"/>
                <a:cs typeface="Consolas" charset="0"/>
              </a:rPr>
              <a:t>encoding</a:t>
            </a:r>
            <a:r>
              <a:rPr lang="de-DE" sz="1600" b="1" dirty="0">
                <a:solidFill>
                  <a:schemeClr val="tx2"/>
                </a:solidFill>
                <a:latin typeface="Consolas" charset="0"/>
                <a:ea typeface="Consolas" charset="0"/>
                <a:cs typeface="Consolas" charset="0"/>
              </a:rPr>
              <a:t>="UTF-8"?&gt;</a:t>
            </a:r>
          </a:p>
          <a:p>
            <a:pPr marL="0" indent="0">
              <a:lnSpc>
                <a:spcPct val="120000"/>
              </a:lnSpc>
              <a:spcBef>
                <a:spcPts val="0"/>
              </a:spcBef>
              <a:buNone/>
            </a:pPr>
            <a:r>
              <a:rPr lang="de-DE" sz="1600" b="1" dirty="0">
                <a:solidFill>
                  <a:schemeClr val="tx2"/>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corpus</a:t>
            </a:r>
            <a:r>
              <a:rPr lang="de-DE" sz="1600" b="1" dirty="0">
                <a:solidFill>
                  <a:schemeClr val="tx2"/>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tx2"/>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story</a:t>
            </a:r>
            <a:r>
              <a:rPr lang="de-DE" sz="1600" b="1" dirty="0">
                <a:solidFill>
                  <a:schemeClr val="tx2"/>
                </a:solidFill>
                <a:latin typeface="Consolas" charset="0"/>
                <a:ea typeface="Consolas" charset="0"/>
                <a:cs typeface="Consolas" charset="0"/>
              </a:rPr>
              <a:t> title="</a:t>
            </a:r>
            <a:r>
              <a:rPr lang="de-DE" sz="1600" b="1" dirty="0">
                <a:solidFill>
                  <a:schemeClr val="accent3"/>
                </a:solidFill>
                <a:latin typeface="Consolas" charset="0"/>
                <a:ea typeface="Consolas" charset="0"/>
                <a:cs typeface="Consolas" charset="0"/>
              </a:rPr>
              <a:t>The Garden</a:t>
            </a:r>
            <a:r>
              <a:rPr lang="de-DE" sz="1600" b="1" dirty="0">
                <a:solidFill>
                  <a:schemeClr val="tx2"/>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accent1"/>
                </a:solidFill>
                <a:latin typeface="Consolas" charset="0"/>
                <a:ea typeface="Consolas" charset="0"/>
                <a:cs typeface="Consolas" charset="0"/>
              </a:rPr>
              <a:t>&lt;</a:t>
            </a:r>
            <a:r>
              <a:rPr lang="de-DE" sz="1600" b="1" dirty="0">
                <a:solidFill>
                  <a:schemeClr val="accent2"/>
                </a:solidFill>
                <a:latin typeface="Consolas" charset="0"/>
                <a:ea typeface="Consolas" charset="0"/>
                <a:cs typeface="Consolas" charset="0"/>
              </a:rPr>
              <a:t>p</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accent1"/>
                </a:solidFill>
                <a:latin typeface="Consolas" charset="0"/>
                <a:ea typeface="Consolas" charset="0"/>
                <a:cs typeface="Consolas" charset="0"/>
              </a:rPr>
              <a:t>&lt;</a:t>
            </a:r>
            <a:r>
              <a:rPr lang="de-DE" sz="1600" b="1" dirty="0">
                <a:solidFill>
                  <a:schemeClr val="accent2"/>
                </a:solidFill>
                <a:latin typeface="Consolas" charset="0"/>
                <a:ea typeface="Consolas" charset="0"/>
                <a:cs typeface="Consolas" charset="0"/>
              </a:rPr>
              <a:t>s</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accent1"/>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PP</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it</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It</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accent1"/>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VBD</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seem</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seemed</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latin typeface="Consolas" charset="0"/>
                <a:ea typeface="Consolas" charset="0"/>
                <a:cs typeface="Consolas" charset="0"/>
              </a:rPr>
              <a:t>        </a:t>
            </a:r>
            <a:r>
              <a:rPr lang="de-DE" sz="1600" b="1" dirty="0">
                <a:solidFill>
                  <a:schemeClr val="accent1"/>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DT</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a</a:t>
            </a:r>
            <a:r>
              <a:rPr lang="de-DE" sz="1600" b="1" dirty="0">
                <a:solidFill>
                  <a:schemeClr val="accent1"/>
                </a:solidFill>
                <a:latin typeface="Consolas" charset="0"/>
                <a:ea typeface="Consolas" charset="0"/>
                <a:cs typeface="Consolas" charset="0"/>
              </a:rPr>
              <a:t>"&gt;</a:t>
            </a:r>
            <a:r>
              <a:rPr lang="de-DE" sz="1600" b="1" dirty="0">
                <a:latin typeface="Consolas" charset="0"/>
                <a:ea typeface="Consolas" charset="0"/>
                <a:cs typeface="Consolas" charset="0"/>
              </a:rPr>
              <a:t>a</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NN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day</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day</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RB</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much</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much</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IN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as</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as</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DT</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any</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any</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JJ</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other</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other</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IN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err="1">
                <a:solidFill>
                  <a:schemeClr val="accent3"/>
                </a:solidFill>
                <a:latin typeface="Consolas" charset="0"/>
                <a:ea typeface="Consolas" charset="0"/>
                <a:cs typeface="Consolas" charset="0"/>
              </a:rPr>
              <a:t>until</a:t>
            </a:r>
            <a:r>
              <a:rPr lang="de-DE" sz="1600" b="1" dirty="0">
                <a:solidFill>
                  <a:schemeClr val="accent1"/>
                </a:solidFill>
                <a:latin typeface="Consolas" charset="0"/>
                <a:ea typeface="Consolas" charset="0"/>
                <a:cs typeface="Consolas" charset="0"/>
              </a:rPr>
              <a:t>"&gt;</a:t>
            </a:r>
            <a:r>
              <a:rPr lang="de-DE" sz="1600" b="1" dirty="0" err="1">
                <a:latin typeface="Consolas" charset="0"/>
                <a:ea typeface="Consolas" charset="0"/>
                <a:cs typeface="Consolas" charset="0"/>
              </a:rPr>
              <a:t>until</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pos</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PP</a:t>
            </a:r>
            <a:r>
              <a:rPr lang="de-DE" sz="1600" b="1" dirty="0">
                <a:solidFill>
                  <a:schemeClr val="accent1"/>
                </a:solidFill>
                <a:latin typeface="Consolas" charset="0"/>
                <a:ea typeface="Consolas" charset="0"/>
                <a:cs typeface="Consolas" charset="0"/>
              </a:rPr>
              <a:t>"  </a:t>
            </a:r>
            <a:r>
              <a:rPr lang="de-DE" sz="1600" b="1" dirty="0" err="1">
                <a:solidFill>
                  <a:schemeClr val="accent1"/>
                </a:solidFill>
                <a:latin typeface="Consolas" charset="0"/>
                <a:ea typeface="Consolas" charset="0"/>
                <a:cs typeface="Consolas" charset="0"/>
              </a:rPr>
              <a:t>lemma</a:t>
            </a:r>
            <a:r>
              <a:rPr lang="de-DE" sz="1600" b="1" dirty="0">
                <a:solidFill>
                  <a:schemeClr val="accent1"/>
                </a:solidFill>
                <a:latin typeface="Consolas" charset="0"/>
                <a:ea typeface="Consolas" charset="0"/>
                <a:cs typeface="Consolas" charset="0"/>
              </a:rPr>
              <a:t>="</a:t>
            </a:r>
            <a:r>
              <a:rPr lang="de-DE" sz="1600" b="1" dirty="0">
                <a:solidFill>
                  <a:schemeClr val="accent3"/>
                </a:solidFill>
                <a:latin typeface="Consolas" charset="0"/>
                <a:ea typeface="Consolas" charset="0"/>
                <a:cs typeface="Consolas" charset="0"/>
              </a:rPr>
              <a:t>I</a:t>
            </a:r>
            <a:r>
              <a:rPr lang="de-DE" sz="1600" b="1" dirty="0">
                <a:solidFill>
                  <a:schemeClr val="accent1"/>
                </a:solidFill>
                <a:latin typeface="Consolas" charset="0"/>
                <a:ea typeface="Consolas" charset="0"/>
                <a:cs typeface="Consolas" charset="0"/>
              </a:rPr>
              <a:t>"&gt;</a:t>
            </a:r>
            <a:r>
              <a:rPr lang="de-DE" sz="1600" b="1" dirty="0">
                <a:latin typeface="Consolas" charset="0"/>
                <a:ea typeface="Consolas" charset="0"/>
                <a:cs typeface="Consolas" charset="0"/>
              </a:rPr>
              <a:t>I</a:t>
            </a:r>
            <a:r>
              <a:rPr lang="de-DE" sz="1600" b="1" dirty="0">
                <a:solidFill>
                  <a:schemeClr val="accent1"/>
                </a:solidFill>
                <a:latin typeface="Consolas" charset="0"/>
                <a:ea typeface="Consolas" charset="0"/>
                <a:cs typeface="Consolas" charset="0"/>
              </a:rPr>
              <a:t>&lt;/</a:t>
            </a:r>
            <a:r>
              <a:rPr lang="de-DE" sz="1600" b="1" dirty="0" err="1">
                <a:solidFill>
                  <a:schemeClr val="accent1"/>
                </a:solidFill>
                <a:latin typeface="Consolas" charset="0"/>
                <a:ea typeface="Consolas" charset="0"/>
                <a:cs typeface="Consolas" charset="0"/>
              </a:rPr>
              <a:t>token</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a:solidFill>
                  <a:schemeClr val="accent2"/>
                </a:solidFill>
                <a:latin typeface="Consolas" charset="0"/>
                <a:ea typeface="Consolas" charset="0"/>
                <a:cs typeface="Consolas" charset="0"/>
              </a:rPr>
              <a:t>s</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a:solidFill>
                  <a:schemeClr val="accent2"/>
                </a:solidFill>
                <a:latin typeface="Consolas" charset="0"/>
                <a:ea typeface="Consolas" charset="0"/>
                <a:cs typeface="Consolas" charset="0"/>
              </a:rPr>
              <a:t>p</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  &lt;/</a:t>
            </a:r>
            <a:r>
              <a:rPr lang="de-DE" sz="1600" b="1" dirty="0" err="1">
                <a:solidFill>
                  <a:schemeClr val="accent2"/>
                </a:solidFill>
                <a:latin typeface="Consolas" charset="0"/>
                <a:ea typeface="Consolas" charset="0"/>
                <a:cs typeface="Consolas" charset="0"/>
              </a:rPr>
              <a:t>story</a:t>
            </a:r>
            <a:r>
              <a:rPr lang="de-DE" sz="1600" b="1" dirty="0">
                <a:solidFill>
                  <a:schemeClr val="accent1"/>
                </a:solidFill>
                <a:latin typeface="Consolas" charset="0"/>
                <a:ea typeface="Consolas" charset="0"/>
                <a:cs typeface="Consolas" charset="0"/>
              </a:rPr>
              <a:t>&gt;</a:t>
            </a:r>
          </a:p>
          <a:p>
            <a:pPr marL="0" indent="0">
              <a:lnSpc>
                <a:spcPct val="120000"/>
              </a:lnSpc>
              <a:spcBef>
                <a:spcPts val="0"/>
              </a:spcBef>
              <a:buNone/>
            </a:pPr>
            <a:r>
              <a:rPr lang="de-DE" sz="1600" b="1" dirty="0">
                <a:solidFill>
                  <a:schemeClr val="accent1"/>
                </a:solidFill>
                <a:latin typeface="Consolas" charset="0"/>
                <a:ea typeface="Consolas" charset="0"/>
                <a:cs typeface="Consolas" charset="0"/>
              </a:rPr>
              <a:t>&lt;/</a:t>
            </a:r>
            <a:r>
              <a:rPr lang="de-DE" sz="1600" b="1" dirty="0" err="1">
                <a:solidFill>
                  <a:schemeClr val="accent2"/>
                </a:solidFill>
                <a:latin typeface="Consolas" charset="0"/>
                <a:ea typeface="Consolas" charset="0"/>
                <a:cs typeface="Consolas" charset="0"/>
              </a:rPr>
              <a:t>corpus</a:t>
            </a:r>
            <a:r>
              <a:rPr lang="de-DE" sz="1600" b="1" dirty="0">
                <a:solidFill>
                  <a:schemeClr val="accent1"/>
                </a:solidFill>
                <a:latin typeface="Consolas" charset="0"/>
                <a:ea typeface="Consolas" charset="0"/>
                <a:cs typeface="Consolas" charset="0"/>
              </a:rPr>
              <a:t>&gt;</a:t>
            </a:r>
          </a:p>
        </p:txBody>
      </p:sp>
      <p:grpSp>
        <p:nvGrpSpPr>
          <p:cNvPr id="8" name="Group 7"/>
          <p:cNvGrpSpPr/>
          <p:nvPr/>
        </p:nvGrpSpPr>
        <p:grpSpPr>
          <a:xfrm>
            <a:off x="1638299" y="2543055"/>
            <a:ext cx="4029075" cy="707886"/>
            <a:chOff x="1638300" y="2109728"/>
            <a:chExt cx="3632200" cy="707886"/>
          </a:xfrm>
        </p:grpSpPr>
        <p:sp>
          <p:nvSpPr>
            <p:cNvPr id="5" name="TextBox 4"/>
            <p:cNvSpPr txBox="1"/>
            <p:nvPr/>
          </p:nvSpPr>
          <p:spPr>
            <a:xfrm>
              <a:off x="2413000" y="2109728"/>
              <a:ext cx="2857500" cy="707886"/>
            </a:xfrm>
            <a:prstGeom prst="rect">
              <a:avLst/>
            </a:prstGeom>
            <a:noFill/>
          </p:spPr>
          <p:txBody>
            <a:bodyPr wrap="square" rtlCol="0">
              <a:spAutoFit/>
            </a:bodyPr>
            <a:lstStyle/>
            <a:p>
              <a:r>
                <a:rPr lang="de-DE" sz="2000" dirty="0">
                  <a:solidFill>
                    <a:schemeClr val="accent4"/>
                  </a:solidFill>
                  <a:latin typeface="Calibri" panose="020F0502020204030204" pitchFamily="34" charset="0"/>
                  <a:cs typeface="Calibri" panose="020F0502020204030204" pitchFamily="34" charset="0"/>
                </a:rPr>
                <a:t>Start-Tag des XML-Elements</a:t>
              </a:r>
            </a:p>
          </p:txBody>
        </p:sp>
        <p:cxnSp>
          <p:nvCxnSpPr>
            <p:cNvPr id="7" name="Straight Arrow Connector 6"/>
            <p:cNvCxnSpPr/>
            <p:nvPr/>
          </p:nvCxnSpPr>
          <p:spPr>
            <a:xfrm flipH="1">
              <a:off x="1638300" y="2324100"/>
              <a:ext cx="774700" cy="152400"/>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grpSp>
        <p:nvGrpSpPr>
          <p:cNvPr id="9" name="Group 8"/>
          <p:cNvGrpSpPr/>
          <p:nvPr/>
        </p:nvGrpSpPr>
        <p:grpSpPr>
          <a:xfrm>
            <a:off x="1638300" y="5503038"/>
            <a:ext cx="4029074" cy="707886"/>
            <a:chOff x="1638300" y="2366138"/>
            <a:chExt cx="3632200" cy="707886"/>
          </a:xfrm>
        </p:grpSpPr>
        <p:sp>
          <p:nvSpPr>
            <p:cNvPr id="10" name="TextBox 9"/>
            <p:cNvSpPr txBox="1"/>
            <p:nvPr/>
          </p:nvSpPr>
          <p:spPr>
            <a:xfrm>
              <a:off x="2413000" y="2366138"/>
              <a:ext cx="2857500" cy="707886"/>
            </a:xfrm>
            <a:prstGeom prst="rect">
              <a:avLst/>
            </a:prstGeom>
            <a:noFill/>
          </p:spPr>
          <p:txBody>
            <a:bodyPr wrap="square" rtlCol="0">
              <a:spAutoFit/>
            </a:bodyPr>
            <a:lstStyle/>
            <a:p>
              <a:r>
                <a:rPr lang="de-DE" sz="2000" dirty="0">
                  <a:solidFill>
                    <a:schemeClr val="accent4"/>
                  </a:solidFill>
                  <a:latin typeface="Calibri" panose="020F0502020204030204" pitchFamily="34" charset="0"/>
                  <a:cs typeface="Calibri" panose="020F0502020204030204" pitchFamily="34" charset="0"/>
                </a:rPr>
                <a:t>korrespondierendes End-Tag</a:t>
              </a:r>
            </a:p>
          </p:txBody>
        </p:sp>
        <p:cxnSp>
          <p:nvCxnSpPr>
            <p:cNvPr id="11" name="Straight Arrow Connector 10"/>
            <p:cNvCxnSpPr/>
            <p:nvPr/>
          </p:nvCxnSpPr>
          <p:spPr>
            <a:xfrm flipH="1" flipV="1">
              <a:off x="1638300" y="2370931"/>
              <a:ext cx="774700" cy="195262"/>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grpSp>
        <p:nvGrpSpPr>
          <p:cNvPr id="13" name="Group 12"/>
          <p:cNvGrpSpPr/>
          <p:nvPr/>
        </p:nvGrpSpPr>
        <p:grpSpPr>
          <a:xfrm>
            <a:off x="1638299" y="2094136"/>
            <a:ext cx="4271168" cy="404847"/>
            <a:chOff x="1300957" y="2366257"/>
            <a:chExt cx="1981200" cy="1015663"/>
          </a:xfrm>
        </p:grpSpPr>
        <p:sp>
          <p:nvSpPr>
            <p:cNvPr id="14" name="TextBox 13"/>
            <p:cNvSpPr txBox="1"/>
            <p:nvPr/>
          </p:nvSpPr>
          <p:spPr>
            <a:xfrm>
              <a:off x="1688307" y="2366257"/>
              <a:ext cx="1593850" cy="1015663"/>
            </a:xfrm>
            <a:prstGeom prst="rect">
              <a:avLst/>
            </a:prstGeom>
            <a:noFill/>
          </p:spPr>
          <p:txBody>
            <a:bodyPr wrap="square" rtlCol="0">
              <a:spAutoFit/>
            </a:bodyPr>
            <a:lstStyle/>
            <a:p>
              <a:r>
                <a:rPr lang="de-DE" sz="2000" dirty="0">
                  <a:solidFill>
                    <a:schemeClr val="accent4"/>
                  </a:solidFill>
                  <a:latin typeface="Calibri" panose="020F0502020204030204" pitchFamily="34" charset="0"/>
                  <a:cs typeface="Calibri" panose="020F0502020204030204" pitchFamily="34" charset="0"/>
                </a:rPr>
                <a:t>Wurzelelement / root </a:t>
              </a:r>
              <a:r>
                <a:rPr lang="de-DE" sz="2000" dirty="0" err="1">
                  <a:solidFill>
                    <a:schemeClr val="accent4"/>
                  </a:solidFill>
                  <a:latin typeface="Calibri" panose="020F0502020204030204" pitchFamily="34" charset="0"/>
                  <a:cs typeface="Calibri" panose="020F0502020204030204" pitchFamily="34" charset="0"/>
                </a:rPr>
                <a:t>element</a:t>
              </a:r>
              <a:endParaRPr lang="de-DE" sz="2000" dirty="0">
                <a:solidFill>
                  <a:schemeClr val="accent4"/>
                </a:solidFill>
                <a:latin typeface="Calibri" panose="020F0502020204030204" pitchFamily="34" charset="0"/>
                <a:cs typeface="Calibri" panose="020F0502020204030204" pitchFamily="34" charset="0"/>
              </a:endParaRPr>
            </a:p>
          </p:txBody>
        </p:sp>
        <p:cxnSp>
          <p:nvCxnSpPr>
            <p:cNvPr id="15" name="Straight Arrow Connector 14"/>
            <p:cNvCxnSpPr>
              <a:stCxn id="14" idx="1"/>
            </p:cNvCxnSpPr>
            <p:nvPr/>
          </p:nvCxnSpPr>
          <p:spPr>
            <a:xfrm flipH="1" flipV="1">
              <a:off x="1300957" y="2856764"/>
              <a:ext cx="387350" cy="17325"/>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grpSp>
        <p:nvGrpSpPr>
          <p:cNvPr id="18" name="Group 17"/>
          <p:cNvGrpSpPr/>
          <p:nvPr/>
        </p:nvGrpSpPr>
        <p:grpSpPr>
          <a:xfrm>
            <a:off x="5204363" y="2805421"/>
            <a:ext cx="3429001" cy="400110"/>
            <a:chOff x="1400010" y="1928297"/>
            <a:chExt cx="4511840" cy="400110"/>
          </a:xfrm>
        </p:grpSpPr>
        <p:sp>
          <p:nvSpPr>
            <p:cNvPr id="19" name="TextBox 18"/>
            <p:cNvSpPr txBox="1"/>
            <p:nvPr/>
          </p:nvSpPr>
          <p:spPr>
            <a:xfrm>
              <a:off x="2120900" y="1928297"/>
              <a:ext cx="3790950" cy="400110"/>
            </a:xfrm>
            <a:prstGeom prst="rect">
              <a:avLst/>
            </a:prstGeom>
            <a:noFill/>
          </p:spPr>
          <p:txBody>
            <a:bodyPr wrap="square" rtlCol="0">
              <a:spAutoFit/>
            </a:bodyPr>
            <a:lstStyle/>
            <a:p>
              <a:r>
                <a:rPr lang="de-DE" sz="2000" dirty="0">
                  <a:solidFill>
                    <a:schemeClr val="accent4"/>
                  </a:solidFill>
                  <a:latin typeface="Calibri" panose="020F0502020204030204" pitchFamily="34" charset="0"/>
                  <a:cs typeface="Calibri" panose="020F0502020204030204" pitchFamily="34" charset="0"/>
                </a:rPr>
                <a:t>Element mit Attributen</a:t>
              </a:r>
            </a:p>
          </p:txBody>
        </p:sp>
        <p:cxnSp>
          <p:nvCxnSpPr>
            <p:cNvPr id="20" name="Straight Arrow Connector 19"/>
            <p:cNvCxnSpPr>
              <a:cxnSpLocks/>
            </p:cNvCxnSpPr>
            <p:nvPr/>
          </p:nvCxnSpPr>
          <p:spPr>
            <a:xfrm flipH="1">
              <a:off x="1400010" y="2128352"/>
              <a:ext cx="720892" cy="152400"/>
            </a:xfrm>
            <a:prstGeom prst="straightConnector1">
              <a:avLst/>
            </a:prstGeom>
            <a:ln>
              <a:solidFill>
                <a:schemeClr val="accent4"/>
              </a:solidFill>
              <a:tailEnd type="triangle"/>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35675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FAU-Presentation Stef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nus">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800" dirty="0" err="1" smtClean="0">
            <a:latin typeface="Helvetica Neue"/>
            <a:cs typeface="Helvetica Neue"/>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err="1" smtClean="0">
            <a:latin typeface="Helvetica Neue"/>
            <a:cs typeface="Helvetica Neue"/>
          </a:defRPr>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4271</Words>
  <Application>Microsoft Office PowerPoint</Application>
  <PresentationFormat>Bildschirmpräsentation (4:3)</PresentationFormat>
  <Paragraphs>488</Paragraphs>
  <Slides>41</Slides>
  <Notes>6</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41</vt:i4>
      </vt:variant>
    </vt:vector>
  </HeadingPairs>
  <TitlesOfParts>
    <vt:vector size="49" baseType="lpstr">
      <vt:lpstr>Arial</vt:lpstr>
      <vt:lpstr>Calibri</vt:lpstr>
      <vt:lpstr>Consolas</vt:lpstr>
      <vt:lpstr>Gill Sans Light</vt:lpstr>
      <vt:lpstr>Helvetica Neue</vt:lpstr>
      <vt:lpstr>Lucida Grande</vt:lpstr>
      <vt:lpstr>Lucida Sans Typewriter</vt:lpstr>
      <vt:lpstr>1_FAU-Presentation Stefan</vt:lpstr>
      <vt:lpstr>DH 1: Sprache und Text Korpusindexierung und -abfragen</vt:lpstr>
      <vt:lpstr>Repräsentationsformate &amp; Indexierung</vt:lpstr>
      <vt:lpstr>Korpusannotation: Rohtext + Metadaten</vt:lpstr>
      <vt:lpstr>Korpusannotation: Tokenisierung</vt:lpstr>
      <vt:lpstr>Korpusannotation: Satzsegmentierung</vt:lpstr>
      <vt:lpstr>Korpusannotation: POS-Tagging (Wortartenannotation)</vt:lpstr>
      <vt:lpstr>Korpusannotation: Lemmatisierung</vt:lpstr>
      <vt:lpstr>XML-Markup der Annotation Standard für Datenaustausch und -archivierung</vt:lpstr>
      <vt:lpstr>XML-Markup der Annotation</vt:lpstr>
      <vt:lpstr>XML-Dokument = geordneter Baum</vt:lpstr>
      <vt:lpstr>XML als Repräsentationsformat</vt:lpstr>
      <vt:lpstr>XML als Repräsentationsformat</vt:lpstr>
      <vt:lpstr>XML-Standards</vt:lpstr>
      <vt:lpstr>CWB</vt:lpstr>
      <vt:lpstr>Vertical text format (.vrt) Einfacheres, effizienteres Format ➞ wird von CWB &amp; NLP-Tools verwendet</vt:lpstr>
      <vt:lpstr>Vertical text format (.vrt) Textmetadaten in den XML-Start-Tags (nicht im Header!)</vt:lpstr>
      <vt:lpstr>CoNLL-Format(e) Vertical Text ohne Metadaten (weit verbreitet in NLP)</vt:lpstr>
      <vt:lpstr>CWB: Datenmodell</vt:lpstr>
      <vt:lpstr>CWB: Datenmodell</vt:lpstr>
      <vt:lpstr>CWB: Datenmodell</vt:lpstr>
      <vt:lpstr>Korpusabfragen mit CQP</vt:lpstr>
      <vt:lpstr>Zum Ausprobieren: CQPweb &amp; BNCweb</vt:lpstr>
      <vt:lpstr>Simple query syntax</vt:lpstr>
      <vt:lpstr>CEQL in a nutshell</vt:lpstr>
      <vt:lpstr>CEQL in a nutshell</vt:lpstr>
      <vt:lpstr>CQP Query Syntax</vt:lpstr>
      <vt:lpstr>CQP-Abfragen: einzelne Tokens</vt:lpstr>
      <vt:lpstr>CQP-Abfragen: einzelne Tokens</vt:lpstr>
      <vt:lpstr>CQP-Abfragen: Token-Folgen</vt:lpstr>
      <vt:lpstr>CQP-Abfragen: s-Attribute</vt:lpstr>
      <vt:lpstr>CQP-Abfragen: Token-Folgen</vt:lpstr>
      <vt:lpstr>Überlegungen vor der Recherche (1)</vt:lpstr>
      <vt:lpstr>Überlegungen vor der Recherche (2)</vt:lpstr>
      <vt:lpstr>Übersicht: Web-Interfaces für Korpusabfragen</vt:lpstr>
      <vt:lpstr>CQPweb</vt:lpstr>
      <vt:lpstr>Sketch Engine</vt:lpstr>
      <vt:lpstr>Andere Web-Oberflächen @ FAU</vt:lpstr>
      <vt:lpstr>Weitere Web-Oberflächen (CWB-basiert)</vt:lpstr>
      <vt:lpstr>Weitere Web-Oberflächen (CWB-basiert)</vt:lpstr>
      <vt:lpstr>Andere beliebte Web-Oberflächen</vt:lpstr>
      <vt:lpstr>Andere beliebte Web-Oberflächen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Korpuslinguistik II</dc:title>
  <dc:creator>Andreas Blombach</dc:creator>
  <cp:lastModifiedBy>spanblom</cp:lastModifiedBy>
  <cp:revision>786</cp:revision>
  <cp:lastPrinted>2017-11-03T08:29:02Z</cp:lastPrinted>
  <dcterms:created xsi:type="dcterms:W3CDTF">2011-04-01T11:47:04Z</dcterms:created>
  <dcterms:modified xsi:type="dcterms:W3CDTF">2022-05-22T14:35:31Z</dcterms:modified>
</cp:coreProperties>
</file>