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0F3C"/>
    <a:srgbClr val="E6002E"/>
    <a:srgbClr val="04316A"/>
    <a:srgbClr val="971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54" autoAdjust="0"/>
    <p:restoredTop sz="94660"/>
  </p:normalViewPr>
  <p:slideViewPr>
    <p:cSldViewPr snapToGrid="0">
      <p:cViewPr>
        <p:scale>
          <a:sx n="190" d="100"/>
          <a:sy n="190" d="100"/>
        </p:scale>
        <p:origin x="414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55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6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57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43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65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4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42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08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20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66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81DB-2089-4255-B6DA-736AFDF018C6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86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D81DB-2089-4255-B6DA-736AFDF018C6}" type="datetimeFigureOut">
              <a:rPr lang="de-DE" smtClean="0"/>
              <a:t>22.10.23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1B75E-8BEB-4672-8622-B45B40C286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25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9" Type="http://schemas.openxmlformats.org/officeDocument/2006/relationships/image" Target="../media/image48.svg"/><Relationship Id="rId21" Type="http://schemas.openxmlformats.org/officeDocument/2006/relationships/image" Target="../media/image30.svg"/><Relationship Id="rId34" Type="http://schemas.openxmlformats.org/officeDocument/2006/relationships/image" Target="../media/image43.png"/><Relationship Id="rId42" Type="http://schemas.openxmlformats.org/officeDocument/2006/relationships/image" Target="../media/image51.png"/><Relationship Id="rId47" Type="http://schemas.openxmlformats.org/officeDocument/2006/relationships/image" Target="../media/image56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9" Type="http://schemas.openxmlformats.org/officeDocument/2006/relationships/image" Target="../media/image3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46.svg"/><Relationship Id="rId40" Type="http://schemas.openxmlformats.org/officeDocument/2006/relationships/image" Target="../media/image49.png"/><Relationship Id="rId45" Type="http://schemas.openxmlformats.org/officeDocument/2006/relationships/image" Target="../media/image54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31" Type="http://schemas.openxmlformats.org/officeDocument/2006/relationships/image" Target="../media/image40.svg"/><Relationship Id="rId44" Type="http://schemas.openxmlformats.org/officeDocument/2006/relationships/image" Target="../media/image53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svg"/><Relationship Id="rId30" Type="http://schemas.openxmlformats.org/officeDocument/2006/relationships/image" Target="../media/image39.png"/><Relationship Id="rId35" Type="http://schemas.openxmlformats.org/officeDocument/2006/relationships/image" Target="../media/image44.svg"/><Relationship Id="rId43" Type="http://schemas.openxmlformats.org/officeDocument/2006/relationships/image" Target="../media/image52.svg"/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33" Type="http://schemas.openxmlformats.org/officeDocument/2006/relationships/image" Target="../media/image42.svg"/><Relationship Id="rId38" Type="http://schemas.openxmlformats.org/officeDocument/2006/relationships/image" Target="../media/image47.png"/><Relationship Id="rId46" Type="http://schemas.openxmlformats.org/officeDocument/2006/relationships/image" Target="../media/image55.png"/><Relationship Id="rId20" Type="http://schemas.openxmlformats.org/officeDocument/2006/relationships/image" Target="../media/image29.png"/><Relationship Id="rId41" Type="http://schemas.openxmlformats.org/officeDocument/2006/relationships/image" Target="../media/image50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sv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9" Type="http://schemas.openxmlformats.org/officeDocument/2006/relationships/image" Target="../media/image94.svg"/><Relationship Id="rId21" Type="http://schemas.openxmlformats.org/officeDocument/2006/relationships/image" Target="../media/image76.svg"/><Relationship Id="rId34" Type="http://schemas.openxmlformats.org/officeDocument/2006/relationships/image" Target="../media/image89.png"/><Relationship Id="rId42" Type="http://schemas.openxmlformats.org/officeDocument/2006/relationships/image" Target="../media/image97.png"/><Relationship Id="rId47" Type="http://schemas.openxmlformats.org/officeDocument/2006/relationships/image" Target="../media/image102.svg"/><Relationship Id="rId7" Type="http://schemas.openxmlformats.org/officeDocument/2006/relationships/image" Target="../media/image62.sv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9" Type="http://schemas.openxmlformats.org/officeDocument/2006/relationships/image" Target="../media/image8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6.svg"/><Relationship Id="rId24" Type="http://schemas.openxmlformats.org/officeDocument/2006/relationships/image" Target="../media/image79.png"/><Relationship Id="rId32" Type="http://schemas.openxmlformats.org/officeDocument/2006/relationships/image" Target="../media/image87.png"/><Relationship Id="rId37" Type="http://schemas.openxmlformats.org/officeDocument/2006/relationships/image" Target="../media/image92.svg"/><Relationship Id="rId40" Type="http://schemas.openxmlformats.org/officeDocument/2006/relationships/image" Target="../media/image95.png"/><Relationship Id="rId45" Type="http://schemas.openxmlformats.org/officeDocument/2006/relationships/image" Target="../media/image100.svg"/><Relationship Id="rId5" Type="http://schemas.openxmlformats.org/officeDocument/2006/relationships/image" Target="../media/image60.svg"/><Relationship Id="rId15" Type="http://schemas.openxmlformats.org/officeDocument/2006/relationships/image" Target="../media/image70.svg"/><Relationship Id="rId23" Type="http://schemas.openxmlformats.org/officeDocument/2006/relationships/image" Target="../media/image78.svg"/><Relationship Id="rId28" Type="http://schemas.openxmlformats.org/officeDocument/2006/relationships/image" Target="../media/image83.png"/><Relationship Id="rId36" Type="http://schemas.openxmlformats.org/officeDocument/2006/relationships/image" Target="../media/image91.png"/><Relationship Id="rId10" Type="http://schemas.openxmlformats.org/officeDocument/2006/relationships/image" Target="../media/image65.png"/><Relationship Id="rId19" Type="http://schemas.openxmlformats.org/officeDocument/2006/relationships/image" Target="../media/image74.svg"/><Relationship Id="rId31" Type="http://schemas.openxmlformats.org/officeDocument/2006/relationships/image" Target="../media/image86.svg"/><Relationship Id="rId44" Type="http://schemas.openxmlformats.org/officeDocument/2006/relationships/image" Target="../media/image99.png"/><Relationship Id="rId4" Type="http://schemas.openxmlformats.org/officeDocument/2006/relationships/image" Target="../media/image59.png"/><Relationship Id="rId9" Type="http://schemas.openxmlformats.org/officeDocument/2006/relationships/image" Target="../media/image64.sv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svg"/><Relationship Id="rId30" Type="http://schemas.openxmlformats.org/officeDocument/2006/relationships/image" Target="../media/image85.png"/><Relationship Id="rId35" Type="http://schemas.openxmlformats.org/officeDocument/2006/relationships/image" Target="../media/image90.svg"/><Relationship Id="rId43" Type="http://schemas.openxmlformats.org/officeDocument/2006/relationships/image" Target="../media/image98.svg"/><Relationship Id="rId8" Type="http://schemas.openxmlformats.org/officeDocument/2006/relationships/image" Target="../media/image63.png"/><Relationship Id="rId3" Type="http://schemas.openxmlformats.org/officeDocument/2006/relationships/image" Target="../media/image58.svg"/><Relationship Id="rId12" Type="http://schemas.openxmlformats.org/officeDocument/2006/relationships/image" Target="../media/image67.png"/><Relationship Id="rId17" Type="http://schemas.openxmlformats.org/officeDocument/2006/relationships/image" Target="../media/image72.svg"/><Relationship Id="rId25" Type="http://schemas.openxmlformats.org/officeDocument/2006/relationships/image" Target="../media/image80.svg"/><Relationship Id="rId33" Type="http://schemas.openxmlformats.org/officeDocument/2006/relationships/image" Target="../media/image88.svg"/><Relationship Id="rId38" Type="http://schemas.openxmlformats.org/officeDocument/2006/relationships/image" Target="../media/image93.png"/><Relationship Id="rId46" Type="http://schemas.openxmlformats.org/officeDocument/2006/relationships/image" Target="../media/image101.png"/><Relationship Id="rId20" Type="http://schemas.openxmlformats.org/officeDocument/2006/relationships/image" Target="../media/image75.png"/><Relationship Id="rId41" Type="http://schemas.openxmlformats.org/officeDocument/2006/relationships/image" Target="../media/image96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9.sv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9" Type="http://schemas.openxmlformats.org/officeDocument/2006/relationships/image" Target="../media/image126.svg"/><Relationship Id="rId21" Type="http://schemas.openxmlformats.org/officeDocument/2006/relationships/image" Target="../media/image115.svg"/><Relationship Id="rId34" Type="http://schemas.openxmlformats.org/officeDocument/2006/relationships/image" Target="../media/image43.png"/><Relationship Id="rId42" Type="http://schemas.openxmlformats.org/officeDocument/2006/relationships/image" Target="../media/image129.png"/><Relationship Id="rId47" Type="http://schemas.openxmlformats.org/officeDocument/2006/relationships/image" Target="../media/image133.svg"/><Relationship Id="rId7" Type="http://schemas.openxmlformats.org/officeDocument/2006/relationships/image" Target="../media/image105.svg"/><Relationship Id="rId2" Type="http://schemas.openxmlformats.org/officeDocument/2006/relationships/image" Target="../media/image11.png"/><Relationship Id="rId16" Type="http://schemas.openxmlformats.org/officeDocument/2006/relationships/image" Target="../media/image111.png"/><Relationship Id="rId29" Type="http://schemas.openxmlformats.org/officeDocument/2006/relationships/image" Target="../media/image1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08.svg"/><Relationship Id="rId24" Type="http://schemas.openxmlformats.org/officeDocument/2006/relationships/image" Target="../media/image33.png"/><Relationship Id="rId32" Type="http://schemas.openxmlformats.org/officeDocument/2006/relationships/image" Target="../media/image121.png"/><Relationship Id="rId37" Type="http://schemas.openxmlformats.org/officeDocument/2006/relationships/image" Target="../media/image124.svg"/><Relationship Id="rId40" Type="http://schemas.openxmlformats.org/officeDocument/2006/relationships/image" Target="../media/image127.png"/><Relationship Id="rId45" Type="http://schemas.openxmlformats.org/officeDocument/2006/relationships/image" Target="../media/image131.svg"/><Relationship Id="rId5" Type="http://schemas.openxmlformats.org/officeDocument/2006/relationships/image" Target="../media/image104.svg"/><Relationship Id="rId15" Type="http://schemas.openxmlformats.org/officeDocument/2006/relationships/image" Target="../media/image110.svg"/><Relationship Id="rId23" Type="http://schemas.openxmlformats.org/officeDocument/2006/relationships/image" Target="../media/image116.sv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07.png"/><Relationship Id="rId19" Type="http://schemas.openxmlformats.org/officeDocument/2006/relationships/image" Target="../media/image113.svg"/><Relationship Id="rId31" Type="http://schemas.openxmlformats.org/officeDocument/2006/relationships/image" Target="../media/image120.svg"/><Relationship Id="rId44" Type="http://schemas.openxmlformats.org/officeDocument/2006/relationships/image" Target="../media/image53.png"/><Relationship Id="rId4" Type="http://schemas.openxmlformats.org/officeDocument/2006/relationships/image" Target="../media/image13.png"/><Relationship Id="rId9" Type="http://schemas.openxmlformats.org/officeDocument/2006/relationships/image" Target="../media/image106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118.svg"/><Relationship Id="rId30" Type="http://schemas.openxmlformats.org/officeDocument/2006/relationships/image" Target="../media/image39.png"/><Relationship Id="rId35" Type="http://schemas.openxmlformats.org/officeDocument/2006/relationships/image" Target="../media/image123.svg"/><Relationship Id="rId43" Type="http://schemas.openxmlformats.org/officeDocument/2006/relationships/image" Target="../media/image130.svg"/><Relationship Id="rId8" Type="http://schemas.openxmlformats.org/officeDocument/2006/relationships/image" Target="../media/image17.png"/><Relationship Id="rId3" Type="http://schemas.openxmlformats.org/officeDocument/2006/relationships/image" Target="../media/image103.svg"/><Relationship Id="rId12" Type="http://schemas.openxmlformats.org/officeDocument/2006/relationships/image" Target="../media/image21.png"/><Relationship Id="rId17" Type="http://schemas.openxmlformats.org/officeDocument/2006/relationships/image" Target="../media/image112.svg"/><Relationship Id="rId25" Type="http://schemas.openxmlformats.org/officeDocument/2006/relationships/image" Target="../media/image117.svg"/><Relationship Id="rId33" Type="http://schemas.openxmlformats.org/officeDocument/2006/relationships/image" Target="../media/image122.svg"/><Relationship Id="rId38" Type="http://schemas.openxmlformats.org/officeDocument/2006/relationships/image" Target="../media/image125.png"/><Relationship Id="rId46" Type="http://schemas.openxmlformats.org/officeDocument/2006/relationships/image" Target="../media/image132.png"/><Relationship Id="rId20" Type="http://schemas.openxmlformats.org/officeDocument/2006/relationships/image" Target="../media/image114.png"/><Relationship Id="rId41" Type="http://schemas.openxmlformats.org/officeDocument/2006/relationships/image" Target="../media/image12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B6A61D4-F93C-D035-E038-FBE1A8A351B5}"/>
              </a:ext>
            </a:extLst>
          </p:cNvPr>
          <p:cNvGrpSpPr/>
          <p:nvPr/>
        </p:nvGrpSpPr>
        <p:grpSpPr>
          <a:xfrm>
            <a:off x="123350" y="719418"/>
            <a:ext cx="8926285" cy="5192794"/>
            <a:chOff x="829427" y="552468"/>
            <a:chExt cx="10189428" cy="5927617"/>
          </a:xfrm>
        </p:grpSpPr>
        <p:sp>
          <p:nvSpPr>
            <p:cNvPr id="2" name="Form 1">
              <a:extLst>
                <a:ext uri="{FF2B5EF4-FFF2-40B4-BE49-F238E27FC236}">
                  <a16:creationId xmlns:a16="http://schemas.microsoft.com/office/drawing/2014/main" id="{F4DA2D4B-F6B3-DEDC-5BA1-AAD88C99612D}"/>
                </a:ext>
              </a:extLst>
            </p:cNvPr>
            <p:cNvSpPr/>
            <p:nvPr/>
          </p:nvSpPr>
          <p:spPr>
            <a:xfrm>
              <a:off x="1282635" y="2077740"/>
              <a:ext cx="6425412" cy="4015883"/>
            </a:xfrm>
            <a:prstGeom prst="swooshArrow">
              <a:avLst>
                <a:gd name="adj1" fmla="val 25000"/>
                <a:gd name="adj2" fmla="val 25000"/>
              </a:avLst>
            </a:prstGeom>
            <a:solidFill>
              <a:srgbClr val="04316A"/>
            </a:solidFill>
            <a:ln>
              <a:solidFill>
                <a:schemeClr val="bg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35ACD49E-E390-3719-881A-434DCDB73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62808" y="1516188"/>
              <a:ext cx="3156047" cy="2805376"/>
            </a:xfrm>
            <a:prstGeom prst="rect">
              <a:avLst/>
            </a:prstGeom>
          </p:spPr>
        </p:pic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69E8E515-17B0-36A8-2EA6-5FFC1B635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9427" y="5247667"/>
              <a:ext cx="1350000" cy="1080000"/>
            </a:xfrm>
            <a:prstGeom prst="rect">
              <a:avLst/>
            </a:prstGeom>
          </p:spPr>
        </p:pic>
        <p:sp>
          <p:nvSpPr>
            <p:cNvPr id="5" name="Form 4">
              <a:extLst>
                <a:ext uri="{FF2B5EF4-FFF2-40B4-BE49-F238E27FC236}">
                  <a16:creationId xmlns:a16="http://schemas.microsoft.com/office/drawing/2014/main" id="{71E86DBC-AD61-78A3-1B42-25A6DD561B90}"/>
                </a:ext>
              </a:extLst>
            </p:cNvPr>
            <p:cNvSpPr/>
            <p:nvPr/>
          </p:nvSpPr>
          <p:spPr>
            <a:xfrm rot="2193930">
              <a:off x="3134807" y="1313647"/>
              <a:ext cx="2608149" cy="2608546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717455"/>
                <a:gd name="adj5" fmla="val 12500"/>
              </a:avLst>
            </a:prstGeom>
            <a:solidFill>
              <a:srgbClr val="AA2C3D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A6830BB-0687-0DC6-2174-704BBA7BF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26791" y="4317431"/>
              <a:ext cx="900000" cy="72000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CA2AD4F9-1F98-C299-DD78-01F934B4F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18423" y="2832061"/>
              <a:ext cx="892380" cy="133857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F68D8EC-D368-56C2-460F-64EE4820A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23162" y="552468"/>
              <a:ext cx="1262598" cy="1262598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5B0A6477-CB8F-F7BE-2A86-39D210516D28}"/>
                </a:ext>
              </a:extLst>
            </p:cNvPr>
            <p:cNvSpPr txBox="1"/>
            <p:nvPr/>
          </p:nvSpPr>
          <p:spPr>
            <a:xfrm>
              <a:off x="1504427" y="6093623"/>
              <a:ext cx="1914307" cy="38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AA2C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Präsentation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B18BF15-961A-49C5-34B7-CE570E0D412C}"/>
                </a:ext>
              </a:extLst>
            </p:cNvPr>
            <p:cNvSpPr txBox="1"/>
            <p:nvPr/>
          </p:nvSpPr>
          <p:spPr>
            <a:xfrm>
              <a:off x="2674371" y="4873029"/>
              <a:ext cx="2906565" cy="38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AA2C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</a:t>
              </a:r>
              <a:r>
                <a:rPr lang="de-DE" sz="1600" dirty="0" err="1">
                  <a:solidFill>
                    <a:srgbClr val="AA2C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topic</a:t>
              </a:r>
              <a:r>
                <a:rPr lang="de-DE" sz="1600" dirty="0">
                  <a:solidFill>
                    <a:srgbClr val="AA2C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600" dirty="0" err="1">
                  <a:solidFill>
                    <a:srgbClr val="AA2C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idea</a:t>
              </a:r>
              <a:r>
                <a:rPr lang="de-DE" sz="1600" dirty="0">
                  <a:solidFill>
                    <a:srgbClr val="AA2C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(s)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41C6554-CED1-E266-B037-6E6AD4107397}"/>
                </a:ext>
              </a:extLst>
            </p:cNvPr>
            <p:cNvSpPr txBox="1"/>
            <p:nvPr/>
          </p:nvSpPr>
          <p:spPr>
            <a:xfrm>
              <a:off x="4980140" y="3980708"/>
              <a:ext cx="2411238" cy="38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AA2C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</a:t>
              </a:r>
              <a:r>
                <a:rPr lang="de-DE" sz="1600" dirty="0" err="1">
                  <a:solidFill>
                    <a:srgbClr val="AA2C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proposal</a:t>
              </a:r>
              <a:endParaRPr lang="de-DE" sz="1600" dirty="0">
                <a:solidFill>
                  <a:srgbClr val="AA2C3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6C83230C-D680-ACC3-F3FE-846DB0B64763}"/>
                </a:ext>
              </a:extLst>
            </p:cNvPr>
            <p:cNvSpPr txBox="1"/>
            <p:nvPr/>
          </p:nvSpPr>
          <p:spPr>
            <a:xfrm>
              <a:off x="5776108" y="1461050"/>
              <a:ext cx="1931939" cy="38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AA2C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Peer Review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4A4FC38-16BF-ED25-B4D9-8E6FC1466DBD}"/>
                </a:ext>
              </a:extLst>
            </p:cNvPr>
            <p:cNvSpPr txBox="1"/>
            <p:nvPr/>
          </p:nvSpPr>
          <p:spPr>
            <a:xfrm>
              <a:off x="8202992" y="4486566"/>
              <a:ext cx="1810111" cy="38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AA2C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Short </a:t>
              </a:r>
              <a:r>
                <a:rPr lang="de-DE" sz="1600" dirty="0" err="1">
                  <a:solidFill>
                    <a:srgbClr val="AA2C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report</a:t>
              </a:r>
              <a:endParaRPr lang="de-DE" sz="1600" dirty="0">
                <a:solidFill>
                  <a:srgbClr val="AA2C3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59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axi with solid fill">
            <a:extLst>
              <a:ext uri="{FF2B5EF4-FFF2-40B4-BE49-F238E27FC236}">
                <a16:creationId xmlns:a16="http://schemas.microsoft.com/office/drawing/2014/main" id="{573C5B3C-1712-3B2C-9599-94DD97AB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0714" y="906959"/>
            <a:ext cx="1260000" cy="1260000"/>
          </a:xfrm>
          <a:prstGeom prst="rect">
            <a:avLst/>
          </a:prstGeom>
        </p:spPr>
      </p:pic>
      <p:pic>
        <p:nvPicPr>
          <p:cNvPr id="5" name="Graphic 4" descr="Security camera with solid fill">
            <a:extLst>
              <a:ext uri="{FF2B5EF4-FFF2-40B4-BE49-F238E27FC236}">
                <a16:creationId xmlns:a16="http://schemas.microsoft.com/office/drawing/2014/main" id="{2849CDCE-BE2F-DC1B-CE05-1AB0CA587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859" y="174319"/>
            <a:ext cx="1260000" cy="1260000"/>
          </a:xfrm>
          <a:prstGeom prst="rect">
            <a:avLst/>
          </a:prstGeom>
        </p:spPr>
      </p:pic>
      <p:pic>
        <p:nvPicPr>
          <p:cNvPr id="7" name="Graphic 6" descr="Web cam with solid fill">
            <a:extLst>
              <a:ext uri="{FF2B5EF4-FFF2-40B4-BE49-F238E27FC236}">
                <a16:creationId xmlns:a16="http://schemas.microsoft.com/office/drawing/2014/main" id="{5A5F3F7A-367E-30E8-9F96-569A148094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2812" y="3980487"/>
            <a:ext cx="1260000" cy="1260000"/>
          </a:xfrm>
          <a:prstGeom prst="rect">
            <a:avLst/>
          </a:prstGeom>
        </p:spPr>
      </p:pic>
      <p:pic>
        <p:nvPicPr>
          <p:cNvPr id="9" name="Graphic 8" descr="Camera with solid fill">
            <a:extLst>
              <a:ext uri="{FF2B5EF4-FFF2-40B4-BE49-F238E27FC236}">
                <a16:creationId xmlns:a16="http://schemas.microsoft.com/office/drawing/2014/main" id="{F2BE0CF7-FCEF-7FCA-9EBB-F4B293A351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37261" y="593020"/>
            <a:ext cx="1260000" cy="1260000"/>
          </a:xfrm>
          <a:prstGeom prst="rect">
            <a:avLst/>
          </a:prstGeom>
        </p:spPr>
      </p:pic>
      <p:pic>
        <p:nvPicPr>
          <p:cNvPr id="11" name="Graphic 10" descr="Smart Phone with solid fill">
            <a:extLst>
              <a:ext uri="{FF2B5EF4-FFF2-40B4-BE49-F238E27FC236}">
                <a16:creationId xmlns:a16="http://schemas.microsoft.com/office/drawing/2014/main" id="{B213133E-D1CD-2EB8-AC42-FBE1733FD5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56155" y="2988955"/>
            <a:ext cx="1260000" cy="1260000"/>
          </a:xfrm>
          <a:prstGeom prst="rect">
            <a:avLst/>
          </a:prstGeom>
        </p:spPr>
      </p:pic>
      <p:pic>
        <p:nvPicPr>
          <p:cNvPr id="13" name="Graphic 12" descr="Telephone with solid fill">
            <a:extLst>
              <a:ext uri="{FF2B5EF4-FFF2-40B4-BE49-F238E27FC236}">
                <a16:creationId xmlns:a16="http://schemas.microsoft.com/office/drawing/2014/main" id="{258FBB28-F2A5-F984-C258-5AFF718EFE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2120" y="5173591"/>
            <a:ext cx="1260000" cy="1260000"/>
          </a:xfrm>
          <a:prstGeom prst="rect">
            <a:avLst/>
          </a:prstGeom>
        </p:spPr>
      </p:pic>
      <p:pic>
        <p:nvPicPr>
          <p:cNvPr id="15" name="Graphic 14" descr="Game controller with solid fill">
            <a:extLst>
              <a:ext uri="{FF2B5EF4-FFF2-40B4-BE49-F238E27FC236}">
                <a16:creationId xmlns:a16="http://schemas.microsoft.com/office/drawing/2014/main" id="{1C628A3E-1BFC-2B70-9DBE-61828CC350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82952" y="2754402"/>
            <a:ext cx="1260000" cy="1260000"/>
          </a:xfrm>
          <a:prstGeom prst="rect">
            <a:avLst/>
          </a:prstGeom>
        </p:spPr>
      </p:pic>
      <p:pic>
        <p:nvPicPr>
          <p:cNvPr id="17" name="Graphic 16" descr="Link with solid fill">
            <a:extLst>
              <a:ext uri="{FF2B5EF4-FFF2-40B4-BE49-F238E27FC236}">
                <a16:creationId xmlns:a16="http://schemas.microsoft.com/office/drawing/2014/main" id="{D5372D78-A4D6-B8CD-7EE0-DCEDEF32E6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93108" y="1825431"/>
            <a:ext cx="1260000" cy="1260000"/>
          </a:xfrm>
          <a:prstGeom prst="rect">
            <a:avLst/>
          </a:prstGeom>
        </p:spPr>
      </p:pic>
      <p:pic>
        <p:nvPicPr>
          <p:cNvPr id="21" name="Graphic 20" descr="Map with pin with solid fill">
            <a:extLst>
              <a:ext uri="{FF2B5EF4-FFF2-40B4-BE49-F238E27FC236}">
                <a16:creationId xmlns:a16="http://schemas.microsoft.com/office/drawing/2014/main" id="{75C00FAE-B6BE-F219-1310-BAF5681BBE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84859" y="5334482"/>
            <a:ext cx="1260000" cy="1260000"/>
          </a:xfrm>
          <a:prstGeom prst="rect">
            <a:avLst/>
          </a:prstGeom>
        </p:spPr>
      </p:pic>
      <p:pic>
        <p:nvPicPr>
          <p:cNvPr id="23" name="Graphic 22" descr="Compass with solid fill">
            <a:extLst>
              <a:ext uri="{FF2B5EF4-FFF2-40B4-BE49-F238E27FC236}">
                <a16:creationId xmlns:a16="http://schemas.microsoft.com/office/drawing/2014/main" id="{34E280A9-C3D4-D96E-C779-33FD44ED28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40546" y="408872"/>
            <a:ext cx="1260000" cy="1260000"/>
          </a:xfrm>
          <a:prstGeom prst="rect">
            <a:avLst/>
          </a:prstGeom>
        </p:spPr>
      </p:pic>
      <p:pic>
        <p:nvPicPr>
          <p:cNvPr id="27" name="Graphic 26" descr="Watch with solid fill">
            <a:extLst>
              <a:ext uri="{FF2B5EF4-FFF2-40B4-BE49-F238E27FC236}">
                <a16:creationId xmlns:a16="http://schemas.microsoft.com/office/drawing/2014/main" id="{F52080E1-A8B5-0E23-8144-C2965F58581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04323" y="4630826"/>
            <a:ext cx="1260000" cy="1260000"/>
          </a:xfrm>
          <a:prstGeom prst="rect">
            <a:avLst/>
          </a:prstGeom>
        </p:spPr>
      </p:pic>
      <p:pic>
        <p:nvPicPr>
          <p:cNvPr id="29" name="Graphic 28" descr="Car with solid fill">
            <a:extLst>
              <a:ext uri="{FF2B5EF4-FFF2-40B4-BE49-F238E27FC236}">
                <a16:creationId xmlns:a16="http://schemas.microsoft.com/office/drawing/2014/main" id="{5B9ACB3A-0D8B-1CA4-C3E4-D26323F81A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243316" y="1112531"/>
            <a:ext cx="1260000" cy="1260000"/>
          </a:xfrm>
          <a:prstGeom prst="rect">
            <a:avLst/>
          </a:prstGeom>
        </p:spPr>
      </p:pic>
      <p:pic>
        <p:nvPicPr>
          <p:cNvPr id="31" name="Graphic 30" descr="Credit card with solid fill">
            <a:extLst>
              <a:ext uri="{FF2B5EF4-FFF2-40B4-BE49-F238E27FC236}">
                <a16:creationId xmlns:a16="http://schemas.microsoft.com/office/drawing/2014/main" id="{D45804A0-7F5A-C4E9-B5AA-2DDA4961475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013183" y="3223508"/>
            <a:ext cx="1260000" cy="1260000"/>
          </a:xfrm>
          <a:prstGeom prst="rect">
            <a:avLst/>
          </a:prstGeom>
        </p:spPr>
      </p:pic>
      <p:pic>
        <p:nvPicPr>
          <p:cNvPr id="33" name="Graphic 32" descr="Work from home Wi-Fi with solid fill">
            <a:extLst>
              <a:ext uri="{FF2B5EF4-FFF2-40B4-BE49-F238E27FC236}">
                <a16:creationId xmlns:a16="http://schemas.microsoft.com/office/drawing/2014/main" id="{22CB523C-9574-8E38-E886-440EE0A493C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387295" y="2311958"/>
            <a:ext cx="1260000" cy="1260000"/>
          </a:xfrm>
          <a:prstGeom prst="rect">
            <a:avLst/>
          </a:prstGeom>
        </p:spPr>
      </p:pic>
      <p:pic>
        <p:nvPicPr>
          <p:cNvPr id="35" name="Graphic 34" descr="Online meeting with solid fill">
            <a:extLst>
              <a:ext uri="{FF2B5EF4-FFF2-40B4-BE49-F238E27FC236}">
                <a16:creationId xmlns:a16="http://schemas.microsoft.com/office/drawing/2014/main" id="{AED8CE27-EFA5-D5AF-7761-6A3892890C5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74580" y="2519849"/>
            <a:ext cx="1260000" cy="1260000"/>
          </a:xfrm>
          <a:prstGeom prst="rect">
            <a:avLst/>
          </a:prstGeom>
        </p:spPr>
      </p:pic>
      <p:pic>
        <p:nvPicPr>
          <p:cNvPr id="37" name="Graphic 36" descr="Connections with solid fill">
            <a:extLst>
              <a:ext uri="{FF2B5EF4-FFF2-40B4-BE49-F238E27FC236}">
                <a16:creationId xmlns:a16="http://schemas.microsoft.com/office/drawing/2014/main" id="{2D9152D3-3906-8FF1-44AF-2A167688D80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844323" y="4161720"/>
            <a:ext cx="1260000" cy="1260000"/>
          </a:xfrm>
          <a:prstGeom prst="rect">
            <a:avLst/>
          </a:prstGeom>
        </p:spPr>
      </p:pic>
      <p:pic>
        <p:nvPicPr>
          <p:cNvPr id="39" name="Graphic 38" descr="Fingerprint outline">
            <a:extLst>
              <a:ext uri="{FF2B5EF4-FFF2-40B4-BE49-F238E27FC236}">
                <a16:creationId xmlns:a16="http://schemas.microsoft.com/office/drawing/2014/main" id="{35982AD6-A7D4-5848-7B57-609D4C5D31C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31031" y="4396273"/>
            <a:ext cx="1260000" cy="1260000"/>
          </a:xfrm>
          <a:prstGeom prst="rect">
            <a:avLst/>
          </a:prstGeom>
        </p:spPr>
      </p:pic>
      <p:pic>
        <p:nvPicPr>
          <p:cNvPr id="41" name="Graphic 40" descr="Inbox with solid fill">
            <a:extLst>
              <a:ext uri="{FF2B5EF4-FFF2-40B4-BE49-F238E27FC236}">
                <a16:creationId xmlns:a16="http://schemas.microsoft.com/office/drawing/2014/main" id="{8B10A555-3CFB-6575-F669-D50811AD6A0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402120" y="3788451"/>
            <a:ext cx="1260000" cy="1260000"/>
          </a:xfrm>
          <a:prstGeom prst="rect">
            <a:avLst/>
          </a:prstGeom>
        </p:spPr>
      </p:pic>
      <p:pic>
        <p:nvPicPr>
          <p:cNvPr id="43" name="Graphic 42" descr="Influencer with solid fill">
            <a:extLst>
              <a:ext uri="{FF2B5EF4-FFF2-40B4-BE49-F238E27FC236}">
                <a16:creationId xmlns:a16="http://schemas.microsoft.com/office/drawing/2014/main" id="{01B11ADF-A4CA-5D2E-8F0F-74A26225C03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454901" y="1347084"/>
            <a:ext cx="1260000" cy="1260000"/>
          </a:xfrm>
          <a:prstGeom prst="rect">
            <a:avLst/>
          </a:prstGeom>
        </p:spPr>
      </p:pic>
      <p:pic>
        <p:nvPicPr>
          <p:cNvPr id="45" name="Graphic 44" descr="Internet Of Things with solid fill">
            <a:extLst>
              <a:ext uri="{FF2B5EF4-FFF2-40B4-BE49-F238E27FC236}">
                <a16:creationId xmlns:a16="http://schemas.microsoft.com/office/drawing/2014/main" id="{6C44137F-556A-6D90-AD51-B31693F77D4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435558" y="3458061"/>
            <a:ext cx="1260000" cy="1260000"/>
          </a:xfrm>
          <a:prstGeom prst="rect">
            <a:avLst/>
          </a:prstGeom>
        </p:spPr>
      </p:pic>
      <p:pic>
        <p:nvPicPr>
          <p:cNvPr id="47" name="Graphic 46" descr="Laptop with solid fill">
            <a:extLst>
              <a:ext uri="{FF2B5EF4-FFF2-40B4-BE49-F238E27FC236}">
                <a16:creationId xmlns:a16="http://schemas.microsoft.com/office/drawing/2014/main" id="{4DE1CDFD-AA0C-95A4-AFF8-2BF7431BD79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215777" y="5099932"/>
            <a:ext cx="1260000" cy="1260000"/>
          </a:xfrm>
          <a:prstGeom prst="rect">
            <a:avLst/>
          </a:prstGeom>
        </p:spPr>
      </p:pic>
      <p:pic>
        <p:nvPicPr>
          <p:cNvPr id="51" name="Graphic 50" descr="Meeting with solid fill">
            <a:extLst>
              <a:ext uri="{FF2B5EF4-FFF2-40B4-BE49-F238E27FC236}">
                <a16:creationId xmlns:a16="http://schemas.microsoft.com/office/drawing/2014/main" id="{A1B3CDD8-B9F8-E9FE-E93E-46F4D9C243C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659279" y="1581637"/>
            <a:ext cx="1260000" cy="1260000"/>
          </a:xfrm>
          <a:prstGeom prst="rect">
            <a:avLst/>
          </a:prstGeom>
        </p:spPr>
      </p:pic>
      <p:pic>
        <p:nvPicPr>
          <p:cNvPr id="53" name="Graphic 52" descr="Monitor with solid fill">
            <a:extLst>
              <a:ext uri="{FF2B5EF4-FFF2-40B4-BE49-F238E27FC236}">
                <a16:creationId xmlns:a16="http://schemas.microsoft.com/office/drawing/2014/main" id="{1CED1216-F781-CCA7-62E0-80D7D9FAD77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081812" y="2050743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axi with solid fill">
            <a:extLst>
              <a:ext uri="{FF2B5EF4-FFF2-40B4-BE49-F238E27FC236}">
                <a16:creationId xmlns:a16="http://schemas.microsoft.com/office/drawing/2014/main" id="{573C5B3C-1712-3B2C-9599-94DD97AB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0714" y="906959"/>
            <a:ext cx="1260000" cy="1260000"/>
          </a:xfrm>
          <a:prstGeom prst="rect">
            <a:avLst/>
          </a:prstGeom>
        </p:spPr>
      </p:pic>
      <p:pic>
        <p:nvPicPr>
          <p:cNvPr id="5" name="Graphic 4" descr="Security camera with solid fill">
            <a:extLst>
              <a:ext uri="{FF2B5EF4-FFF2-40B4-BE49-F238E27FC236}">
                <a16:creationId xmlns:a16="http://schemas.microsoft.com/office/drawing/2014/main" id="{2849CDCE-BE2F-DC1B-CE05-1AB0CA587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859" y="174319"/>
            <a:ext cx="1260000" cy="1260000"/>
          </a:xfrm>
          <a:prstGeom prst="rect">
            <a:avLst/>
          </a:prstGeom>
        </p:spPr>
      </p:pic>
      <p:pic>
        <p:nvPicPr>
          <p:cNvPr id="7" name="Graphic 6" descr="Web cam with solid fill">
            <a:extLst>
              <a:ext uri="{FF2B5EF4-FFF2-40B4-BE49-F238E27FC236}">
                <a16:creationId xmlns:a16="http://schemas.microsoft.com/office/drawing/2014/main" id="{5A5F3F7A-367E-30E8-9F96-569A148094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2812" y="3980487"/>
            <a:ext cx="1260000" cy="1260000"/>
          </a:xfrm>
          <a:prstGeom prst="rect">
            <a:avLst/>
          </a:prstGeom>
        </p:spPr>
      </p:pic>
      <p:pic>
        <p:nvPicPr>
          <p:cNvPr id="9" name="Graphic 8" descr="Camera with solid fill">
            <a:extLst>
              <a:ext uri="{FF2B5EF4-FFF2-40B4-BE49-F238E27FC236}">
                <a16:creationId xmlns:a16="http://schemas.microsoft.com/office/drawing/2014/main" id="{F2BE0CF7-FCEF-7FCA-9EBB-F4B293A351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37261" y="593020"/>
            <a:ext cx="1260000" cy="1260000"/>
          </a:xfrm>
          <a:prstGeom prst="rect">
            <a:avLst/>
          </a:prstGeom>
        </p:spPr>
      </p:pic>
      <p:pic>
        <p:nvPicPr>
          <p:cNvPr id="11" name="Graphic 10" descr="Smart Phone with solid fill">
            <a:extLst>
              <a:ext uri="{FF2B5EF4-FFF2-40B4-BE49-F238E27FC236}">
                <a16:creationId xmlns:a16="http://schemas.microsoft.com/office/drawing/2014/main" id="{B213133E-D1CD-2EB8-AC42-FBE1733FD5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56155" y="2988955"/>
            <a:ext cx="1260000" cy="1260000"/>
          </a:xfrm>
          <a:prstGeom prst="rect">
            <a:avLst/>
          </a:prstGeom>
        </p:spPr>
      </p:pic>
      <p:pic>
        <p:nvPicPr>
          <p:cNvPr id="13" name="Graphic 12" descr="Telephone with solid fill">
            <a:extLst>
              <a:ext uri="{FF2B5EF4-FFF2-40B4-BE49-F238E27FC236}">
                <a16:creationId xmlns:a16="http://schemas.microsoft.com/office/drawing/2014/main" id="{258FBB28-F2A5-F984-C258-5AFF718EFE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2120" y="5173591"/>
            <a:ext cx="1260000" cy="1260000"/>
          </a:xfrm>
          <a:prstGeom prst="rect">
            <a:avLst/>
          </a:prstGeom>
        </p:spPr>
      </p:pic>
      <p:pic>
        <p:nvPicPr>
          <p:cNvPr id="15" name="Graphic 14" descr="Game controller with solid fill">
            <a:extLst>
              <a:ext uri="{FF2B5EF4-FFF2-40B4-BE49-F238E27FC236}">
                <a16:creationId xmlns:a16="http://schemas.microsoft.com/office/drawing/2014/main" id="{1C628A3E-1BFC-2B70-9DBE-61828CC350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82952" y="2754402"/>
            <a:ext cx="1260000" cy="1260000"/>
          </a:xfrm>
          <a:prstGeom prst="rect">
            <a:avLst/>
          </a:prstGeom>
        </p:spPr>
      </p:pic>
      <p:pic>
        <p:nvPicPr>
          <p:cNvPr id="17" name="Graphic 16" descr="Link with solid fill">
            <a:extLst>
              <a:ext uri="{FF2B5EF4-FFF2-40B4-BE49-F238E27FC236}">
                <a16:creationId xmlns:a16="http://schemas.microsoft.com/office/drawing/2014/main" id="{D5372D78-A4D6-B8CD-7EE0-DCEDEF32E6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93108" y="1825431"/>
            <a:ext cx="1260000" cy="1260000"/>
          </a:xfrm>
          <a:prstGeom prst="rect">
            <a:avLst/>
          </a:prstGeom>
        </p:spPr>
      </p:pic>
      <p:pic>
        <p:nvPicPr>
          <p:cNvPr id="21" name="Graphic 20" descr="Map with pin with solid fill">
            <a:extLst>
              <a:ext uri="{FF2B5EF4-FFF2-40B4-BE49-F238E27FC236}">
                <a16:creationId xmlns:a16="http://schemas.microsoft.com/office/drawing/2014/main" id="{75C00FAE-B6BE-F219-1310-BAF5681BBE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84859" y="5334482"/>
            <a:ext cx="1260000" cy="1260000"/>
          </a:xfrm>
          <a:prstGeom prst="rect">
            <a:avLst/>
          </a:prstGeom>
        </p:spPr>
      </p:pic>
      <p:pic>
        <p:nvPicPr>
          <p:cNvPr id="23" name="Graphic 22" descr="Compass with solid fill">
            <a:extLst>
              <a:ext uri="{FF2B5EF4-FFF2-40B4-BE49-F238E27FC236}">
                <a16:creationId xmlns:a16="http://schemas.microsoft.com/office/drawing/2014/main" id="{34E280A9-C3D4-D96E-C779-33FD44ED28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40546" y="408872"/>
            <a:ext cx="1260000" cy="1260000"/>
          </a:xfrm>
          <a:prstGeom prst="rect">
            <a:avLst/>
          </a:prstGeom>
        </p:spPr>
      </p:pic>
      <p:pic>
        <p:nvPicPr>
          <p:cNvPr id="27" name="Graphic 26" descr="Watch with solid fill">
            <a:extLst>
              <a:ext uri="{FF2B5EF4-FFF2-40B4-BE49-F238E27FC236}">
                <a16:creationId xmlns:a16="http://schemas.microsoft.com/office/drawing/2014/main" id="{F52080E1-A8B5-0E23-8144-C2965F58581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04323" y="4630826"/>
            <a:ext cx="1260000" cy="1260000"/>
          </a:xfrm>
          <a:prstGeom prst="rect">
            <a:avLst/>
          </a:prstGeom>
        </p:spPr>
      </p:pic>
      <p:pic>
        <p:nvPicPr>
          <p:cNvPr id="29" name="Graphic 28" descr="Car with solid fill">
            <a:extLst>
              <a:ext uri="{FF2B5EF4-FFF2-40B4-BE49-F238E27FC236}">
                <a16:creationId xmlns:a16="http://schemas.microsoft.com/office/drawing/2014/main" id="{5B9ACB3A-0D8B-1CA4-C3E4-D26323F81A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243316" y="1112531"/>
            <a:ext cx="1260000" cy="1260000"/>
          </a:xfrm>
          <a:prstGeom prst="rect">
            <a:avLst/>
          </a:prstGeom>
        </p:spPr>
      </p:pic>
      <p:pic>
        <p:nvPicPr>
          <p:cNvPr id="31" name="Graphic 30" descr="Credit card with solid fill">
            <a:extLst>
              <a:ext uri="{FF2B5EF4-FFF2-40B4-BE49-F238E27FC236}">
                <a16:creationId xmlns:a16="http://schemas.microsoft.com/office/drawing/2014/main" id="{D45804A0-7F5A-C4E9-B5AA-2DDA4961475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013183" y="3223508"/>
            <a:ext cx="1260000" cy="1260000"/>
          </a:xfrm>
          <a:prstGeom prst="rect">
            <a:avLst/>
          </a:prstGeom>
        </p:spPr>
      </p:pic>
      <p:pic>
        <p:nvPicPr>
          <p:cNvPr id="33" name="Graphic 32" descr="Work from home Wi-Fi with solid fill">
            <a:extLst>
              <a:ext uri="{FF2B5EF4-FFF2-40B4-BE49-F238E27FC236}">
                <a16:creationId xmlns:a16="http://schemas.microsoft.com/office/drawing/2014/main" id="{22CB523C-9574-8E38-E886-440EE0A493C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387295" y="2311958"/>
            <a:ext cx="1260000" cy="1260000"/>
          </a:xfrm>
          <a:prstGeom prst="rect">
            <a:avLst/>
          </a:prstGeom>
        </p:spPr>
      </p:pic>
      <p:pic>
        <p:nvPicPr>
          <p:cNvPr id="35" name="Graphic 34" descr="Online meeting with solid fill">
            <a:extLst>
              <a:ext uri="{FF2B5EF4-FFF2-40B4-BE49-F238E27FC236}">
                <a16:creationId xmlns:a16="http://schemas.microsoft.com/office/drawing/2014/main" id="{AED8CE27-EFA5-D5AF-7761-6A3892890C5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74580" y="2519849"/>
            <a:ext cx="1260000" cy="1260000"/>
          </a:xfrm>
          <a:prstGeom prst="rect">
            <a:avLst/>
          </a:prstGeom>
        </p:spPr>
      </p:pic>
      <p:pic>
        <p:nvPicPr>
          <p:cNvPr id="37" name="Graphic 36" descr="Connections with solid fill">
            <a:extLst>
              <a:ext uri="{FF2B5EF4-FFF2-40B4-BE49-F238E27FC236}">
                <a16:creationId xmlns:a16="http://schemas.microsoft.com/office/drawing/2014/main" id="{2D9152D3-3906-8FF1-44AF-2A167688D80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844323" y="4161720"/>
            <a:ext cx="1260000" cy="1260000"/>
          </a:xfrm>
          <a:prstGeom prst="rect">
            <a:avLst/>
          </a:prstGeom>
        </p:spPr>
      </p:pic>
      <p:pic>
        <p:nvPicPr>
          <p:cNvPr id="39" name="Graphic 38" descr="Fingerprint outline">
            <a:extLst>
              <a:ext uri="{FF2B5EF4-FFF2-40B4-BE49-F238E27FC236}">
                <a16:creationId xmlns:a16="http://schemas.microsoft.com/office/drawing/2014/main" id="{35982AD6-A7D4-5848-7B57-609D4C5D31C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31031" y="4396273"/>
            <a:ext cx="1260000" cy="1260000"/>
          </a:xfrm>
          <a:prstGeom prst="rect">
            <a:avLst/>
          </a:prstGeom>
        </p:spPr>
      </p:pic>
      <p:pic>
        <p:nvPicPr>
          <p:cNvPr id="41" name="Graphic 40" descr="Inbox with solid fill">
            <a:extLst>
              <a:ext uri="{FF2B5EF4-FFF2-40B4-BE49-F238E27FC236}">
                <a16:creationId xmlns:a16="http://schemas.microsoft.com/office/drawing/2014/main" id="{8B10A555-3CFB-6575-F669-D50811AD6A0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402120" y="3788451"/>
            <a:ext cx="1260000" cy="1260000"/>
          </a:xfrm>
          <a:prstGeom prst="rect">
            <a:avLst/>
          </a:prstGeom>
        </p:spPr>
      </p:pic>
      <p:pic>
        <p:nvPicPr>
          <p:cNvPr id="43" name="Graphic 42" descr="Influencer with solid fill">
            <a:extLst>
              <a:ext uri="{FF2B5EF4-FFF2-40B4-BE49-F238E27FC236}">
                <a16:creationId xmlns:a16="http://schemas.microsoft.com/office/drawing/2014/main" id="{01B11ADF-A4CA-5D2E-8F0F-74A26225C03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454901" y="1347084"/>
            <a:ext cx="1260000" cy="1260000"/>
          </a:xfrm>
          <a:prstGeom prst="rect">
            <a:avLst/>
          </a:prstGeom>
        </p:spPr>
      </p:pic>
      <p:pic>
        <p:nvPicPr>
          <p:cNvPr id="45" name="Graphic 44" descr="Internet Of Things with solid fill">
            <a:extLst>
              <a:ext uri="{FF2B5EF4-FFF2-40B4-BE49-F238E27FC236}">
                <a16:creationId xmlns:a16="http://schemas.microsoft.com/office/drawing/2014/main" id="{6C44137F-556A-6D90-AD51-B31693F77D4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435558" y="3458061"/>
            <a:ext cx="1260000" cy="1260000"/>
          </a:xfrm>
          <a:prstGeom prst="rect">
            <a:avLst/>
          </a:prstGeom>
        </p:spPr>
      </p:pic>
      <p:pic>
        <p:nvPicPr>
          <p:cNvPr id="47" name="Graphic 46" descr="Laptop with solid fill">
            <a:extLst>
              <a:ext uri="{FF2B5EF4-FFF2-40B4-BE49-F238E27FC236}">
                <a16:creationId xmlns:a16="http://schemas.microsoft.com/office/drawing/2014/main" id="{4DE1CDFD-AA0C-95A4-AFF8-2BF7431BD79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215777" y="5099932"/>
            <a:ext cx="1260000" cy="1260000"/>
          </a:xfrm>
          <a:prstGeom prst="rect">
            <a:avLst/>
          </a:prstGeom>
        </p:spPr>
      </p:pic>
      <p:pic>
        <p:nvPicPr>
          <p:cNvPr id="51" name="Graphic 50" descr="Meeting with solid fill">
            <a:extLst>
              <a:ext uri="{FF2B5EF4-FFF2-40B4-BE49-F238E27FC236}">
                <a16:creationId xmlns:a16="http://schemas.microsoft.com/office/drawing/2014/main" id="{A1B3CDD8-B9F8-E9FE-E93E-46F4D9C243C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659279" y="1581637"/>
            <a:ext cx="1260000" cy="1260000"/>
          </a:xfrm>
          <a:prstGeom prst="rect">
            <a:avLst/>
          </a:prstGeom>
        </p:spPr>
      </p:pic>
      <p:pic>
        <p:nvPicPr>
          <p:cNvPr id="53" name="Graphic 52" descr="Monitor with solid fill">
            <a:extLst>
              <a:ext uri="{FF2B5EF4-FFF2-40B4-BE49-F238E27FC236}">
                <a16:creationId xmlns:a16="http://schemas.microsoft.com/office/drawing/2014/main" id="{1CED1216-F781-CCA7-62E0-80D7D9FAD77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081812" y="2050743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Taxi with solid fill">
            <a:extLst>
              <a:ext uri="{FF2B5EF4-FFF2-40B4-BE49-F238E27FC236}">
                <a16:creationId xmlns:a16="http://schemas.microsoft.com/office/drawing/2014/main" id="{573C5B3C-1712-3B2C-9599-94DD97AB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0714" y="906959"/>
            <a:ext cx="1260000" cy="1260000"/>
          </a:xfrm>
          <a:prstGeom prst="rect">
            <a:avLst/>
          </a:prstGeom>
        </p:spPr>
      </p:pic>
      <p:pic>
        <p:nvPicPr>
          <p:cNvPr id="5" name="Graphic 4" descr="Security camera with solid fill">
            <a:extLst>
              <a:ext uri="{FF2B5EF4-FFF2-40B4-BE49-F238E27FC236}">
                <a16:creationId xmlns:a16="http://schemas.microsoft.com/office/drawing/2014/main" id="{2849CDCE-BE2F-DC1B-CE05-1AB0CA587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859" y="174319"/>
            <a:ext cx="1260000" cy="1260000"/>
          </a:xfrm>
          <a:prstGeom prst="rect">
            <a:avLst/>
          </a:prstGeom>
        </p:spPr>
      </p:pic>
      <p:pic>
        <p:nvPicPr>
          <p:cNvPr id="7" name="Graphic 6" descr="Web cam with solid fill">
            <a:extLst>
              <a:ext uri="{FF2B5EF4-FFF2-40B4-BE49-F238E27FC236}">
                <a16:creationId xmlns:a16="http://schemas.microsoft.com/office/drawing/2014/main" id="{5A5F3F7A-367E-30E8-9F96-569A148094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62812" y="3980487"/>
            <a:ext cx="1260000" cy="1260000"/>
          </a:xfrm>
          <a:prstGeom prst="rect">
            <a:avLst/>
          </a:prstGeom>
        </p:spPr>
      </p:pic>
      <p:pic>
        <p:nvPicPr>
          <p:cNvPr id="9" name="Graphic 8" descr="Camera with solid fill">
            <a:extLst>
              <a:ext uri="{FF2B5EF4-FFF2-40B4-BE49-F238E27FC236}">
                <a16:creationId xmlns:a16="http://schemas.microsoft.com/office/drawing/2014/main" id="{F2BE0CF7-FCEF-7FCA-9EBB-F4B293A351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37261" y="593020"/>
            <a:ext cx="1260000" cy="1260000"/>
          </a:xfrm>
          <a:prstGeom prst="rect">
            <a:avLst/>
          </a:prstGeom>
        </p:spPr>
      </p:pic>
      <p:pic>
        <p:nvPicPr>
          <p:cNvPr id="11" name="Graphic 10" descr="Smart Phone with solid fill">
            <a:extLst>
              <a:ext uri="{FF2B5EF4-FFF2-40B4-BE49-F238E27FC236}">
                <a16:creationId xmlns:a16="http://schemas.microsoft.com/office/drawing/2014/main" id="{B213133E-D1CD-2EB8-AC42-FBE1733FD5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56155" y="2988955"/>
            <a:ext cx="1260000" cy="1260000"/>
          </a:xfrm>
          <a:prstGeom prst="rect">
            <a:avLst/>
          </a:prstGeom>
        </p:spPr>
      </p:pic>
      <p:pic>
        <p:nvPicPr>
          <p:cNvPr id="13" name="Graphic 12" descr="Telephone with solid fill">
            <a:extLst>
              <a:ext uri="{FF2B5EF4-FFF2-40B4-BE49-F238E27FC236}">
                <a16:creationId xmlns:a16="http://schemas.microsoft.com/office/drawing/2014/main" id="{258FBB28-F2A5-F984-C258-5AFF718EFE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2120" y="5173591"/>
            <a:ext cx="1260000" cy="1260000"/>
          </a:xfrm>
          <a:prstGeom prst="rect">
            <a:avLst/>
          </a:prstGeom>
        </p:spPr>
      </p:pic>
      <p:pic>
        <p:nvPicPr>
          <p:cNvPr id="15" name="Graphic 14" descr="Game controller with solid fill">
            <a:extLst>
              <a:ext uri="{FF2B5EF4-FFF2-40B4-BE49-F238E27FC236}">
                <a16:creationId xmlns:a16="http://schemas.microsoft.com/office/drawing/2014/main" id="{1C628A3E-1BFC-2B70-9DBE-61828CC350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82952" y="2754402"/>
            <a:ext cx="1260000" cy="1260000"/>
          </a:xfrm>
          <a:prstGeom prst="rect">
            <a:avLst/>
          </a:prstGeom>
        </p:spPr>
      </p:pic>
      <p:pic>
        <p:nvPicPr>
          <p:cNvPr id="17" name="Graphic 16" descr="Link with solid fill">
            <a:extLst>
              <a:ext uri="{FF2B5EF4-FFF2-40B4-BE49-F238E27FC236}">
                <a16:creationId xmlns:a16="http://schemas.microsoft.com/office/drawing/2014/main" id="{D5372D78-A4D6-B8CD-7EE0-DCEDEF32E6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93108" y="1825431"/>
            <a:ext cx="1260000" cy="1260000"/>
          </a:xfrm>
          <a:prstGeom prst="rect">
            <a:avLst/>
          </a:prstGeom>
        </p:spPr>
      </p:pic>
      <p:pic>
        <p:nvPicPr>
          <p:cNvPr id="21" name="Graphic 20" descr="Map with pin with solid fill">
            <a:extLst>
              <a:ext uri="{FF2B5EF4-FFF2-40B4-BE49-F238E27FC236}">
                <a16:creationId xmlns:a16="http://schemas.microsoft.com/office/drawing/2014/main" id="{75C00FAE-B6BE-F219-1310-BAF5681BBE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84859" y="5334482"/>
            <a:ext cx="1260000" cy="1260000"/>
          </a:xfrm>
          <a:prstGeom prst="rect">
            <a:avLst/>
          </a:prstGeom>
        </p:spPr>
      </p:pic>
      <p:pic>
        <p:nvPicPr>
          <p:cNvPr id="23" name="Graphic 22" descr="Compass with solid fill">
            <a:extLst>
              <a:ext uri="{FF2B5EF4-FFF2-40B4-BE49-F238E27FC236}">
                <a16:creationId xmlns:a16="http://schemas.microsoft.com/office/drawing/2014/main" id="{34E280A9-C3D4-D96E-C779-33FD44ED28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40546" y="408872"/>
            <a:ext cx="1260000" cy="1260000"/>
          </a:xfrm>
          <a:prstGeom prst="rect">
            <a:avLst/>
          </a:prstGeom>
        </p:spPr>
      </p:pic>
      <p:pic>
        <p:nvPicPr>
          <p:cNvPr id="27" name="Graphic 26" descr="Watch with solid fill">
            <a:extLst>
              <a:ext uri="{FF2B5EF4-FFF2-40B4-BE49-F238E27FC236}">
                <a16:creationId xmlns:a16="http://schemas.microsoft.com/office/drawing/2014/main" id="{F52080E1-A8B5-0E23-8144-C2965F58581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104323" y="4630826"/>
            <a:ext cx="1260000" cy="1260000"/>
          </a:xfrm>
          <a:prstGeom prst="rect">
            <a:avLst/>
          </a:prstGeom>
        </p:spPr>
      </p:pic>
      <p:pic>
        <p:nvPicPr>
          <p:cNvPr id="29" name="Graphic 28" descr="Car with solid fill">
            <a:extLst>
              <a:ext uri="{FF2B5EF4-FFF2-40B4-BE49-F238E27FC236}">
                <a16:creationId xmlns:a16="http://schemas.microsoft.com/office/drawing/2014/main" id="{5B9ACB3A-0D8B-1CA4-C3E4-D26323F81A5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243316" y="1112531"/>
            <a:ext cx="1260000" cy="1260000"/>
          </a:xfrm>
          <a:prstGeom prst="rect">
            <a:avLst/>
          </a:prstGeom>
        </p:spPr>
      </p:pic>
      <p:pic>
        <p:nvPicPr>
          <p:cNvPr id="31" name="Graphic 30" descr="Credit card with solid fill">
            <a:extLst>
              <a:ext uri="{FF2B5EF4-FFF2-40B4-BE49-F238E27FC236}">
                <a16:creationId xmlns:a16="http://schemas.microsoft.com/office/drawing/2014/main" id="{D45804A0-7F5A-C4E9-B5AA-2DDA4961475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013183" y="3223508"/>
            <a:ext cx="1260000" cy="1260000"/>
          </a:xfrm>
          <a:prstGeom prst="rect">
            <a:avLst/>
          </a:prstGeom>
        </p:spPr>
      </p:pic>
      <p:pic>
        <p:nvPicPr>
          <p:cNvPr id="33" name="Graphic 32" descr="Work from home Wi-Fi with solid fill">
            <a:extLst>
              <a:ext uri="{FF2B5EF4-FFF2-40B4-BE49-F238E27FC236}">
                <a16:creationId xmlns:a16="http://schemas.microsoft.com/office/drawing/2014/main" id="{22CB523C-9574-8E38-E886-440EE0A493C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387295" y="2311958"/>
            <a:ext cx="1260000" cy="1260000"/>
          </a:xfrm>
          <a:prstGeom prst="rect">
            <a:avLst/>
          </a:prstGeom>
        </p:spPr>
      </p:pic>
      <p:pic>
        <p:nvPicPr>
          <p:cNvPr id="35" name="Graphic 34" descr="Online meeting with solid fill">
            <a:extLst>
              <a:ext uri="{FF2B5EF4-FFF2-40B4-BE49-F238E27FC236}">
                <a16:creationId xmlns:a16="http://schemas.microsoft.com/office/drawing/2014/main" id="{AED8CE27-EFA5-D5AF-7761-6A3892890C5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74580" y="2519849"/>
            <a:ext cx="1260000" cy="1260000"/>
          </a:xfrm>
          <a:prstGeom prst="rect">
            <a:avLst/>
          </a:prstGeom>
        </p:spPr>
      </p:pic>
      <p:pic>
        <p:nvPicPr>
          <p:cNvPr id="37" name="Graphic 36" descr="Connections with solid fill">
            <a:extLst>
              <a:ext uri="{FF2B5EF4-FFF2-40B4-BE49-F238E27FC236}">
                <a16:creationId xmlns:a16="http://schemas.microsoft.com/office/drawing/2014/main" id="{2D9152D3-3906-8FF1-44AF-2A167688D80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844323" y="4161720"/>
            <a:ext cx="1260000" cy="1260000"/>
          </a:xfrm>
          <a:prstGeom prst="rect">
            <a:avLst/>
          </a:prstGeom>
        </p:spPr>
      </p:pic>
      <p:pic>
        <p:nvPicPr>
          <p:cNvPr id="39" name="Graphic 38" descr="Fingerprint outline">
            <a:extLst>
              <a:ext uri="{FF2B5EF4-FFF2-40B4-BE49-F238E27FC236}">
                <a16:creationId xmlns:a16="http://schemas.microsoft.com/office/drawing/2014/main" id="{35982AD6-A7D4-5848-7B57-609D4C5D31C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31031" y="4396273"/>
            <a:ext cx="1260000" cy="1260000"/>
          </a:xfrm>
          <a:prstGeom prst="rect">
            <a:avLst/>
          </a:prstGeom>
        </p:spPr>
      </p:pic>
      <p:pic>
        <p:nvPicPr>
          <p:cNvPr id="41" name="Graphic 40" descr="Inbox with solid fill">
            <a:extLst>
              <a:ext uri="{FF2B5EF4-FFF2-40B4-BE49-F238E27FC236}">
                <a16:creationId xmlns:a16="http://schemas.microsoft.com/office/drawing/2014/main" id="{8B10A555-3CFB-6575-F669-D50811AD6A0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402120" y="3788451"/>
            <a:ext cx="1260000" cy="1260000"/>
          </a:xfrm>
          <a:prstGeom prst="rect">
            <a:avLst/>
          </a:prstGeom>
        </p:spPr>
      </p:pic>
      <p:pic>
        <p:nvPicPr>
          <p:cNvPr id="43" name="Graphic 42" descr="Influencer with solid fill">
            <a:extLst>
              <a:ext uri="{FF2B5EF4-FFF2-40B4-BE49-F238E27FC236}">
                <a16:creationId xmlns:a16="http://schemas.microsoft.com/office/drawing/2014/main" id="{01B11ADF-A4CA-5D2E-8F0F-74A26225C03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454901" y="1347084"/>
            <a:ext cx="1260000" cy="1260000"/>
          </a:xfrm>
          <a:prstGeom prst="rect">
            <a:avLst/>
          </a:prstGeom>
        </p:spPr>
      </p:pic>
      <p:pic>
        <p:nvPicPr>
          <p:cNvPr id="45" name="Graphic 44" descr="Internet Of Things with solid fill">
            <a:extLst>
              <a:ext uri="{FF2B5EF4-FFF2-40B4-BE49-F238E27FC236}">
                <a16:creationId xmlns:a16="http://schemas.microsoft.com/office/drawing/2014/main" id="{6C44137F-556A-6D90-AD51-B31693F77D4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435558" y="3458061"/>
            <a:ext cx="1260000" cy="1260000"/>
          </a:xfrm>
          <a:prstGeom prst="rect">
            <a:avLst/>
          </a:prstGeom>
        </p:spPr>
      </p:pic>
      <p:pic>
        <p:nvPicPr>
          <p:cNvPr id="47" name="Graphic 46" descr="Laptop with solid fill">
            <a:extLst>
              <a:ext uri="{FF2B5EF4-FFF2-40B4-BE49-F238E27FC236}">
                <a16:creationId xmlns:a16="http://schemas.microsoft.com/office/drawing/2014/main" id="{4DE1CDFD-AA0C-95A4-AFF8-2BF7431BD79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215777" y="5099932"/>
            <a:ext cx="1260000" cy="1260000"/>
          </a:xfrm>
          <a:prstGeom prst="rect">
            <a:avLst/>
          </a:prstGeom>
        </p:spPr>
      </p:pic>
      <p:pic>
        <p:nvPicPr>
          <p:cNvPr id="51" name="Graphic 50" descr="Meeting with solid fill">
            <a:extLst>
              <a:ext uri="{FF2B5EF4-FFF2-40B4-BE49-F238E27FC236}">
                <a16:creationId xmlns:a16="http://schemas.microsoft.com/office/drawing/2014/main" id="{A1B3CDD8-B9F8-E9FE-E93E-46F4D9C243C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659279" y="1581637"/>
            <a:ext cx="1260000" cy="1260000"/>
          </a:xfrm>
          <a:prstGeom prst="rect">
            <a:avLst/>
          </a:prstGeom>
        </p:spPr>
      </p:pic>
      <p:pic>
        <p:nvPicPr>
          <p:cNvPr id="53" name="Graphic 52" descr="Monitor with solid fill">
            <a:extLst>
              <a:ext uri="{FF2B5EF4-FFF2-40B4-BE49-F238E27FC236}">
                <a16:creationId xmlns:a16="http://schemas.microsoft.com/office/drawing/2014/main" id="{1CED1216-F781-CCA7-62E0-80D7D9FAD77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081812" y="2050743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0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EC5056-69F2-9D12-E99C-3B666E1CAB2D}"/>
              </a:ext>
            </a:extLst>
          </p:cNvPr>
          <p:cNvSpPr/>
          <p:nvPr/>
        </p:nvSpPr>
        <p:spPr>
          <a:xfrm>
            <a:off x="469153" y="866586"/>
            <a:ext cx="8205694" cy="998071"/>
          </a:xfrm>
          <a:prstGeom prst="roundRect">
            <a:avLst/>
          </a:prstGeom>
          <a:solidFill>
            <a:srgbClr val="C50F3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r"/>
            <a:endParaRPr lang="de-DE" sz="2800" cap="small" dirty="0">
              <a:latin typeface="Corbel" panose="020B0503020204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96A8C2-FC12-0B63-1343-B367DBF5B985}"/>
              </a:ext>
            </a:extLst>
          </p:cNvPr>
          <p:cNvSpPr/>
          <p:nvPr/>
        </p:nvSpPr>
        <p:spPr>
          <a:xfrm>
            <a:off x="469153" y="2214281"/>
            <a:ext cx="8205694" cy="998071"/>
          </a:xfrm>
          <a:prstGeom prst="roundRect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0" algn="r"/>
            <a:endParaRPr lang="de-DE" sz="2800" cap="small" dirty="0">
              <a:latin typeface="Corbel" panose="020B0503020204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FFC4FB-C728-6C2B-02ED-713497AABE91}"/>
              </a:ext>
            </a:extLst>
          </p:cNvPr>
          <p:cNvSpPr/>
          <p:nvPr/>
        </p:nvSpPr>
        <p:spPr>
          <a:xfrm>
            <a:off x="469153" y="3561976"/>
            <a:ext cx="8205694" cy="998071"/>
          </a:xfrm>
          <a:prstGeom prst="roundRect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0" algn="r"/>
            <a:endParaRPr lang="de-DE" sz="2800" cap="small" dirty="0">
              <a:latin typeface="Corbel" panose="020B0503020204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70311F-62F9-F4AF-5A96-5BF74216520E}"/>
              </a:ext>
            </a:extLst>
          </p:cNvPr>
          <p:cNvSpPr/>
          <p:nvPr/>
        </p:nvSpPr>
        <p:spPr>
          <a:xfrm>
            <a:off x="469153" y="4909671"/>
            <a:ext cx="8205694" cy="998071"/>
          </a:xfrm>
          <a:prstGeom prst="roundRect">
            <a:avLst/>
          </a:prstGeom>
          <a:solidFill>
            <a:srgbClr val="04316A"/>
          </a:solidFill>
          <a:ln>
            <a:solidFill>
              <a:srgbClr val="043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0" algn="r"/>
            <a:endParaRPr lang="de-DE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A5993B-EAC3-1ECC-5E34-C060F33DA428}"/>
              </a:ext>
            </a:extLst>
          </p:cNvPr>
          <p:cNvSpPr/>
          <p:nvPr/>
        </p:nvSpPr>
        <p:spPr>
          <a:xfrm rot="5400000">
            <a:off x="-1586565" y="2929963"/>
            <a:ext cx="5676897" cy="998071"/>
          </a:xfrm>
          <a:prstGeom prst="roundRect">
            <a:avLst/>
          </a:prstGeom>
          <a:solidFill>
            <a:schemeClr val="bg1"/>
          </a:solidFill>
          <a:ln>
            <a:solidFill>
              <a:srgbClr val="C50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ctr"/>
            <a:r>
              <a:rPr lang="de-DE" sz="2800" cap="small" dirty="0">
                <a:solidFill>
                  <a:srgbClr val="C50F3C"/>
                </a:solidFill>
                <a:latin typeface="Corbel" panose="020B0503020204020204" pitchFamily="34" charset="0"/>
              </a:rPr>
              <a:t>Ethik, Recht &amp; IT-Sicherheit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9369B9-A129-AD4A-EEEE-8591D24E4F40}"/>
              </a:ext>
            </a:extLst>
          </p:cNvPr>
          <p:cNvSpPr/>
          <p:nvPr/>
        </p:nvSpPr>
        <p:spPr>
          <a:xfrm rot="5400000">
            <a:off x="-304798" y="2929963"/>
            <a:ext cx="5676897" cy="998071"/>
          </a:xfrm>
          <a:prstGeom prst="roundRect">
            <a:avLst/>
          </a:prstGeom>
          <a:solidFill>
            <a:schemeClr val="bg1"/>
          </a:solidFill>
          <a:ln>
            <a:solidFill>
              <a:srgbClr val="C50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ctr"/>
            <a:r>
              <a:rPr lang="de-DE" sz="2800" cap="small" dirty="0">
                <a:solidFill>
                  <a:srgbClr val="C50F3C"/>
                </a:solidFill>
                <a:latin typeface="Corbel" panose="020B0503020204020204" pitchFamily="34" charset="0"/>
              </a:rPr>
              <a:t>Datenqualität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9C87F-CCD6-3F14-9358-6AED49F15F09}"/>
              </a:ext>
            </a:extLst>
          </p:cNvPr>
          <p:cNvSpPr txBox="1"/>
          <p:nvPr/>
        </p:nvSpPr>
        <p:spPr>
          <a:xfrm>
            <a:off x="3764057" y="2451705"/>
            <a:ext cx="40464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800" cap="small" dirty="0">
                <a:solidFill>
                  <a:schemeClr val="bg1"/>
                </a:solidFill>
                <a:latin typeface="Corbel" panose="020B0503020204020204" pitchFamily="34" charset="0"/>
              </a:rPr>
              <a:t>Datenaufbereitung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5E33B-59EF-AC32-0517-22867E3A5312}"/>
              </a:ext>
            </a:extLst>
          </p:cNvPr>
          <p:cNvSpPr txBox="1"/>
          <p:nvPr/>
        </p:nvSpPr>
        <p:spPr>
          <a:xfrm>
            <a:off x="3764057" y="1104011"/>
            <a:ext cx="40464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800" b="1" cap="small" dirty="0">
                <a:solidFill>
                  <a:schemeClr val="bg1"/>
                </a:solidFill>
                <a:latin typeface="Corbel" panose="020B0503020204020204" pitchFamily="34" charset="0"/>
              </a:rPr>
              <a:t>Datenerhebung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E83D8-5BEA-7783-2CC0-6FA3ABE74B79}"/>
              </a:ext>
            </a:extLst>
          </p:cNvPr>
          <p:cNvSpPr txBox="1"/>
          <p:nvPr/>
        </p:nvSpPr>
        <p:spPr>
          <a:xfrm>
            <a:off x="3764057" y="3799401"/>
            <a:ext cx="40464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800" cap="small" dirty="0">
                <a:solidFill>
                  <a:schemeClr val="bg1"/>
                </a:solidFill>
                <a:latin typeface="Corbel" panose="020B0503020204020204" pitchFamily="34" charset="0"/>
              </a:rPr>
              <a:t>Datenanalyse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A7AB72-4B9E-8BE4-8B09-1F1211E19DE7}"/>
              </a:ext>
            </a:extLst>
          </p:cNvPr>
          <p:cNvSpPr txBox="1"/>
          <p:nvPr/>
        </p:nvSpPr>
        <p:spPr>
          <a:xfrm>
            <a:off x="3764057" y="5147096"/>
            <a:ext cx="40464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800" cap="small" dirty="0">
                <a:solidFill>
                  <a:schemeClr val="bg1"/>
                </a:solidFill>
                <a:latin typeface="Corbel" panose="020B0503020204020204" pitchFamily="34" charset="0"/>
              </a:rPr>
              <a:t>Datenbereitstellung</a:t>
            </a:r>
          </a:p>
        </p:txBody>
      </p:sp>
    </p:spTree>
    <p:extLst>
      <p:ext uri="{BB962C8B-B14F-4D97-AF65-F5344CB8AC3E}">
        <p14:creationId xmlns:p14="http://schemas.microsoft.com/office/powerpoint/2010/main" val="429154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</Words>
  <Application>Microsoft Macintosh PowerPoint</Application>
  <PresentationFormat>Bildschirmpräsentation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Corbel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Adrian, Christoph</dc:creator>
  <cp:lastModifiedBy>Adrian, Christoph</cp:lastModifiedBy>
  <cp:revision>8</cp:revision>
  <dcterms:created xsi:type="dcterms:W3CDTF">2022-10-24T09:19:59Z</dcterms:created>
  <dcterms:modified xsi:type="dcterms:W3CDTF">2023-10-22T11:11:52Z</dcterms:modified>
</cp:coreProperties>
</file>