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ED1"/>
    <a:srgbClr val="C50F3C"/>
    <a:srgbClr val="662938"/>
    <a:srgbClr val="971B2F"/>
    <a:srgbClr val="AA2C3D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2"/>
    <p:restoredTop sz="94720"/>
  </p:normalViewPr>
  <p:slideViewPr>
    <p:cSldViewPr snapToGrid="0">
      <p:cViewPr>
        <p:scale>
          <a:sx n="197" d="100"/>
          <a:sy n="197" d="100"/>
        </p:scale>
        <p:origin x="9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78CA-C3B5-B64F-AEEF-BB3F0CC5948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C76D-C580-6A46-8409-35447D6029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7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CC76D-C580-6A46-8409-35447D6029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D0FB-42C2-6E8C-44BD-0B62876B8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1E983-E559-9CE8-6881-4456510D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B8496-FE7B-6059-5977-79E9C37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F774A-EF9F-C8F2-BFB1-CB7F4C2D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77A69-3B49-4855-915F-D2F69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8B634-29E0-78AB-9A9A-E7491F18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A651E-80F7-FF38-1547-30F97874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0E765-7EFE-B3B4-09D8-35ABE242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452D-F700-481A-913A-B606AC1F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2DD-DA80-0E78-0354-52502BD0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9D43F0-9306-25E0-2236-D184B6A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517AA-4FED-B4F1-7730-8614723F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015F5-CD63-1880-663C-82C2066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CC2EB-5725-F61F-A645-8D2620F1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99495-DAE6-29A4-AD10-0666160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699DB-C31F-930C-D308-9607A34C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36BAA-A08B-373C-31E5-101B7CDB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C691D-68A1-5DA3-F314-9C013057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9C8AC-6F7F-01C5-1E46-84124A3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A6342-D3C2-AB0E-CED0-79F99F6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48C1-3949-885E-3D3D-F30A1F99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0028C-5B6E-57EE-ED57-87D12F4B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255D3-5044-6A95-9411-F0BB82B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3C420-A579-A86E-2462-A6E1384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32298-56AE-DE04-4727-BCBD8C6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5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8C995-FCD4-EAD9-86F1-336D0DE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568CB-479B-EC44-80E0-330E5D7B6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729B4-032E-F9EB-8791-E4706415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15969-E228-D1C2-3D7A-BE3EB630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FDDE1A-E1E4-FFCC-5441-B1C974D2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2C73B-8F2B-2FA3-09BF-EE6FFC7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6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0DFF-0811-4B60-1930-28C130B5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EA26-459B-A2C1-8398-E2C3E210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44A58-7E9F-4104-0AEA-9ACCE022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D1EA5-B203-3332-815A-BEEE4B89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9605F2-CA5B-8F60-6D11-92F64772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82F60-0B06-3E8D-A056-EF7B492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A6CE31-6AA1-17BA-03C6-2F60F758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84E271-D8D7-16A5-B0AC-A3B57D04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D245D-486D-0C1D-664D-5DD0A220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6FF661-EC6F-F85E-58FC-E25F3757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974B4F-6E19-5AB4-1623-9802717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8E8E4-9833-B393-BE91-D50DA2F0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0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C826AD-8BCA-ADD8-6C6D-F753BC9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959722-B443-484F-127E-C5CF887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2C96C-1790-69FE-28C3-74DEF04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E85ED-F01D-A5AE-3ABF-86B4043E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D7753-B945-66FB-D6C9-95B33165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74FECF-0990-F410-B8FD-17557533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F4459-3CC3-5A97-F7F9-F269660B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02EA6-3362-F88E-005B-25B7E4F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A8365-0004-0D78-8141-B748061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8844F-8B06-5D78-78CF-BD4B60F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DA64A1-9E1A-A04C-6C45-A93C4E3E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9213C-95DA-CEC5-C78B-6C05C9E1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66CA3-C453-8FB1-BE74-1364702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1C870-0E5B-FE43-401D-E7C375F8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0D49D-3643-5690-6F41-84ACC4E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0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EFA0E-7C3F-665C-A09D-C1510C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C094D0-E9B1-5968-810F-46EF08F1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5FC1-0F8B-620C-0866-12C5027D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4293-2F53-DD49-A051-D1C1CF164266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95FA1-11AB-EEE9-0B72-2A89FCC9A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34612-8214-3CB6-4B20-6582A391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 14">
            <a:extLst>
              <a:ext uri="{FF2B5EF4-FFF2-40B4-BE49-F238E27FC236}">
                <a16:creationId xmlns:a16="http://schemas.microsoft.com/office/drawing/2014/main" id="{DB06C657-AFAF-64E7-061D-66EEA4300624}"/>
              </a:ext>
            </a:extLst>
          </p:cNvPr>
          <p:cNvSpPr/>
          <p:nvPr/>
        </p:nvSpPr>
        <p:spPr>
          <a:xfrm>
            <a:off x="1030157" y="1400783"/>
            <a:ext cx="7095914" cy="4625352"/>
          </a:xfrm>
          <a:prstGeom prst="swooshArrow">
            <a:avLst>
              <a:gd name="adj1" fmla="val 23032"/>
              <a:gd name="adj2" fmla="val 25000"/>
            </a:avLst>
          </a:prstGeom>
          <a:solidFill>
            <a:srgbClr val="662938"/>
          </a:solidFill>
          <a:ln w="2222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E638C3-9B33-1E3E-CF3C-45124D83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876" y="1019965"/>
            <a:ext cx="3156047" cy="2805376"/>
          </a:xfrm>
          <a:prstGeom prst="rect">
            <a:avLst/>
          </a:prstGeom>
        </p:spPr>
      </p:pic>
      <p:sp>
        <p:nvSpPr>
          <p:cNvPr id="13" name="Form 12">
            <a:extLst>
              <a:ext uri="{FF2B5EF4-FFF2-40B4-BE49-F238E27FC236}">
                <a16:creationId xmlns:a16="http://schemas.microsoft.com/office/drawing/2014/main" id="{06BF1A21-7A5E-474B-87D5-3D38A00FF319}"/>
              </a:ext>
            </a:extLst>
          </p:cNvPr>
          <p:cNvSpPr/>
          <p:nvPr/>
        </p:nvSpPr>
        <p:spPr>
          <a:xfrm rot="3289674">
            <a:off x="4825929" y="889562"/>
            <a:ext cx="1789871" cy="18324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9913123"/>
              <a:gd name="adj5" fmla="val 12500"/>
            </a:avLst>
          </a:prstGeom>
          <a:solidFill>
            <a:srgbClr val="C50F3C"/>
          </a:solidFill>
          <a:ln w="127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C056FCF-60A4-EAC3-A961-3E2ADA191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2613" y="2017412"/>
            <a:ext cx="879180" cy="131877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126BCE4-3BB7-D05F-F981-05CAA6A2154E}"/>
              </a:ext>
            </a:extLst>
          </p:cNvPr>
          <p:cNvSpPr txBox="1"/>
          <p:nvPr/>
        </p:nvSpPr>
        <p:spPr>
          <a:xfrm>
            <a:off x="924952" y="6090067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Präsentation</a:t>
            </a:r>
            <a:b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(20 Pkt.)</a:t>
            </a:r>
            <a:endParaRPr lang="de-DE" sz="1200" dirty="0">
              <a:solidFill>
                <a:srgbClr val="971B2F"/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80DD7D-2874-B7AC-C955-186AA618DAE4}"/>
              </a:ext>
            </a:extLst>
          </p:cNvPr>
          <p:cNvSpPr txBox="1"/>
          <p:nvPr/>
        </p:nvSpPr>
        <p:spPr>
          <a:xfrm>
            <a:off x="8269600" y="3923334"/>
            <a:ext cx="23968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AA2C3D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Short </a:t>
            </a:r>
            <a:r>
              <a:rPr lang="de-DE" sz="2400" dirty="0" err="1">
                <a:solidFill>
                  <a:srgbClr val="AA2C3D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report</a:t>
            </a:r>
            <a:endParaRPr lang="de-DE" sz="2400" dirty="0">
              <a:solidFill>
                <a:srgbClr val="AA2C3D"/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AA2C3D"/>
                </a:solidFill>
                <a:effectLst/>
                <a:uLnTx/>
                <a:uFillTx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(40 Pkt.)</a:t>
            </a:r>
            <a:endParaRPr lang="de-DE" sz="2800" dirty="0">
              <a:solidFill>
                <a:srgbClr val="AA2C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lassenzimmer mit einfarbiger Füllung">
            <a:extLst>
              <a:ext uri="{FF2B5EF4-FFF2-40B4-BE49-F238E27FC236}">
                <a16:creationId xmlns:a16="http://schemas.microsoft.com/office/drawing/2014/main" id="{51C4EE2C-694C-3D14-9A65-F112DBFF2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3581" y="4591749"/>
            <a:ext cx="1618006" cy="16180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E7B42F-42EB-21AE-988A-A3D32DE7185D}"/>
              </a:ext>
            </a:extLst>
          </p:cNvPr>
          <p:cNvSpPr/>
          <p:nvPr/>
        </p:nvSpPr>
        <p:spPr>
          <a:xfrm>
            <a:off x="3200529" y="3601577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lassenzimmer mit einfarbiger Füllung">
            <a:extLst>
              <a:ext uri="{FF2B5EF4-FFF2-40B4-BE49-F238E27FC236}">
                <a16:creationId xmlns:a16="http://schemas.microsoft.com/office/drawing/2014/main" id="{3E1E82B6-E884-0C0A-7EE6-23F69495B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5940" y="3138824"/>
            <a:ext cx="1000473" cy="10004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5140AB-5394-2C67-E58C-1318DB55AED6}"/>
              </a:ext>
            </a:extLst>
          </p:cNvPr>
          <p:cNvSpPr txBox="1"/>
          <p:nvPr/>
        </p:nvSpPr>
        <p:spPr>
          <a:xfrm>
            <a:off x="3312411" y="4066877"/>
            <a:ext cx="1287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</a:p>
          <a:p>
            <a:r>
              <a:rPr lang="de-DE" dirty="0" err="1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topic</a:t>
            </a:r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</a:t>
            </a:r>
            <a:b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dirty="0" err="1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idea</a:t>
            </a:r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(s)</a:t>
            </a:r>
            <a:b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(20 Pkt.)</a:t>
            </a:r>
            <a:endParaRPr lang="de-DE" sz="1200" dirty="0">
              <a:solidFill>
                <a:srgbClr val="971B2F"/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65579-994B-768E-4F7C-1BA057DB5ED1}"/>
              </a:ext>
            </a:extLst>
          </p:cNvPr>
          <p:cNvSpPr txBox="1"/>
          <p:nvPr/>
        </p:nvSpPr>
        <p:spPr>
          <a:xfrm>
            <a:off x="5148437" y="3400114"/>
            <a:ext cx="12875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</a:p>
          <a:p>
            <a:r>
              <a:rPr lang="de-DE" dirty="0" err="1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proposal</a:t>
            </a:r>
            <a:b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C73DA-3B03-2BDF-7CE0-B09713D4A3CC}"/>
              </a:ext>
            </a:extLst>
          </p:cNvPr>
          <p:cNvSpPr/>
          <p:nvPr/>
        </p:nvSpPr>
        <p:spPr>
          <a:xfrm>
            <a:off x="5036555" y="2777158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AD8A7-2DA6-27EA-35CD-08D220CB6EEA}"/>
              </a:ext>
            </a:extLst>
          </p:cNvPr>
          <p:cNvSpPr/>
          <p:nvPr/>
        </p:nvSpPr>
        <p:spPr>
          <a:xfrm>
            <a:off x="979817" y="5840101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CDAC32-A395-2BFC-D07B-51AE55B81044}"/>
              </a:ext>
            </a:extLst>
          </p:cNvPr>
          <p:cNvSpPr txBox="1"/>
          <p:nvPr/>
        </p:nvSpPr>
        <p:spPr>
          <a:xfrm>
            <a:off x="6647272" y="507233"/>
            <a:ext cx="1151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Peer</a:t>
            </a:r>
          </a:p>
          <a:p>
            <a: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Review</a:t>
            </a:r>
            <a:br>
              <a:rPr lang="de-DE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pic>
        <p:nvPicPr>
          <p:cNvPr id="27" name="Grafik 26" descr="Chat mit einfarbiger Füllung">
            <a:extLst>
              <a:ext uri="{FF2B5EF4-FFF2-40B4-BE49-F238E27FC236}">
                <a16:creationId xmlns:a16="http://schemas.microsoft.com/office/drawing/2014/main" id="{6CF6CA8A-AF33-7943-6251-F5C536B31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2872" y="253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D5587B9-DC04-764D-591C-A8C1D131A66D}"/>
              </a:ext>
            </a:extLst>
          </p:cNvPr>
          <p:cNvSpPr/>
          <p:nvPr/>
        </p:nvSpPr>
        <p:spPr>
          <a:xfrm>
            <a:off x="865954" y="1961267"/>
            <a:ext cx="4614390" cy="2935466"/>
          </a:xfrm>
          <a:prstGeom prst="roundRect">
            <a:avLst/>
          </a:prstGeom>
          <a:solidFill>
            <a:srgbClr val="0431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7576DE3-4156-F65A-E20F-559E90F065A9}"/>
              </a:ext>
            </a:extLst>
          </p:cNvPr>
          <p:cNvSpPr/>
          <p:nvPr/>
        </p:nvSpPr>
        <p:spPr>
          <a:xfrm>
            <a:off x="6548154" y="1961266"/>
            <a:ext cx="4777892" cy="3014189"/>
          </a:xfrm>
          <a:prstGeom prst="roundRect">
            <a:avLst/>
          </a:prstGeom>
          <a:solidFill>
            <a:srgbClr val="AA2C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3A0A7-70AF-D3D3-8B63-4F1514C9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31" y="2205821"/>
            <a:ext cx="4174382" cy="244635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F5FF996-4788-887B-223A-7B4DD585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75" y="1832048"/>
            <a:ext cx="3612206" cy="30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10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Mono for Powerline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Christoph</dc:creator>
  <cp:lastModifiedBy>Adrian, Christoph</cp:lastModifiedBy>
  <cp:revision>7</cp:revision>
  <dcterms:created xsi:type="dcterms:W3CDTF">2023-10-22T08:36:17Z</dcterms:created>
  <dcterms:modified xsi:type="dcterms:W3CDTF">2023-10-23T21:19:42Z</dcterms:modified>
</cp:coreProperties>
</file>