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9E7"/>
    <a:srgbClr val="04316A"/>
    <a:srgbClr val="004A9F"/>
    <a:srgbClr val="E6002E"/>
    <a:srgbClr val="C50F3C"/>
    <a:srgbClr val="971B2F"/>
    <a:srgbClr val="04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1" autoAdjust="0"/>
    <p:restoredTop sz="47680"/>
  </p:normalViewPr>
  <p:slideViewPr>
    <p:cSldViewPr snapToGrid="0">
      <p:cViewPr varScale="1">
        <p:scale>
          <a:sx n="102" d="100"/>
          <a:sy n="102" d="100"/>
        </p:scale>
        <p:origin x="5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88B27-9439-FD43-88D4-E6284C1434EC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A0B8C-30ED-254D-826E-D45DEB66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4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cap="small" dirty="0">
                <a:solidFill>
                  <a:srgbClr val="C50F3C"/>
                </a:solidFill>
                <a:latin typeface="Corbel" panose="020B0503020204020204" pitchFamily="34" charset="0"/>
              </a:rPr>
              <a:t>Ethik, Recht &amp; IT-Sicherheit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A0B8C-30ED-254D-826E-D45DEB66D2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4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6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5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6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8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8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81DB-2089-4255-B6DA-736AFDF018C6}" type="datetimeFigureOut">
              <a:rPr lang="de-DE" smtClean="0"/>
              <a:t>30.10.23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5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EC5056-69F2-9D12-E99C-3B666E1CAB2D}"/>
              </a:ext>
            </a:extLst>
          </p:cNvPr>
          <p:cNvSpPr/>
          <p:nvPr/>
        </p:nvSpPr>
        <p:spPr>
          <a:xfrm>
            <a:off x="469153" y="866586"/>
            <a:ext cx="8205694" cy="998071"/>
          </a:xfrm>
          <a:prstGeom prst="roundRect">
            <a:avLst/>
          </a:prstGeom>
          <a:solidFill>
            <a:srgbClr val="971B2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A8C2-FC12-0B63-1343-B367DBF5B985}"/>
              </a:ext>
            </a:extLst>
          </p:cNvPr>
          <p:cNvSpPr/>
          <p:nvPr/>
        </p:nvSpPr>
        <p:spPr>
          <a:xfrm>
            <a:off x="469153" y="2214281"/>
            <a:ext cx="8205694" cy="998071"/>
          </a:xfrm>
          <a:prstGeom prst="roundRect">
            <a:avLst/>
          </a:prstGeom>
          <a:solidFill>
            <a:srgbClr val="C50F3C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FFC4FB-C728-6C2B-02ED-713497AABE91}"/>
              </a:ext>
            </a:extLst>
          </p:cNvPr>
          <p:cNvSpPr/>
          <p:nvPr/>
        </p:nvSpPr>
        <p:spPr>
          <a:xfrm>
            <a:off x="469153" y="3561976"/>
            <a:ext cx="8205694" cy="998071"/>
          </a:xfrm>
          <a:prstGeom prst="roundRect">
            <a:avLst/>
          </a:prstGeom>
          <a:solidFill>
            <a:srgbClr val="E6002E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70311F-62F9-F4AF-5A96-5BF74216520E}"/>
              </a:ext>
            </a:extLst>
          </p:cNvPr>
          <p:cNvSpPr/>
          <p:nvPr/>
        </p:nvSpPr>
        <p:spPr>
          <a:xfrm>
            <a:off x="469153" y="4909671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A5993B-EAC3-1ECC-5E34-C060F33DA428}"/>
              </a:ext>
            </a:extLst>
          </p:cNvPr>
          <p:cNvSpPr/>
          <p:nvPr/>
        </p:nvSpPr>
        <p:spPr>
          <a:xfrm rot="5400000">
            <a:off x="-1586565" y="2929963"/>
            <a:ext cx="5676897" cy="998071"/>
          </a:xfrm>
          <a:prstGeom prst="roundRect">
            <a:avLst/>
          </a:prstGeom>
          <a:solidFill>
            <a:schemeClr val="bg1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/>
            <a:r>
              <a:rPr lang="de-DE" sz="2800" dirty="0">
                <a:solidFill>
                  <a:srgbClr val="04316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Ethik, Recht &amp; IT-Sicherheit</a:t>
            </a:r>
            <a:endParaRPr lang="de-DE" sz="2800" cap="small" dirty="0">
              <a:solidFill>
                <a:srgbClr val="04316A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9369B9-A129-AD4A-EEEE-8591D24E4F40}"/>
              </a:ext>
            </a:extLst>
          </p:cNvPr>
          <p:cNvSpPr/>
          <p:nvPr/>
        </p:nvSpPr>
        <p:spPr>
          <a:xfrm rot="5400000">
            <a:off x="-304798" y="2929963"/>
            <a:ext cx="5676897" cy="998071"/>
          </a:xfrm>
          <a:prstGeom prst="roundRect">
            <a:avLst/>
          </a:prstGeom>
          <a:solidFill>
            <a:schemeClr val="bg1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/>
            <a:r>
              <a:rPr lang="de-DE" sz="2800" dirty="0">
                <a:solidFill>
                  <a:srgbClr val="04316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Datenqualität</a:t>
            </a:r>
            <a:endParaRPr lang="de-DE" sz="2800" cap="small" dirty="0">
              <a:solidFill>
                <a:srgbClr val="04316A"/>
              </a:solidFill>
              <a:latin typeface="Corbel" panose="020B05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9C87F-CCD6-3F14-9358-6AED49F15F09}"/>
              </a:ext>
            </a:extLst>
          </p:cNvPr>
          <p:cNvSpPr txBox="1"/>
          <p:nvPr/>
        </p:nvSpPr>
        <p:spPr>
          <a:xfrm>
            <a:off x="3764057" y="2451705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Datenaufbereitung</a:t>
            </a:r>
            <a:endParaRPr lang="de-DE" sz="2800" cap="small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5E33B-59EF-AC32-0517-22867E3A5312}"/>
              </a:ext>
            </a:extLst>
          </p:cNvPr>
          <p:cNvSpPr txBox="1"/>
          <p:nvPr/>
        </p:nvSpPr>
        <p:spPr>
          <a:xfrm>
            <a:off x="3764057" y="1104011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Datenerhebung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83D8-5BEA-7783-2CC0-6FA3ABE74B79}"/>
              </a:ext>
            </a:extLst>
          </p:cNvPr>
          <p:cNvSpPr txBox="1"/>
          <p:nvPr/>
        </p:nvSpPr>
        <p:spPr>
          <a:xfrm>
            <a:off x="3764057" y="3799401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Datenanalyse</a:t>
            </a:r>
            <a:endParaRPr lang="de-DE" sz="2800" cap="small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7AB72-4B9E-8BE4-8B09-1F1211E19DE7}"/>
              </a:ext>
            </a:extLst>
          </p:cNvPr>
          <p:cNvSpPr txBox="1"/>
          <p:nvPr/>
        </p:nvSpPr>
        <p:spPr>
          <a:xfrm>
            <a:off x="3764057" y="5147096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Datenbereitstellung</a:t>
            </a:r>
            <a:endParaRPr lang="de-DE" sz="2800" cap="small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4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Macintosh PowerPoint</Application>
  <PresentationFormat>Bildschirmpräsentation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Lato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Adrian, Christoph</dc:creator>
  <cp:lastModifiedBy>Adrian, Christoph</cp:lastModifiedBy>
  <cp:revision>9</cp:revision>
  <dcterms:created xsi:type="dcterms:W3CDTF">2022-10-24T09:19:59Z</dcterms:created>
  <dcterms:modified xsi:type="dcterms:W3CDTF">2023-10-30T13:49:26Z</dcterms:modified>
</cp:coreProperties>
</file>