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E6002E"/>
    <a:srgbClr val="97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7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1DB-2089-4255-B6DA-736AFDF018C6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B75E-8BEB-4672-8622-B45B40C286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svg"/><Relationship Id="rId21" Type="http://schemas.openxmlformats.org/officeDocument/2006/relationships/image" Target="../media/image66.sv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svg"/><Relationship Id="rId40" Type="http://schemas.openxmlformats.org/officeDocument/2006/relationships/image" Target="../media/image85.png"/><Relationship Id="rId45" Type="http://schemas.openxmlformats.org/officeDocument/2006/relationships/image" Target="../media/image90.svg"/><Relationship Id="rId5" Type="http://schemas.openxmlformats.org/officeDocument/2006/relationships/image" Target="../media/image50.svg"/><Relationship Id="rId15" Type="http://schemas.openxmlformats.org/officeDocument/2006/relationships/image" Target="../media/image60.svg"/><Relationship Id="rId23" Type="http://schemas.openxmlformats.org/officeDocument/2006/relationships/image" Target="../media/image68.sv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31" Type="http://schemas.openxmlformats.org/officeDocument/2006/relationships/image" Target="../media/image76.sv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svg"/><Relationship Id="rId30" Type="http://schemas.openxmlformats.org/officeDocument/2006/relationships/image" Target="../media/image75.png"/><Relationship Id="rId35" Type="http://schemas.openxmlformats.org/officeDocument/2006/relationships/image" Target="../media/image80.svg"/><Relationship Id="rId43" Type="http://schemas.openxmlformats.org/officeDocument/2006/relationships/image" Target="../media/image88.svg"/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5" Type="http://schemas.openxmlformats.org/officeDocument/2006/relationships/image" Target="../media/image70.svg"/><Relationship Id="rId33" Type="http://schemas.openxmlformats.org/officeDocument/2006/relationships/image" Target="../media/image78.sv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116.svg"/><Relationship Id="rId21" Type="http://schemas.openxmlformats.org/officeDocument/2006/relationships/image" Target="../media/image105.svg"/><Relationship Id="rId34" Type="http://schemas.openxmlformats.org/officeDocument/2006/relationships/image" Target="../media/image33.png"/><Relationship Id="rId42" Type="http://schemas.openxmlformats.org/officeDocument/2006/relationships/image" Target="../media/image119.png"/><Relationship Id="rId47" Type="http://schemas.openxmlformats.org/officeDocument/2006/relationships/image" Target="../media/image123.svg"/><Relationship Id="rId7" Type="http://schemas.openxmlformats.org/officeDocument/2006/relationships/image" Target="../media/image95.sv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9" Type="http://schemas.openxmlformats.org/officeDocument/2006/relationships/image" Target="../media/image10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8.svg"/><Relationship Id="rId24" Type="http://schemas.openxmlformats.org/officeDocument/2006/relationships/image" Target="../media/image23.png"/><Relationship Id="rId32" Type="http://schemas.openxmlformats.org/officeDocument/2006/relationships/image" Target="../media/image111.png"/><Relationship Id="rId37" Type="http://schemas.openxmlformats.org/officeDocument/2006/relationships/image" Target="../media/image114.svg"/><Relationship Id="rId40" Type="http://schemas.openxmlformats.org/officeDocument/2006/relationships/image" Target="../media/image117.png"/><Relationship Id="rId45" Type="http://schemas.openxmlformats.org/officeDocument/2006/relationships/image" Target="../media/image121.svg"/><Relationship Id="rId5" Type="http://schemas.openxmlformats.org/officeDocument/2006/relationships/image" Target="../media/image94.svg"/><Relationship Id="rId15" Type="http://schemas.openxmlformats.org/officeDocument/2006/relationships/image" Target="../media/image100.svg"/><Relationship Id="rId23" Type="http://schemas.openxmlformats.org/officeDocument/2006/relationships/image" Target="../media/image106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7.png"/><Relationship Id="rId19" Type="http://schemas.openxmlformats.org/officeDocument/2006/relationships/image" Target="../media/image103.svg"/><Relationship Id="rId31" Type="http://schemas.openxmlformats.org/officeDocument/2006/relationships/image" Target="../media/image11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96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08.svg"/><Relationship Id="rId30" Type="http://schemas.openxmlformats.org/officeDocument/2006/relationships/image" Target="../media/image29.png"/><Relationship Id="rId35" Type="http://schemas.openxmlformats.org/officeDocument/2006/relationships/image" Target="../media/image113.svg"/><Relationship Id="rId43" Type="http://schemas.openxmlformats.org/officeDocument/2006/relationships/image" Target="../media/image120.svg"/><Relationship Id="rId8" Type="http://schemas.openxmlformats.org/officeDocument/2006/relationships/image" Target="../media/image7.png"/><Relationship Id="rId3" Type="http://schemas.openxmlformats.org/officeDocument/2006/relationships/image" Target="../media/image93.svg"/><Relationship Id="rId12" Type="http://schemas.openxmlformats.org/officeDocument/2006/relationships/image" Target="../media/image11.png"/><Relationship Id="rId17" Type="http://schemas.openxmlformats.org/officeDocument/2006/relationships/image" Target="../media/image102.svg"/><Relationship Id="rId25" Type="http://schemas.openxmlformats.org/officeDocument/2006/relationships/image" Target="../media/image107.svg"/><Relationship Id="rId33" Type="http://schemas.openxmlformats.org/officeDocument/2006/relationships/image" Target="../media/image112.svg"/><Relationship Id="rId38" Type="http://schemas.openxmlformats.org/officeDocument/2006/relationships/image" Target="../media/image115.png"/><Relationship Id="rId46" Type="http://schemas.openxmlformats.org/officeDocument/2006/relationships/image" Target="../media/image122.png"/><Relationship Id="rId20" Type="http://schemas.openxmlformats.org/officeDocument/2006/relationships/image" Target="../media/image104.png"/><Relationship Id="rId41" Type="http://schemas.openxmlformats.org/officeDocument/2006/relationships/image" Target="../media/image1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EC5056-69F2-9D12-E99C-3B666E1CAB2D}"/>
              </a:ext>
            </a:extLst>
          </p:cNvPr>
          <p:cNvSpPr/>
          <p:nvPr/>
        </p:nvSpPr>
        <p:spPr>
          <a:xfrm>
            <a:off x="469153" y="866586"/>
            <a:ext cx="8205694" cy="998071"/>
          </a:xfrm>
          <a:prstGeom prst="roundRect">
            <a:avLst/>
          </a:prstGeom>
          <a:solidFill>
            <a:srgbClr val="E600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A8C2-FC12-0B63-1343-B367DBF5B985}"/>
              </a:ext>
            </a:extLst>
          </p:cNvPr>
          <p:cNvSpPr/>
          <p:nvPr/>
        </p:nvSpPr>
        <p:spPr>
          <a:xfrm>
            <a:off x="469153" y="221428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FFC4FB-C728-6C2B-02ED-713497AABE91}"/>
              </a:ext>
            </a:extLst>
          </p:cNvPr>
          <p:cNvSpPr/>
          <p:nvPr/>
        </p:nvSpPr>
        <p:spPr>
          <a:xfrm>
            <a:off x="469153" y="3561976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0311F-62F9-F4AF-5A96-5BF74216520E}"/>
              </a:ext>
            </a:extLst>
          </p:cNvPr>
          <p:cNvSpPr/>
          <p:nvPr/>
        </p:nvSpPr>
        <p:spPr>
          <a:xfrm>
            <a:off x="469153" y="490967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5993B-EAC3-1ECC-5E34-C060F33DA428}"/>
              </a:ext>
            </a:extLst>
          </p:cNvPr>
          <p:cNvSpPr/>
          <p:nvPr/>
        </p:nvSpPr>
        <p:spPr>
          <a:xfrm rot="5400000">
            <a:off x="-1586565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04316A"/>
                </a:solidFill>
                <a:latin typeface="Corbel" panose="020B0503020204020204" pitchFamily="34" charset="0"/>
              </a:rPr>
              <a:t>Ethik, Recht &amp; IT-Sicherheit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369B9-A129-AD4A-EEEE-8591D24E4F40}"/>
              </a:ext>
            </a:extLst>
          </p:cNvPr>
          <p:cNvSpPr/>
          <p:nvPr/>
        </p:nvSpPr>
        <p:spPr>
          <a:xfrm rot="5400000">
            <a:off x="-304798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04316A"/>
                </a:solidFill>
                <a:latin typeface="Corbel" panose="020B0503020204020204" pitchFamily="34" charset="0"/>
              </a:rPr>
              <a:t>Datenqualität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C87F-CCD6-3F14-9358-6AED49F15F09}"/>
              </a:ext>
            </a:extLst>
          </p:cNvPr>
          <p:cNvSpPr txBox="1"/>
          <p:nvPr/>
        </p:nvSpPr>
        <p:spPr>
          <a:xfrm>
            <a:off x="3764057" y="2451705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Datenaufbereitung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33B-59EF-AC32-0517-22867E3A5312}"/>
              </a:ext>
            </a:extLst>
          </p:cNvPr>
          <p:cNvSpPr txBox="1"/>
          <p:nvPr/>
        </p:nvSpPr>
        <p:spPr>
          <a:xfrm>
            <a:off x="3764057" y="110401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b="1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Datenerhebung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83D8-5BEA-7783-2CC0-6FA3ABE74B79}"/>
              </a:ext>
            </a:extLst>
          </p:cNvPr>
          <p:cNvSpPr txBox="1"/>
          <p:nvPr/>
        </p:nvSpPr>
        <p:spPr>
          <a:xfrm>
            <a:off x="3764057" y="379940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7AB72-4B9E-8BE4-8B09-1F1211E19DE7}"/>
              </a:ext>
            </a:extLst>
          </p:cNvPr>
          <p:cNvSpPr txBox="1"/>
          <p:nvPr/>
        </p:nvSpPr>
        <p:spPr>
          <a:xfrm>
            <a:off x="3764057" y="5147096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Datenbereitstellung</a:t>
            </a:r>
          </a:p>
        </p:txBody>
      </p:sp>
    </p:spTree>
    <p:extLst>
      <p:ext uri="{BB962C8B-B14F-4D97-AF65-F5344CB8AC3E}">
        <p14:creationId xmlns:p14="http://schemas.microsoft.com/office/powerpoint/2010/main" val="42915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6</cp:revision>
  <dcterms:created xsi:type="dcterms:W3CDTF">2022-10-24T09:19:59Z</dcterms:created>
  <dcterms:modified xsi:type="dcterms:W3CDTF">2022-10-25T12:34:10Z</dcterms:modified>
</cp:coreProperties>
</file>