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3/7/2017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uconv/ctm_drupal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bi-dev.com:cvallebella/my_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Drupal 7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CTM - workflow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1 : a developer create the project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688632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Get the “shell” from git: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https://github.com/fauconv/ctm_drupal7.git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 --single-branch --branch master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.git</a:t>
            </a: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Create your git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init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Create the drupal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example.config.global.ini my_project.config.global.ini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my_project.config.global.ini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Commit drupal project in git: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..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add *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“initial commit”</a:t>
            </a:r>
          </a:p>
          <a:p>
            <a:pPr>
              <a:lnSpc>
                <a:spcPct val="12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Work on the project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cd htdocs/sites/site_my_project     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2 : other developers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Get your git project: 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clone </a:t>
            </a:r>
            <a:r>
              <a:rPr lang="en-GB" sz="1100" b="1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Install drupal on my environment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</a:p>
          <a:p>
            <a:pPr>
              <a:lnSpc>
                <a:spcPct val="110000"/>
              </a:lnSpc>
            </a:pP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Work on the project: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sites/site_my_project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git commit –m “my work”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3 : integrator want to work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</a:rPr>
              <a:t>Get the git project : </a:t>
            </a:r>
            <a:br>
              <a:rPr lang="en-GB" sz="1100" dirty="0"/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git clone </a:t>
            </a:r>
            <a:r>
              <a:rPr lang="en-GB" sz="1100" dirty="0">
                <a:latin typeface="Courier New" pitchFamily="49" charset="0"/>
                <a:cs typeface="Courier New" pitchFamily="49" charset="0"/>
                <a:hlinkClick r:id="rId2"/>
              </a:rPr>
              <a:t>my_project.git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200" dirty="0">
                <a:latin typeface="+mj-lt"/>
                <a:cs typeface="Courier New" pitchFamily="49" charset="0"/>
              </a:rPr>
              <a:t>Install drupal on my environment: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config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 example.config.local.ini my_project.config.local.ini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vi my_project.config.local.ini #edit as desired</a:t>
            </a:r>
          </a:p>
          <a:p>
            <a:pPr>
              <a:lnSpc>
                <a:spcPct val="120000"/>
              </a:lnSpc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cd ../scripts</a:t>
            </a:r>
            <a:br>
              <a:rPr lang="en-GB" sz="1100" b="1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./project.sh site deploy 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100" dirty="0">
                <a:latin typeface="+mj-lt"/>
                <a:cs typeface="Courier New" pitchFamily="49" charset="0"/>
              </a:rPr>
              <a:t>Install compilation file (if not already done)</a:t>
            </a:r>
            <a:br>
              <a:rPr lang="en-GB" sz="1100" dirty="0">
                <a:latin typeface="+mj-lt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#place here gulpfile.js, package.js,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Compilation for linux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 &gt; build.sh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sz="1100" dirty="0">
                <a:latin typeface="+mj-lt"/>
                <a:cs typeface="Courier New" pitchFamily="49" charset="0"/>
              </a:rPr>
              <a:t>Compilation for windows :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install #must be executed in a command.com shell</a:t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&gt; gulp        #must be executed in a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shell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4 : updating for development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dirty="0">
                <a:latin typeface="+mj-lt"/>
              </a:rPr>
              <a:t>TODO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5 : deployment in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Phase 6 : updating for production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184576"/>
          </a:xfrm>
          <a:solidFill>
            <a:schemeClr val="bg2">
              <a:lumMod val="8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+mj-lt"/>
              </a:rPr>
              <a:t>TODO</a:t>
            </a:r>
            <a:endParaRPr lang="en-GB" sz="1200" b="1" dirty="0"/>
          </a:p>
          <a:p>
            <a:pPr marL="0" indent="0">
              <a:lnSpc>
                <a:spcPct val="110000"/>
              </a:lnSpc>
              <a:buNone/>
            </a:pPr>
            <a:br>
              <a:rPr lang="pt-BR" sz="1600" dirty="0">
                <a:latin typeface="Courier New" pitchFamily="49" charset="0"/>
                <a:cs typeface="Courier New" pitchFamily="49" charset="0"/>
              </a:rPr>
            </a:b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72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 2</vt:lpstr>
      <vt:lpstr>Flow</vt:lpstr>
      <vt:lpstr>Drupal 7 Custom factory</vt:lpstr>
      <vt:lpstr>Phase 1 : a developer create the project</vt:lpstr>
      <vt:lpstr>Phase 2 : other developers want to work</vt:lpstr>
      <vt:lpstr>Phase 3 : integrator want to work</vt:lpstr>
      <vt:lpstr>Phase 4 : updating for development</vt:lpstr>
      <vt:lpstr>Phase 5 : deployment in production</vt:lpstr>
      <vt:lpstr>Phase 6 : updating for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129</cp:revision>
  <dcterms:created xsi:type="dcterms:W3CDTF">2016-09-24T15:45:31Z</dcterms:created>
  <dcterms:modified xsi:type="dcterms:W3CDTF">2017-03-07T08:19:37Z</dcterms:modified>
</cp:coreProperties>
</file>