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  <a:srgbClr val="00E21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8" autoAdjust="0"/>
    <p:restoredTop sz="94625" autoAdjust="0"/>
  </p:normalViewPr>
  <p:slideViewPr>
    <p:cSldViewPr>
      <p:cViewPr varScale="1">
        <p:scale>
          <a:sx n="158" d="100"/>
          <a:sy n="158" d="100"/>
        </p:scale>
        <p:origin x="-208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11/28/2016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pic>
        <p:nvPicPr>
          <p:cNvPr id="14" name="Image 13" descr="druplicon.large_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51520" y="332656"/>
            <a:ext cx="576064" cy="6590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uconv/ctm_drupal7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lab.bi-dev.com:cvallebella/my_project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lab.bi-dev.com:cvallebella/my_project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lab.bi-dev.com:cvallebella/my_project.g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lab.bi-dev.com:cvallebella/my_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druplicon.large_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16632"/>
            <a:ext cx="872217" cy="9978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Drupal 7 Custom </a:t>
            </a:r>
            <a:r>
              <a:rPr lang="fr-FR" dirty="0" err="1" smtClean="0"/>
              <a:t>factory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CTM - workflow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3528" y="609329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Faucon V- 2016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 smtClean="0"/>
              <a:t>Phase 1 : </a:t>
            </a:r>
            <a:r>
              <a:rPr lang="en-GB" sz="3200" dirty="0" smtClean="0"/>
              <a:t>a </a:t>
            </a:r>
            <a:r>
              <a:rPr lang="en-GB" sz="3200" dirty="0" smtClean="0"/>
              <a:t>developer create the project</a:t>
            </a:r>
            <a:endParaRPr lang="fr-FR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340768"/>
            <a:ext cx="8856984" cy="5184576"/>
          </a:xfrm>
          <a:solidFill>
            <a:schemeClr val="bg2">
              <a:lumMod val="8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1100" dirty="0" smtClean="0">
                <a:latin typeface="+mj-lt"/>
                <a:cs typeface="Courier New" pitchFamily="49" charset="0"/>
              </a:rPr>
              <a:t>Get the “shell” from </a:t>
            </a:r>
            <a:r>
              <a:rPr lang="en-GB" sz="1100" dirty="0" smtClean="0">
                <a:latin typeface="+mj-lt"/>
                <a:cs typeface="Courier New" pitchFamily="49" charset="0"/>
              </a:rPr>
              <a:t>git: 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git 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clone 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  <a:hlinkClick r:id="rId2"/>
              </a:rPr>
              <a:t>https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  <a:hlinkClick r:id="rId2"/>
              </a:rPr>
              <a:t>://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  <a:hlinkClick r:id="rId2"/>
              </a:rPr>
              <a:t>github.com/fauconv/ctm_drupal7.git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 . 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--single-branch 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--branch master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1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GB" sz="1100" b="1" dirty="0" err="1" smtClean="0">
                <a:latin typeface="Courier New" pitchFamily="49" charset="0"/>
                <a:cs typeface="Courier New" pitchFamily="49" charset="0"/>
              </a:rPr>
              <a:t>rf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 .git</a:t>
            </a:r>
            <a:endParaRPr lang="en-GB" sz="1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endParaRPr lang="en-GB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GB" sz="1100" dirty="0" smtClean="0">
                <a:latin typeface="+mj-lt"/>
                <a:cs typeface="Courier New" pitchFamily="49" charset="0"/>
              </a:rPr>
              <a:t>Create </a:t>
            </a:r>
            <a:r>
              <a:rPr lang="en-GB" sz="1100" dirty="0" smtClean="0">
                <a:latin typeface="+mj-lt"/>
                <a:cs typeface="Courier New" pitchFamily="49" charset="0"/>
              </a:rPr>
              <a:t>your </a:t>
            </a:r>
            <a:r>
              <a:rPr lang="en-GB" sz="1100" dirty="0" smtClean="0">
                <a:latin typeface="+mj-lt"/>
                <a:cs typeface="Courier New" pitchFamily="49" charset="0"/>
              </a:rPr>
              <a:t>git </a:t>
            </a:r>
            <a:r>
              <a:rPr lang="en-GB" sz="1100" dirty="0" smtClean="0">
                <a:latin typeface="+mj-lt"/>
                <a:cs typeface="Courier New" pitchFamily="49" charset="0"/>
              </a:rPr>
              <a:t>project: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git 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init</a:t>
            </a:r>
            <a:br>
              <a:rPr lang="en-GB" sz="11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git 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GB" sz="1100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 www scripts media docs patches </a:t>
            </a:r>
            <a:br>
              <a:rPr lang="en-GB" sz="11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git 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commit –m “initial commit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”</a:t>
            </a:r>
            <a:endParaRPr lang="en-GB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endParaRPr lang="en-GB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GB" sz="1100" dirty="0" smtClean="0">
                <a:latin typeface="+mj-lt"/>
                <a:cs typeface="Courier New" pitchFamily="49" charset="0"/>
              </a:rPr>
              <a:t>Create the drupal </a:t>
            </a:r>
            <a:r>
              <a:rPr lang="en-GB" sz="1100" dirty="0" smtClean="0">
                <a:latin typeface="+mj-lt"/>
                <a:cs typeface="Courier New" pitchFamily="49" charset="0"/>
              </a:rPr>
              <a:t>project: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scripts</a:t>
            </a:r>
            <a:br>
              <a:rPr lang="en-GB" sz="11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/scripts&gt;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b="1" dirty="0" smtClean="0">
                <a:latin typeface="Courier New" pitchFamily="49" charset="0"/>
                <a:cs typeface="Courier New" pitchFamily="49" charset="0"/>
              </a:rPr>
              <a:t>./deploy.sh </a:t>
            </a:r>
            <a:r>
              <a:rPr lang="pt-BR" sz="1100" b="1" dirty="0" smtClean="0">
                <a:latin typeface="Courier New" pitchFamily="49" charset="0"/>
                <a:cs typeface="Courier New" pitchFamily="49" charset="0"/>
              </a:rPr>
              <a:t>-h </a:t>
            </a:r>
            <a:r>
              <a:rPr lang="pt-BR" sz="1100" b="1" dirty="0" smtClean="0">
                <a:latin typeface="Courier New" pitchFamily="49" charset="0"/>
                <a:cs typeface="Courier New" pitchFamily="49" charset="0"/>
              </a:rPr>
              <a:t>"'http://localhost'" –d  			"mysql://db_user:db_password@localhost:3306/my_project" my_project</a:t>
            </a:r>
          </a:p>
          <a:p>
            <a:pPr>
              <a:lnSpc>
                <a:spcPct val="120000"/>
              </a:lnSpc>
            </a:pPr>
            <a:endParaRPr lang="pt-BR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pt-BR" sz="1100" dirty="0" smtClean="0">
                <a:latin typeface="+mj-lt"/>
                <a:cs typeface="Courier New" pitchFamily="49" charset="0"/>
              </a:rPr>
              <a:t>Commit drupal project in </a:t>
            </a:r>
            <a:r>
              <a:rPr lang="pt-BR" sz="1100" dirty="0" smtClean="0">
                <a:latin typeface="+mj-lt"/>
                <a:cs typeface="Courier New" pitchFamily="49" charset="0"/>
              </a:rPr>
              <a:t>git: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/scripts&gt; </a:t>
            </a:r>
            <a:r>
              <a:rPr lang="pt-BR" sz="1100" b="1" dirty="0" smtClean="0">
                <a:latin typeface="Courier New" pitchFamily="49" charset="0"/>
                <a:cs typeface="Courier New" pitchFamily="49" charset="0"/>
              </a:rPr>
              <a:t>cd </a:t>
            </a:r>
            <a:r>
              <a:rPr lang="pt-BR" sz="1100" b="1" dirty="0" smtClean="0">
                <a:latin typeface="Courier New" pitchFamily="49" charset="0"/>
                <a:cs typeface="Courier New" pitchFamily="49" charset="0"/>
              </a:rPr>
              <a:t>..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git add *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git commit –m “creation of project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>
              <a:lnSpc>
                <a:spcPct val="120000"/>
              </a:lnSpc>
            </a:pPr>
            <a:endParaRPr lang="pt-BR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pt-BR" sz="1100" dirty="0" smtClean="0">
                <a:latin typeface="+mj-lt"/>
                <a:cs typeface="Courier New" pitchFamily="49" charset="0"/>
              </a:rPr>
              <a:t>Work on the project :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100" b="1" dirty="0" smtClean="0">
                <a:latin typeface="Courier New" pitchFamily="49" charset="0"/>
                <a:cs typeface="Courier New" pitchFamily="49" charset="0"/>
              </a:rPr>
              <a:t>cd htdocs/sites/site_my_project     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#all our work must be here</a:t>
            </a:r>
            <a:br>
              <a:rPr lang="pt-BR" sz="11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.... #i am working</a:t>
            </a:r>
            <a:br>
              <a:rPr lang="pt-BR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htdocs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sites/site_my_project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git commit –m “my work”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100" dirty="0" smtClean="0">
                <a:latin typeface="Courier New" pitchFamily="49" charset="0"/>
                <a:cs typeface="Courier New" pitchFamily="49" charset="0"/>
              </a:rPr>
            </a:br>
            <a:endParaRPr lang="en-GB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GB" sz="11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 smtClean="0"/>
              <a:t>Phase 2 : other developers want to work</a:t>
            </a:r>
            <a:endParaRPr lang="fr-FR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340768"/>
            <a:ext cx="8856984" cy="5184576"/>
          </a:xfrm>
          <a:solidFill>
            <a:schemeClr val="bg2">
              <a:lumMod val="8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GB" sz="1200" dirty="0" smtClean="0">
                <a:latin typeface="+mj-lt"/>
                <a:cs typeface="Courier New" pitchFamily="49" charset="0"/>
              </a:rPr>
              <a:t>Get </a:t>
            </a:r>
            <a:r>
              <a:rPr lang="en-GB" sz="1200" dirty="0" smtClean="0">
                <a:latin typeface="+mj-lt"/>
                <a:cs typeface="Courier New" pitchFamily="49" charset="0"/>
              </a:rPr>
              <a:t>your </a:t>
            </a:r>
            <a:r>
              <a:rPr lang="en-GB" sz="1200" dirty="0" smtClean="0">
                <a:latin typeface="+mj-lt"/>
                <a:cs typeface="Courier New" pitchFamily="49" charset="0"/>
              </a:rPr>
              <a:t>git </a:t>
            </a:r>
            <a:r>
              <a:rPr lang="en-GB" sz="1200" dirty="0" smtClean="0">
                <a:latin typeface="+mj-lt"/>
                <a:cs typeface="Courier New" pitchFamily="49" charset="0"/>
              </a:rPr>
              <a:t>project: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my_root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git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clone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hlinkClick r:id="rId2"/>
              </a:rPr>
              <a:t>my_project.git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my_root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GB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GB" sz="1200" dirty="0" smtClean="0">
                <a:latin typeface="+mj-lt"/>
                <a:cs typeface="Courier New" pitchFamily="49" charset="0"/>
              </a:rPr>
              <a:t>Install drupal on my environment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GB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scripts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/scripts&gt;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smtClean="0">
                <a:latin typeface="Courier New" pitchFamily="49" charset="0"/>
                <a:cs typeface="Courier New" pitchFamily="49" charset="0"/>
              </a:rPr>
              <a:t>./deploy.sh -l "'http://localhost'" –d </a:t>
            </a:r>
            <a:br>
              <a:rPr lang="pt-BR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200" b="1" dirty="0" smtClean="0">
                <a:latin typeface="Courier New" pitchFamily="49" charset="0"/>
                <a:cs typeface="Courier New" pitchFamily="49" charset="0"/>
              </a:rPr>
              <a:t>        "mysql://my_db_user:my_db_password@localhost:3306/my_project" my_project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2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#nothing to commit here, all created files are ignored by git</a:t>
            </a:r>
          </a:p>
          <a:p>
            <a:pPr>
              <a:lnSpc>
                <a:spcPct val="110000"/>
              </a:lnSpc>
            </a:pP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pt-BR" sz="1200" dirty="0" smtClean="0">
                <a:latin typeface="+mj-lt"/>
                <a:cs typeface="Courier New" pitchFamily="49" charset="0"/>
              </a:rPr>
              <a:t>Work on the </a:t>
            </a:r>
            <a:r>
              <a:rPr lang="pt-BR" sz="1200" dirty="0" smtClean="0">
                <a:latin typeface="+mj-lt"/>
                <a:cs typeface="Courier New" pitchFamily="49" charset="0"/>
              </a:rPr>
              <a:t>project: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/scripts &gt;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../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htdocs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200" b="1" dirty="0" smtClean="0">
                <a:latin typeface="Courier New" pitchFamily="49" charset="0"/>
                <a:cs typeface="Courier New" pitchFamily="49" charset="0"/>
              </a:rPr>
              <a:t>sites/site_my_project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2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.... #i am working</a:t>
            </a:r>
            <a:br>
              <a:rPr lang="pt-BR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htdocs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sites/site_my_project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git commit –m “my work”</a:t>
            </a:r>
            <a:endParaRPr lang="en-GB" sz="12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 smtClean="0"/>
              <a:t>Phase 3 : integrator want to work</a:t>
            </a:r>
            <a:endParaRPr lang="fr-FR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340768"/>
            <a:ext cx="8856984" cy="5184576"/>
          </a:xfrm>
          <a:solidFill>
            <a:schemeClr val="bg2">
              <a:lumMod val="8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Get the git project : </a:t>
            </a:r>
            <a:r>
              <a:rPr lang="en-GB" sz="1200" dirty="0" smtClean="0"/>
              <a:t/>
            </a:r>
            <a:br>
              <a:rPr lang="en-GB" sz="1200" dirty="0" smtClean="0"/>
            </a:b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my_root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&gt; git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clone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  <a:hlinkClick r:id="rId2"/>
              </a:rPr>
              <a:t>my_project.git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my_root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en-GB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GB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GB" sz="1200" dirty="0" smtClean="0">
                <a:latin typeface="+mj-lt"/>
                <a:cs typeface="Courier New" pitchFamily="49" charset="0"/>
              </a:rPr>
              <a:t>Install drupal on my </a:t>
            </a:r>
            <a:r>
              <a:rPr lang="en-GB" sz="1200" dirty="0" smtClean="0">
                <a:latin typeface="+mj-lt"/>
                <a:cs typeface="Courier New" pitchFamily="49" charset="0"/>
              </a:rPr>
              <a:t>environment: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scripts</a:t>
            </a:r>
            <a:br>
              <a:rPr lang="en-GB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/scripts&gt;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./deploy.sh -l "'http://localhost'" –d </a:t>
            </a:r>
            <a:br>
              <a:rPr lang="pt-BR" sz="12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    "mysql://my_db_user:my_db_password@localhost:3306/my_project" my_project</a:t>
            </a:r>
            <a:br>
              <a:rPr lang="pt-BR" sz="12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#nothing to commit here, all created files are ignored by git</a:t>
            </a:r>
          </a:p>
          <a:p>
            <a:pPr>
              <a:lnSpc>
                <a:spcPct val="110000"/>
              </a:lnSpc>
            </a:pP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GB" sz="1200" dirty="0" smtClean="0">
                <a:latin typeface="+mj-lt"/>
                <a:cs typeface="Courier New" pitchFamily="49" charset="0"/>
              </a:rPr>
              <a:t>Install compilation file (if not already </a:t>
            </a:r>
            <a:r>
              <a:rPr lang="en-GB" sz="1200" dirty="0" smtClean="0">
                <a:latin typeface="+mj-lt"/>
                <a:cs typeface="Courier New" pitchFamily="49" charset="0"/>
              </a:rPr>
              <a:t>done)</a:t>
            </a:r>
            <a:br>
              <a:rPr lang="en-GB" sz="1200" dirty="0" smtClean="0">
                <a:latin typeface="+mj-lt"/>
                <a:cs typeface="Courier New" pitchFamily="49" charset="0"/>
              </a:rPr>
            </a:b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/scripts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site_my_project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/scripts &gt; 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site_my_project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/scripts/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site_my_project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&gt; #place here gulpfile.js, package.js, 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bower.json</a:t>
            </a:r>
            <a:endParaRPr lang="en-GB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pt-BR" sz="1200" dirty="0" smtClean="0">
                <a:latin typeface="+mj-lt"/>
                <a:cs typeface="Courier New" pitchFamily="49" charset="0"/>
              </a:rPr>
              <a:t>Compilation for linux :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/scripts &gt; build.sh 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en-GB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GB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pt-BR" sz="1200" dirty="0" smtClean="0">
                <a:latin typeface="+mj-lt"/>
                <a:cs typeface="Courier New" pitchFamily="49" charset="0"/>
              </a:rPr>
              <a:t>Compilation for windows :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/scripts/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site_my_project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npm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install #must be executed in a command.com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shell</a:t>
            </a:r>
            <a:br>
              <a:rPr lang="en-GB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/scripts/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site_my_project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&gt; gulp        #must be executed in a 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shell</a:t>
            </a:r>
            <a:endParaRPr lang="en-GB" sz="1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 smtClean="0"/>
              <a:t>Phase </a:t>
            </a:r>
            <a:r>
              <a:rPr lang="en-GB" sz="3200" dirty="0" smtClean="0"/>
              <a:t>4 </a:t>
            </a:r>
            <a:r>
              <a:rPr lang="en-GB" sz="3200" dirty="0" smtClean="0"/>
              <a:t>: </a:t>
            </a:r>
            <a:r>
              <a:rPr lang="en-GB" sz="3200" dirty="0" smtClean="0"/>
              <a:t>updating for development</a:t>
            </a:r>
            <a:endParaRPr lang="fr-FR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340768"/>
            <a:ext cx="8856984" cy="5184576"/>
          </a:xfrm>
          <a:solidFill>
            <a:schemeClr val="bg2">
              <a:lumMod val="8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fr-FR" sz="1200" dirty="0" smtClean="0">
                <a:latin typeface="+mj-lt"/>
              </a:rPr>
              <a:t>TODO</a:t>
            </a:r>
            <a:endParaRPr lang="en-GB" sz="1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 smtClean="0"/>
              <a:t>Phase </a:t>
            </a:r>
            <a:r>
              <a:rPr lang="en-GB" sz="3200" dirty="0" smtClean="0"/>
              <a:t>5 </a:t>
            </a:r>
            <a:r>
              <a:rPr lang="en-GB" sz="3200" dirty="0" smtClean="0"/>
              <a:t>: deployment in production</a:t>
            </a:r>
            <a:endParaRPr lang="fr-FR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340768"/>
            <a:ext cx="8856984" cy="5184576"/>
          </a:xfrm>
          <a:solidFill>
            <a:schemeClr val="bg2">
              <a:lumMod val="8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On </a:t>
            </a:r>
            <a:r>
              <a:rPr lang="en-GB" sz="1200" dirty="0" smtClean="0">
                <a:latin typeface="+mj-lt"/>
              </a:rPr>
              <a:t>staging </a:t>
            </a:r>
            <a:r>
              <a:rPr lang="en-GB" sz="1200" dirty="0" smtClean="0">
                <a:latin typeface="+mj-lt"/>
              </a:rPr>
              <a:t>server : </a:t>
            </a:r>
            <a:br>
              <a:rPr lang="en-GB" sz="1200" dirty="0" smtClean="0">
                <a:latin typeface="+mj-lt"/>
              </a:rPr>
            </a:b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my_root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git clone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hlinkClick r:id="rId2"/>
              </a:rPr>
              <a:t>my_project.git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my_root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/scripts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/scripts&gt;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build.sh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/scripts&gt;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package.sh –p v1.0.0</a:t>
            </a:r>
          </a:p>
          <a:p>
            <a:pPr>
              <a:lnSpc>
                <a:spcPct val="110000"/>
              </a:lnSpc>
            </a:pPr>
            <a:endParaRPr lang="en-GB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GB" sz="1200" dirty="0" smtClean="0">
                <a:latin typeface="+mj-lt"/>
                <a:cs typeface="Courier New" pitchFamily="49" charset="0"/>
              </a:rPr>
              <a:t>Place the </a:t>
            </a:r>
            <a:r>
              <a:rPr lang="en-GB" sz="1200" dirty="0" err="1" smtClean="0">
                <a:latin typeface="+mj-lt"/>
                <a:cs typeface="Courier New" pitchFamily="49" charset="0"/>
              </a:rPr>
              <a:t>obtened</a:t>
            </a:r>
            <a:r>
              <a:rPr lang="en-GB" sz="1200" dirty="0" smtClean="0">
                <a:latin typeface="+mj-lt"/>
                <a:cs typeface="Courier New" pitchFamily="49" charset="0"/>
              </a:rPr>
              <a:t> </a:t>
            </a:r>
            <a:r>
              <a:rPr lang="en-GB" sz="1200" dirty="0" err="1" smtClean="0">
                <a:latin typeface="+mj-lt"/>
                <a:cs typeface="Courier New" pitchFamily="49" charset="0"/>
              </a:rPr>
              <a:t>tgz</a:t>
            </a:r>
            <a:r>
              <a:rPr lang="en-GB" sz="1200" dirty="0" smtClean="0">
                <a:latin typeface="+mj-lt"/>
                <a:cs typeface="Courier New" pitchFamily="49" charset="0"/>
              </a:rPr>
              <a:t> file on the production server et </a:t>
            </a:r>
            <a:r>
              <a:rPr lang="en-GB" sz="1200" dirty="0" err="1" smtClean="0">
                <a:latin typeface="+mj-lt"/>
                <a:cs typeface="Courier New" pitchFamily="49" charset="0"/>
              </a:rPr>
              <a:t>untar</a:t>
            </a:r>
            <a:r>
              <a:rPr lang="en-GB" sz="1200" dirty="0" smtClean="0">
                <a:latin typeface="+mj-lt"/>
                <a:cs typeface="Courier New" pitchFamily="49" charset="0"/>
              </a:rPr>
              <a:t> it</a:t>
            </a:r>
          </a:p>
          <a:p>
            <a:pPr>
              <a:lnSpc>
                <a:spcPct val="110000"/>
              </a:lnSpc>
            </a:pPr>
            <a:endParaRPr lang="en-GB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GB" sz="1200" dirty="0" smtClean="0">
                <a:latin typeface="+mj-lt"/>
                <a:cs typeface="Courier New" pitchFamily="49" charset="0"/>
              </a:rPr>
              <a:t>On production server 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/scripts&gt;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smtClean="0">
                <a:latin typeface="Courier New" pitchFamily="49" charset="0"/>
                <a:cs typeface="Courier New" pitchFamily="49" charset="0"/>
              </a:rPr>
              <a:t>./deploy.sh -l "'http://localhost'" –d </a:t>
            </a:r>
            <a:br>
              <a:rPr lang="pt-BR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200" b="1" dirty="0" smtClean="0">
                <a:latin typeface="Courier New" pitchFamily="49" charset="0"/>
                <a:cs typeface="Courier New" pitchFamily="49" charset="0"/>
              </a:rPr>
              <a:t>        "mysql://my_db_user:my_db_password@localhost:3306/my_project" my_project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endParaRPr lang="en-GB" sz="1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 smtClean="0"/>
              <a:t>Phase </a:t>
            </a:r>
            <a:r>
              <a:rPr lang="en-GB" sz="3200" dirty="0" smtClean="0"/>
              <a:t>6 </a:t>
            </a:r>
            <a:r>
              <a:rPr lang="en-GB" sz="3200" dirty="0" smtClean="0"/>
              <a:t>: updating for production</a:t>
            </a:r>
            <a:endParaRPr lang="fr-FR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340768"/>
            <a:ext cx="8856984" cy="5184576"/>
          </a:xfrm>
          <a:solidFill>
            <a:schemeClr val="bg2">
              <a:lumMod val="8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On intermediate </a:t>
            </a:r>
            <a:r>
              <a:rPr lang="en-GB" sz="1200" dirty="0" smtClean="0">
                <a:latin typeface="+mj-lt"/>
              </a:rPr>
              <a:t>server: </a:t>
            </a:r>
            <a:br>
              <a:rPr lang="en-GB" sz="1200" dirty="0" smtClean="0">
                <a:latin typeface="+mj-lt"/>
              </a:rPr>
            </a:b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my_root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git clone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hlinkClick r:id="rId2"/>
              </a:rPr>
              <a:t>my_project.git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scripts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/scripts&gt;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build.sh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/scripts&gt;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package.sh –p –u v1.1.0</a:t>
            </a:r>
          </a:p>
          <a:p>
            <a:pPr>
              <a:lnSpc>
                <a:spcPct val="110000"/>
              </a:lnSpc>
            </a:pPr>
            <a:endParaRPr lang="en-GB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GB" sz="1200" dirty="0" smtClean="0">
                <a:latin typeface="+mj-lt"/>
                <a:cs typeface="Courier New" pitchFamily="49" charset="0"/>
              </a:rPr>
              <a:t>Place the </a:t>
            </a:r>
            <a:r>
              <a:rPr lang="en-GB" sz="1200" dirty="0" err="1" smtClean="0">
                <a:latin typeface="+mj-lt"/>
                <a:cs typeface="Courier New" pitchFamily="49" charset="0"/>
              </a:rPr>
              <a:t>obtened</a:t>
            </a:r>
            <a:r>
              <a:rPr lang="en-GB" sz="1200" dirty="0" smtClean="0">
                <a:latin typeface="+mj-lt"/>
                <a:cs typeface="Courier New" pitchFamily="49" charset="0"/>
              </a:rPr>
              <a:t> </a:t>
            </a:r>
            <a:r>
              <a:rPr lang="en-GB" sz="1200" dirty="0" err="1" smtClean="0">
                <a:latin typeface="+mj-lt"/>
                <a:cs typeface="Courier New" pitchFamily="49" charset="0"/>
              </a:rPr>
              <a:t>tgz</a:t>
            </a:r>
            <a:r>
              <a:rPr lang="en-GB" sz="1200" dirty="0" smtClean="0">
                <a:latin typeface="+mj-lt"/>
                <a:cs typeface="Courier New" pitchFamily="49" charset="0"/>
              </a:rPr>
              <a:t> file on the production server</a:t>
            </a:r>
          </a:p>
          <a:p>
            <a:pPr>
              <a:lnSpc>
                <a:spcPct val="110000"/>
              </a:lnSpc>
            </a:pPr>
            <a:endParaRPr lang="en-GB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GB" sz="1200" dirty="0" smtClean="0">
                <a:latin typeface="+mj-lt"/>
                <a:cs typeface="Courier New" pitchFamily="49" charset="0"/>
              </a:rPr>
              <a:t>On production </a:t>
            </a:r>
            <a:r>
              <a:rPr lang="en-GB" sz="1200" dirty="0" smtClean="0">
                <a:latin typeface="+mj-lt"/>
                <a:cs typeface="Courier New" pitchFamily="49" charset="0"/>
              </a:rPr>
              <a:t>server:</a:t>
            </a:r>
            <a:endParaRPr lang="en-GB" sz="1200" dirty="0" smtClean="0">
              <a:latin typeface="+mj-lt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/scripts&gt;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smtClean="0">
                <a:latin typeface="Courier New" pitchFamily="49" charset="0"/>
                <a:cs typeface="Courier New" pitchFamily="49" charset="0"/>
              </a:rPr>
              <a:t>./deploy.sh –z my_tgz_file </a:t>
            </a:r>
            <a:endParaRPr lang="en-GB" sz="1200" b="1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endParaRPr lang="en-GB" sz="1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Personnalisé 2">
      <a:dk1>
        <a:srgbClr val="000000"/>
      </a:dk1>
      <a:lt1>
        <a:srgbClr val="0F6FC6"/>
      </a:lt1>
      <a:dk2>
        <a:srgbClr val="FFFFFF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73763"/>
      </a:hlink>
      <a:folHlink>
        <a:srgbClr val="85DFD0"/>
      </a:folHlink>
    </a:clrScheme>
    <a:fontScheme name="Personnalisé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1230</TotalTime>
  <Words>78</Words>
  <Application>Microsoft Office PowerPoint</Application>
  <PresentationFormat>Affichage à l'écran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Flow</vt:lpstr>
      <vt:lpstr>Drupal 7 Custom factory</vt:lpstr>
      <vt:lpstr>Phase 1 : a developer create the project</vt:lpstr>
      <vt:lpstr>Phase 2 : other developers want to work</vt:lpstr>
      <vt:lpstr>Phase 3 : integrator want to work</vt:lpstr>
      <vt:lpstr>Phase 4 : updating for development</vt:lpstr>
      <vt:lpstr>Phase 5 : deployment in production</vt:lpstr>
      <vt:lpstr>Phase 6 : updating for production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Drupal 7 CTM</dc:title>
  <dc:subject>drupal 7</dc:subject>
  <dc:creator>christian.vallebella@free.fr</dc:creator>
  <cp:keywords>CTM DCF drupal</cp:keywords>
  <cp:lastModifiedBy>Christian Vallebella</cp:lastModifiedBy>
  <cp:revision>128</cp:revision>
  <dcterms:created xsi:type="dcterms:W3CDTF">2016-09-24T15:45:31Z</dcterms:created>
  <dcterms:modified xsi:type="dcterms:W3CDTF">2016-11-28T16:42:51Z</dcterms:modified>
</cp:coreProperties>
</file>