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79" d="100"/>
          <a:sy n="79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3/7/2017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uconv/ctm_drupal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Drupal</a:t>
            </a:r>
            <a:r>
              <a:rPr lang="fr-FR" dirty="0"/>
              <a:t> 8 Custom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DCF - workflow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V- 2017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1 : a developer create the project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688632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Get the “shell” from git: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https://github.com/fauconv/dcf.git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 --single-branch --branch master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.git</a:t>
            </a: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Create your git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init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www scripts media docs patches 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Create the drupal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example.config.global.ini my_project.config.global.ini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Commit drupal project in git: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..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*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Work on the project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htdocs/sites/site_my_project     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#all our work must be here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2 : other developers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Get your git project: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Install drupal on my environment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10000"/>
              </a:lnSpc>
            </a:pP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Work on the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sites/site_my_project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3 : integrator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</a:rPr>
              <a:t>Get the git project : </a:t>
            </a:r>
            <a:br>
              <a:rPr lang="en-GB" sz="1100" dirty="0"/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git clone </a:t>
            </a:r>
            <a:r>
              <a:rPr lang="en-GB" sz="1100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Install drupal on my environment: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Install compilation file (if not already done)</a:t>
            </a:r>
            <a:br>
              <a:rPr lang="en-GB" sz="1100" dirty="0">
                <a:latin typeface="+mj-lt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#place here gulpfile.js, package.js,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bower.json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Compilation for linux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build.sh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Compilation for windows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install #must be executed in a command.com shell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gulp        #must be executed in a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shell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4 : updating for development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200" dirty="0">
                <a:latin typeface="+mj-lt"/>
              </a:rPr>
              <a:t>TODO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5 : deployment in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6 : updating for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endParaRPr lang="en-GB" sz="1200" b="1" dirty="0"/>
          </a:p>
          <a:p>
            <a:pPr marL="0" indent="0">
              <a:lnSpc>
                <a:spcPct val="110000"/>
              </a:lnSpc>
              <a:buNone/>
            </a:pP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72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 2</vt:lpstr>
      <vt:lpstr>Flow</vt:lpstr>
      <vt:lpstr>Drupal 8 Custom Factory</vt:lpstr>
      <vt:lpstr>Phase 1 : a developer create the project</vt:lpstr>
      <vt:lpstr>Phase 2 : other developers want to work</vt:lpstr>
      <vt:lpstr>Phase 3 : integrator want to work</vt:lpstr>
      <vt:lpstr>Phase 4 : updating for development</vt:lpstr>
      <vt:lpstr>Phase 5 : deployment in production</vt:lpstr>
      <vt:lpstr>Phase 6 : updating for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130</cp:revision>
  <dcterms:created xsi:type="dcterms:W3CDTF">2016-09-24T15:45:31Z</dcterms:created>
  <dcterms:modified xsi:type="dcterms:W3CDTF">2017-03-07T08:30:02Z</dcterms:modified>
</cp:coreProperties>
</file>