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72" r:id="rId8"/>
    <p:sldId id="273" r:id="rId9"/>
    <p:sldId id="271" r:id="rId10"/>
    <p:sldId id="274" r:id="rId11"/>
    <p:sldId id="269" r:id="rId12"/>
    <p:sldId id="262" r:id="rId13"/>
    <p:sldId id="263" r:id="rId14"/>
    <p:sldId id="268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0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5E0AE-E0E6-48F3-81D5-A04E51D20E34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4BA93-B09E-42FA-A930-3705C25F14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 la soutenance (</a:t>
            </a:r>
            <a:r>
              <a:rPr lang="fr-FR" dirty="0" err="1" smtClean="0"/>
              <a:t>Mamat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Jordan</a:t>
            </a:r>
          </a:p>
          <a:p>
            <a:r>
              <a:rPr lang="fr-FR" dirty="0" smtClean="0"/>
              <a:t>Tout </a:t>
            </a:r>
            <a:r>
              <a:rPr lang="fr-FR" dirty="0" smtClean="0"/>
              <a:t>comme pour la diapositive</a:t>
            </a:r>
            <a:r>
              <a:rPr lang="fr-FR" baseline="0" dirty="0" smtClean="0"/>
              <a:t> précédente, nous ne sommes pas encore en mesure de fournir les éléments de présentation. Il y aura cependant plusieurs diapositives (2 ou 3) présentant chacune un des mini-jeux qui seront terminés et fonctionnels à la fin de ce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Jordan</a:t>
            </a:r>
          </a:p>
          <a:p>
            <a:r>
              <a:rPr lang="fr-FR" dirty="0" smtClean="0"/>
              <a:t>Tout </a:t>
            </a:r>
            <a:r>
              <a:rPr lang="fr-FR" dirty="0" smtClean="0"/>
              <a:t>comme pour la diapositive</a:t>
            </a:r>
            <a:r>
              <a:rPr lang="fr-FR" baseline="0" dirty="0" smtClean="0"/>
              <a:t> précédente, nous ne sommes pas encore en mesure de fournir les éléments de présentation. Il y aura cependant plusieurs diapositives (2 ou 3) présentant chacune un des mini-jeux qui seront terminés et fonctionnels à la fin de ce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Corentin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Les </a:t>
            </a:r>
            <a:r>
              <a:rPr lang="fr-FR" dirty="0" smtClean="0"/>
              <a:t>rôles attribués au début du projet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Les multiples échéances fixés, tenues ou pas.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Les tâches effectuées par chacun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Faud</a:t>
            </a:r>
            <a:endParaRPr lang="fr-FR" dirty="0" smtClean="0"/>
          </a:p>
          <a:p>
            <a:r>
              <a:rPr lang="fr-FR" dirty="0" smtClean="0"/>
              <a:t>Découper </a:t>
            </a:r>
            <a:r>
              <a:rPr lang="fr-FR" dirty="0" smtClean="0"/>
              <a:t>les images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Corentin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Mamat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Mamat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Jason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Jason</a:t>
            </a:r>
          </a:p>
          <a:p>
            <a:r>
              <a:rPr lang="fr-FR" dirty="0" smtClean="0"/>
              <a:t>Cette </a:t>
            </a:r>
            <a:r>
              <a:rPr lang="fr-FR" dirty="0" smtClean="0"/>
              <a:t>diapositive sera peut-être découpée en plusieurs diapositives afin</a:t>
            </a:r>
            <a:r>
              <a:rPr lang="fr-FR" baseline="0" dirty="0" smtClean="0"/>
              <a:t> de détailler la présentation de la plate-forme : On pourra y trouver des explications sur son fonctionnement (sur le principe de Login/Mot de passe, gestion des scores,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…), des images et peut-être une vidéo de l’ajout d’un jeu. Au vu de l’avancement du produit final, nous ne sommes pas encore en mesure de fournir cette vidéo de présentation.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Jordan</a:t>
            </a:r>
          </a:p>
          <a:p>
            <a:r>
              <a:rPr lang="fr-FR" dirty="0" smtClean="0"/>
              <a:t>Tout </a:t>
            </a:r>
            <a:r>
              <a:rPr lang="fr-FR" dirty="0" smtClean="0"/>
              <a:t>comme pour la diapositive</a:t>
            </a:r>
            <a:r>
              <a:rPr lang="fr-FR" baseline="0" dirty="0" smtClean="0"/>
              <a:t> précédente, nous ne sommes pas encore en mesure de fournir les éléments de présentation. Il y aura cependant plusieurs diapositives (2 ou 3) présentant chacune un des mini-jeux qui seront terminés et fonctionnels à la fin de ce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Jordan</a:t>
            </a:r>
          </a:p>
          <a:p>
            <a:r>
              <a:rPr lang="fr-FR" dirty="0" smtClean="0"/>
              <a:t>Tout </a:t>
            </a:r>
            <a:r>
              <a:rPr lang="fr-FR" dirty="0" smtClean="0"/>
              <a:t>comme pour la diapositive</a:t>
            </a:r>
            <a:r>
              <a:rPr lang="fr-FR" baseline="0" dirty="0" smtClean="0"/>
              <a:t> précédente, nous ne sommes pas encore en mesure de fournir les éléments de présentation. Il y aura cependant plusieurs diapositives (2 ou 3) présentant chacune un des mini-jeux qui seront terminés et fonctionnels à la fin de ce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Jordan</a:t>
            </a:r>
          </a:p>
          <a:p>
            <a:r>
              <a:rPr lang="fr-FR" dirty="0" smtClean="0"/>
              <a:t>Tout </a:t>
            </a:r>
            <a:r>
              <a:rPr lang="fr-FR" dirty="0" smtClean="0"/>
              <a:t>comme pour la diapositive</a:t>
            </a:r>
            <a:r>
              <a:rPr lang="fr-FR" baseline="0" dirty="0" smtClean="0"/>
              <a:t> précédente, nous ne sommes pas encore en mesure de fournir les éléments de présentation. Il y aura cependant plusieurs diapositives (2 ou 3) présentant chacune un des mini-jeux qui seront terminés et fonctionnels à la fin de ce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Jordan</a:t>
            </a:r>
          </a:p>
          <a:p>
            <a:r>
              <a:rPr lang="fr-FR" dirty="0" smtClean="0"/>
              <a:t>Tout </a:t>
            </a:r>
            <a:r>
              <a:rPr lang="fr-FR" dirty="0" smtClean="0"/>
              <a:t>comme pour la diapositive</a:t>
            </a:r>
            <a:r>
              <a:rPr lang="fr-FR" baseline="0" dirty="0" smtClean="0"/>
              <a:t> précédente, nous ne sommes pas encore en mesure de fournir les éléments de présentation. Il y aura cependant plusieurs diapositives (2 ou 3) présentant chacune un des mini-jeux qui seront terminés et fonctionnels à la fin de ce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4BA93-B09E-42FA-A930-3705C25F147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018456" cy="365125"/>
          </a:xfrm>
        </p:spPr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67544" y="332656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Sommaire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018456" cy="365125"/>
          </a:xfrm>
        </p:spPr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67544" y="332656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Introduction</a:t>
            </a:r>
            <a:endParaRPr lang="fr-FR" sz="4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018456" cy="365125"/>
          </a:xfrm>
        </p:spPr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67544" y="332656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Le projet</a:t>
            </a:r>
            <a:endParaRPr lang="fr-FR" sz="4400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467544" y="638132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smtClean="0">
                <a:solidFill>
                  <a:srgbClr val="FF0000"/>
                </a:solidFill>
              </a:rPr>
              <a:t>Le projet</a:t>
            </a:r>
            <a:r>
              <a:rPr lang="fr-FR" sz="1800" dirty="0" smtClean="0"/>
              <a:t> – Organisation – Développement</a:t>
            </a:r>
            <a:endParaRPr lang="fr-FR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018456" cy="365125"/>
          </a:xfrm>
        </p:spPr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67544" y="332656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Organisation</a:t>
            </a:r>
            <a:endParaRPr lang="fr-FR" sz="4400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467544" y="638132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dirty="0" smtClean="0">
                <a:solidFill>
                  <a:schemeClr val="tx1"/>
                </a:solidFill>
              </a:rPr>
              <a:t>Le projet – </a:t>
            </a:r>
            <a:r>
              <a:rPr lang="fr-FR" sz="1800" b="1" dirty="0" smtClean="0">
                <a:solidFill>
                  <a:srgbClr val="FF0000"/>
                </a:solidFill>
              </a:rPr>
              <a:t>Organisation</a:t>
            </a:r>
            <a:r>
              <a:rPr lang="fr-FR" sz="1800" b="0" dirty="0" smtClean="0">
                <a:solidFill>
                  <a:schemeClr val="tx1"/>
                </a:solidFill>
              </a:rPr>
              <a:t> – Développement</a:t>
            </a:r>
            <a:endParaRPr lang="fr-F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velopp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018456" cy="365125"/>
          </a:xfrm>
        </p:spPr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67544" y="332656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Développement</a:t>
            </a:r>
            <a:endParaRPr lang="fr-FR" sz="4400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467544" y="638132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dirty="0" smtClean="0">
                <a:solidFill>
                  <a:schemeClr val="tx1"/>
                </a:solidFill>
              </a:rPr>
              <a:t>Le projet – Organisation – </a:t>
            </a:r>
            <a:r>
              <a:rPr lang="fr-FR" sz="1800" b="1" dirty="0" smtClean="0">
                <a:solidFill>
                  <a:srgbClr val="FF0000"/>
                </a:solidFill>
              </a:rPr>
              <a:t>Développement</a:t>
            </a:r>
            <a:endParaRPr lang="fr-FR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018456" cy="365125"/>
          </a:xfrm>
        </p:spPr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67544" y="332656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Conclusion</a:t>
            </a:r>
            <a:endParaRPr lang="fr-FR" sz="4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0588-256F-4B0B-83B7-DA5C31672559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BA82-6626-4598-8371-0281EB5086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7" r:id="rId4"/>
    <p:sldLayoutId id="2147483661" r:id="rId5"/>
    <p:sldLayoutId id="2147483665" r:id="rId6"/>
    <p:sldLayoutId id="2147483666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G2IUT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577118" y="5751000"/>
            <a:ext cx="3566882" cy="11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Antoine\Documents\Projet S3\Diapo\logo_IUT_retenu_jd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61248"/>
            <a:ext cx="1195831" cy="1196752"/>
          </a:xfrm>
          <a:prstGeom prst="rect">
            <a:avLst/>
          </a:prstGeom>
          <a:noFill/>
        </p:spPr>
      </p:pic>
      <p:pic>
        <p:nvPicPr>
          <p:cNvPr id="1027" name="Picture 3" descr="C:\Users\Antoine\Documents\Projet S3\Diapo\xna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0"/>
            <a:ext cx="4810125" cy="2190750"/>
          </a:xfrm>
          <a:prstGeom prst="rect">
            <a:avLst/>
          </a:prstGeom>
          <a:noFill/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2699792" y="3861048"/>
            <a:ext cx="3384002" cy="255095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AUDEVAL Florian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DULLIER Jordan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FREREBEAU Corentin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HENNEQUIN Jason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LEFORT Mathieu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LEMARCHAND Antoine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Mini-jeux</a:t>
            </a:r>
          </a:p>
          <a:p>
            <a:pPr lvl="1"/>
            <a:r>
              <a:rPr lang="fr-FR" sz="2400" dirty="0" err="1" smtClean="0"/>
              <a:t>Asteroids</a:t>
            </a:r>
            <a:endParaRPr lang="fr-FR" sz="2400" dirty="0"/>
          </a:p>
        </p:txBody>
      </p:sp>
      <p:pic>
        <p:nvPicPr>
          <p:cNvPr id="4098" name="Picture 2" descr="C:\Users\Antoine\Documents\Projet S3\Diapo\AsteroidsScreenshot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140968"/>
            <a:ext cx="3949891" cy="2507406"/>
          </a:xfrm>
          <a:prstGeom prst="rect">
            <a:avLst/>
          </a:prstGeom>
          <a:noFill/>
        </p:spPr>
      </p:pic>
      <p:pic>
        <p:nvPicPr>
          <p:cNvPr id="4099" name="Picture 3" descr="C:\Users\Antoine\Documents\Projet S3\Diapo\AsteroidsScreenshot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140968"/>
            <a:ext cx="3941601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site internet</a:t>
            </a:r>
            <a:endParaRPr lang="fr-FR" dirty="0" smtClean="0"/>
          </a:p>
          <a:p>
            <a:pPr lvl="1">
              <a:buNone/>
            </a:pPr>
            <a:endParaRPr lang="fr-FR" sz="2400" dirty="0" smtClean="0"/>
          </a:p>
          <a:p>
            <a:pPr lvl="1"/>
            <a:r>
              <a:rPr lang="fr-FR" sz="2400" dirty="0" smtClean="0"/>
              <a:t>Inscription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Visualisation des scores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Téléchargement de la plateforme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Répartition des </a:t>
            </a:r>
            <a:r>
              <a:rPr lang="fr-FR" dirty="0" smtClean="0"/>
              <a:t>rôles</a:t>
            </a:r>
          </a:p>
          <a:p>
            <a:endParaRPr lang="fr-FR" dirty="0" smtClean="0"/>
          </a:p>
          <a:p>
            <a:r>
              <a:rPr lang="fr-FR" dirty="0" smtClean="0"/>
              <a:t>Segmentation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dirty="0" smtClean="0"/>
              <a:t>C# et XNA (</a:t>
            </a:r>
            <a:r>
              <a:rPr lang="fr-FR" sz="3600" dirty="0" err="1" smtClean="0"/>
              <a:t>XNA’s</a:t>
            </a:r>
            <a:r>
              <a:rPr lang="fr-FR" sz="3600" dirty="0" smtClean="0"/>
              <a:t> Not </a:t>
            </a:r>
            <a:r>
              <a:rPr lang="fr-FR" sz="3600" dirty="0" err="1" smtClean="0"/>
              <a:t>Acronymed</a:t>
            </a:r>
            <a:r>
              <a:rPr lang="fr-FR" sz="3600" dirty="0" smtClean="0"/>
              <a:t>)</a:t>
            </a:r>
          </a:p>
          <a:p>
            <a:pPr lvl="1"/>
            <a:r>
              <a:rPr lang="fr-FR" sz="3200" dirty="0" smtClean="0"/>
              <a:t>Pourquoi ces choix ?</a:t>
            </a:r>
            <a:endParaRPr lang="fr-FR" dirty="0"/>
          </a:p>
          <a:p>
            <a:pPr lvl="2"/>
            <a:r>
              <a:rPr lang="fr-FR" sz="2800" dirty="0" smtClean="0"/>
              <a:t>Facilitation d’intégration de contenu</a:t>
            </a:r>
          </a:p>
          <a:p>
            <a:pPr lvl="2"/>
            <a:r>
              <a:rPr lang="fr-FR" sz="2800" dirty="0" smtClean="0"/>
              <a:t>Développement indépendant</a:t>
            </a:r>
          </a:p>
          <a:p>
            <a:pPr lvl="2"/>
            <a:r>
              <a:rPr lang="fr-FR" sz="2800" dirty="0" err="1" smtClean="0"/>
              <a:t>Multi-plateformes</a:t>
            </a:r>
            <a:r>
              <a:rPr lang="fr-FR" sz="2800" dirty="0" smtClean="0"/>
              <a:t> (Windows Phone, Xbox 360, Windows)</a:t>
            </a:r>
          </a:p>
          <a:p>
            <a:pPr lvl="2"/>
            <a:r>
              <a:rPr lang="fr-FR" sz="2800" dirty="0" smtClean="0"/>
              <a:t>Projet Mono (Linux)</a:t>
            </a:r>
          </a:p>
          <a:p>
            <a:pPr lvl="2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ine\Documents\Projet S3\Diapo\3276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88640"/>
            <a:ext cx="3275856" cy="6149414"/>
          </a:xfrm>
          <a:prstGeom prst="rect">
            <a:avLst/>
          </a:prstGeom>
          <a:noFill/>
        </p:spPr>
      </p:pic>
      <p:pic>
        <p:nvPicPr>
          <p:cNvPr id="1027" name="Picture 3" descr="C:\Users\Antoine\Downloads\image2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124744"/>
            <a:ext cx="3816424" cy="4958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</a:p>
          <a:p>
            <a:endParaRPr lang="fr-FR" dirty="0" smtClean="0"/>
          </a:p>
          <a:p>
            <a:pPr lvl="2"/>
            <a:r>
              <a:rPr lang="fr-FR" sz="2800" dirty="0" smtClean="0"/>
              <a:t>Identification</a:t>
            </a:r>
          </a:p>
          <a:p>
            <a:pPr lvl="2"/>
            <a:endParaRPr lang="fr-FR" sz="2800" dirty="0" smtClean="0"/>
          </a:p>
          <a:p>
            <a:pPr lvl="2"/>
            <a:r>
              <a:rPr lang="fr-FR" sz="2800" dirty="0" smtClean="0"/>
              <a:t>Référencement des jeux disponibles</a:t>
            </a:r>
          </a:p>
          <a:p>
            <a:pPr lvl="2"/>
            <a:endParaRPr lang="fr-FR" sz="2800" dirty="0" smtClean="0"/>
          </a:p>
          <a:p>
            <a:pPr lvl="2"/>
            <a:r>
              <a:rPr lang="fr-FR" sz="2800" dirty="0" smtClean="0"/>
              <a:t>Visualisation des scores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XML (</a:t>
            </a:r>
            <a:r>
              <a:rPr lang="fr-FR" dirty="0" err="1" smtClean="0"/>
              <a:t>eXtensible</a:t>
            </a:r>
            <a:r>
              <a:rPr lang="fr-FR" dirty="0" smtClean="0"/>
              <a:t>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lvl="2"/>
            <a:r>
              <a:rPr lang="fr-FR" sz="2800" dirty="0" smtClean="0"/>
              <a:t>Structuration claire</a:t>
            </a:r>
          </a:p>
          <a:p>
            <a:pPr lvl="2"/>
            <a:endParaRPr lang="fr-FR" sz="2800" dirty="0" smtClean="0"/>
          </a:p>
          <a:p>
            <a:pPr lvl="2"/>
            <a:r>
              <a:rPr lang="fr-FR" sz="2800" dirty="0" smtClean="0"/>
              <a:t>Chargement à la volée</a:t>
            </a:r>
          </a:p>
          <a:p>
            <a:pPr lvl="2"/>
            <a:endParaRPr lang="fr-FR" sz="2800" dirty="0" smtClean="0"/>
          </a:p>
          <a:p>
            <a:pPr lvl="2"/>
            <a:r>
              <a:rPr lang="fr-FR" sz="2800" dirty="0" smtClean="0"/>
              <a:t>Sérialisation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Travail en équipe</a:t>
            </a:r>
          </a:p>
          <a:p>
            <a:endParaRPr lang="fr-FR" dirty="0"/>
          </a:p>
          <a:p>
            <a:r>
              <a:rPr lang="fr-FR" dirty="0" smtClean="0"/>
              <a:t>Etat d’avancement du projet</a:t>
            </a:r>
          </a:p>
          <a:p>
            <a:endParaRPr lang="fr-FR" dirty="0"/>
          </a:p>
          <a:p>
            <a:r>
              <a:rPr lang="fr-FR" dirty="0" smtClean="0"/>
              <a:t>Possibilité d’améliorations sur le long terme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4000" dirty="0" smtClean="0"/>
              <a:t>Nos Motivations :</a:t>
            </a:r>
          </a:p>
          <a:p>
            <a:pPr>
              <a:buNone/>
            </a:pPr>
            <a:endParaRPr lang="fr-FR" dirty="0" smtClean="0"/>
          </a:p>
          <a:p>
            <a:pPr lvl="2"/>
            <a:r>
              <a:rPr lang="fr-FR" sz="3200" dirty="0" smtClean="0"/>
              <a:t>Les jeux vidéo</a:t>
            </a:r>
          </a:p>
          <a:p>
            <a:pPr lvl="2"/>
            <a:endParaRPr lang="fr-FR" sz="3200" dirty="0" smtClean="0"/>
          </a:p>
          <a:p>
            <a:pPr lvl="2"/>
            <a:r>
              <a:rPr lang="fr-FR" sz="3200" dirty="0" smtClean="0"/>
              <a:t>Le partage</a:t>
            </a:r>
          </a:p>
          <a:p>
            <a:pPr lvl="2"/>
            <a:endParaRPr lang="fr-FR" sz="3200" dirty="0" smtClean="0"/>
          </a:p>
          <a:p>
            <a:pPr lvl="2"/>
            <a:r>
              <a:rPr lang="fr-FR" sz="3200" dirty="0" smtClean="0"/>
              <a:t>La compétition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projet :</a:t>
            </a:r>
          </a:p>
          <a:p>
            <a:pPr lvl="2"/>
            <a:r>
              <a:rPr lang="fr-FR" dirty="0" smtClean="0"/>
              <a:t>Historique</a:t>
            </a:r>
          </a:p>
          <a:p>
            <a:pPr lvl="2"/>
            <a:r>
              <a:rPr lang="fr-FR" dirty="0" smtClean="0"/>
              <a:t>Plate-forme</a:t>
            </a:r>
          </a:p>
          <a:p>
            <a:pPr lvl="2"/>
            <a:r>
              <a:rPr lang="fr-FR" dirty="0" smtClean="0"/>
              <a:t>Mini-jeux</a:t>
            </a:r>
          </a:p>
          <a:p>
            <a:pPr lvl="2"/>
            <a:r>
              <a:rPr lang="fr-FR" dirty="0" smtClean="0"/>
              <a:t>Site internet</a:t>
            </a:r>
            <a:endParaRPr lang="fr-FR" dirty="0" smtClean="0"/>
          </a:p>
          <a:p>
            <a:r>
              <a:rPr lang="fr-FR" dirty="0" smtClean="0"/>
              <a:t>Organisation</a:t>
            </a:r>
          </a:p>
          <a:p>
            <a:r>
              <a:rPr lang="fr-FR" dirty="0" smtClean="0"/>
              <a:t>Développement</a:t>
            </a:r>
          </a:p>
          <a:p>
            <a:pPr lvl="2"/>
            <a:r>
              <a:rPr lang="fr-FR" dirty="0" smtClean="0"/>
              <a:t>C# et XNA</a:t>
            </a:r>
          </a:p>
          <a:p>
            <a:pPr lvl="2"/>
            <a:r>
              <a:rPr lang="fr-FR" dirty="0" smtClean="0"/>
              <a:t>Base de données</a:t>
            </a:r>
          </a:p>
          <a:p>
            <a:pPr lvl="2"/>
            <a:r>
              <a:rPr lang="fr-FR" dirty="0" smtClean="0"/>
              <a:t>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Tower</a:t>
            </a:r>
            <a:r>
              <a:rPr lang="fr-FR" dirty="0" smtClean="0"/>
              <a:t> </a:t>
            </a:r>
            <a:r>
              <a:rPr lang="fr-FR" dirty="0" err="1" smtClean="0"/>
              <a:t>Defense</a:t>
            </a:r>
            <a:r>
              <a:rPr lang="fr-FR" dirty="0" smtClean="0"/>
              <a:t> en vue 2D isométrique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Tutoriels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Mini-jeux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Plate-forme regroupant des mini-jeux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plate-forme</a:t>
            </a:r>
            <a:endParaRPr lang="fr-FR" dirty="0"/>
          </a:p>
        </p:txBody>
      </p:sp>
      <p:pic>
        <p:nvPicPr>
          <p:cNvPr id="5122" name="Picture 2" descr="C:\Users\Antoine\Documents\Projet S3\Diapo\Platefor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24944"/>
            <a:ext cx="3432189" cy="1944216"/>
          </a:xfrm>
          <a:prstGeom prst="rect">
            <a:avLst/>
          </a:prstGeom>
          <a:noFill/>
        </p:spPr>
      </p:pic>
      <p:pic>
        <p:nvPicPr>
          <p:cNvPr id="5123" name="Picture 3" descr="C:\Users\Antoine\Documents\Projet S3\Diapo\Plateform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852936"/>
            <a:ext cx="4189486" cy="2890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Mini-jeux</a:t>
            </a:r>
          </a:p>
          <a:p>
            <a:pPr lvl="1"/>
            <a:r>
              <a:rPr lang="fr-FR" sz="2400" dirty="0" smtClean="0"/>
              <a:t>Dames</a:t>
            </a:r>
            <a:endParaRPr lang="fr-FR" sz="2400" dirty="0"/>
          </a:p>
        </p:txBody>
      </p:sp>
      <p:pic>
        <p:nvPicPr>
          <p:cNvPr id="1030" name="Picture 6" descr="C:\Users\Antoine\Documents\Projet S3\Diapo\StartB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994140"/>
            <a:ext cx="2635258" cy="2752982"/>
          </a:xfrm>
          <a:prstGeom prst="rect">
            <a:avLst/>
          </a:prstGeom>
          <a:noFill/>
        </p:spPr>
      </p:pic>
      <p:pic>
        <p:nvPicPr>
          <p:cNvPr id="1031" name="Picture 7" descr="C:\Users\Antoine\Documents\Projet S3\Diapo\Capture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3042" y="2996952"/>
            <a:ext cx="2639318" cy="27692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Mini-jeux</a:t>
            </a:r>
          </a:p>
          <a:p>
            <a:pPr lvl="1"/>
            <a:r>
              <a:rPr lang="fr-FR" sz="2400" dirty="0" err="1" smtClean="0"/>
              <a:t>Pong</a:t>
            </a:r>
            <a:endParaRPr lang="fr-FR" sz="2400" dirty="0"/>
          </a:p>
        </p:txBody>
      </p:sp>
      <p:pic>
        <p:nvPicPr>
          <p:cNvPr id="2053" name="Picture 5" descr="C:\Users\Antoine\Documents\Projet S3\Diapo\Pong Screens\Po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3528392" cy="2653075"/>
          </a:xfrm>
          <a:prstGeom prst="rect">
            <a:avLst/>
          </a:prstGeom>
          <a:noFill/>
        </p:spPr>
      </p:pic>
      <p:pic>
        <p:nvPicPr>
          <p:cNvPr id="7" name="Picture 2" descr="C:\Users\Antoine\Documents\Projet S3\Diapo\Pong Screens\Pong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3625" y="3372611"/>
            <a:ext cx="3532791" cy="26486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Mini-jeux</a:t>
            </a:r>
          </a:p>
          <a:p>
            <a:pPr lvl="1"/>
            <a:r>
              <a:rPr lang="fr-FR" sz="2400" dirty="0" err="1" smtClean="0"/>
              <a:t>Pong</a:t>
            </a:r>
            <a:endParaRPr lang="fr-FR" sz="2400" dirty="0"/>
          </a:p>
        </p:txBody>
      </p:sp>
      <p:pic>
        <p:nvPicPr>
          <p:cNvPr id="2052" name="Picture 4" descr="C:\Users\Antoine\Documents\Projet S3\Diapo\Pong Screens\Pong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423" y="3372612"/>
            <a:ext cx="3523993" cy="2648676"/>
          </a:xfrm>
          <a:prstGeom prst="rect">
            <a:avLst/>
          </a:prstGeom>
          <a:noFill/>
        </p:spPr>
      </p:pic>
      <p:pic>
        <p:nvPicPr>
          <p:cNvPr id="7" name="Picture 3" descr="C:\Users\Antoine\Documents\Projet S3\Diapo\Pong Screens\Pong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959" y="3356992"/>
            <a:ext cx="3523993" cy="265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Mini-jeux</a:t>
            </a:r>
          </a:p>
          <a:p>
            <a:pPr lvl="1"/>
            <a:r>
              <a:rPr lang="fr-FR" sz="2400" dirty="0" err="1" smtClean="0"/>
              <a:t>Asteroids</a:t>
            </a:r>
            <a:endParaRPr lang="fr-FR" sz="2400" dirty="0"/>
          </a:p>
        </p:txBody>
      </p:sp>
      <p:pic>
        <p:nvPicPr>
          <p:cNvPr id="3075" name="Picture 3" descr="C:\Users\Antoine\Documents\Projet S3\Diapo\AsteroidsScreensho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5339" y="3140968"/>
            <a:ext cx="3893125" cy="2470452"/>
          </a:xfrm>
          <a:prstGeom prst="rect">
            <a:avLst/>
          </a:prstGeom>
          <a:noFill/>
        </p:spPr>
      </p:pic>
      <p:pic>
        <p:nvPicPr>
          <p:cNvPr id="3076" name="Picture 4" descr="C:\Users\Antoine\Documents\Projet S3\Diapo\AsteroidsScreensho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140968"/>
            <a:ext cx="3897930" cy="2432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593</Words>
  <Application>Microsoft Office PowerPoint</Application>
  <PresentationFormat>Affichage à l'écran (4:3)</PresentationFormat>
  <Paragraphs>128</Paragraphs>
  <Slides>18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G2IUT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G2IUT</dc:title>
  <dc:creator>Antoine</dc:creator>
  <cp:lastModifiedBy>Antoine</cp:lastModifiedBy>
  <cp:revision>27</cp:revision>
  <dcterms:created xsi:type="dcterms:W3CDTF">2013-01-28T13:26:49Z</dcterms:created>
  <dcterms:modified xsi:type="dcterms:W3CDTF">2013-01-30T12:48:07Z</dcterms:modified>
</cp:coreProperties>
</file>