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4" r:id="rId4"/>
    <p:sldId id="260" r:id="rId5"/>
    <p:sldId id="268" r:id="rId6"/>
    <p:sldId id="309" r:id="rId7"/>
    <p:sldId id="323" r:id="rId8"/>
    <p:sldId id="327" r:id="rId9"/>
    <p:sldId id="324" r:id="rId10"/>
    <p:sldId id="328" r:id="rId11"/>
    <p:sldId id="329" r:id="rId12"/>
    <p:sldId id="330" r:id="rId13"/>
    <p:sldId id="325" r:id="rId14"/>
    <p:sldId id="326" r:id="rId15"/>
    <p:sldId id="266" r:id="rId16"/>
  </p:sldIdLst>
  <p:sldSz cx="9144000" cy="5143500" type="screen16x9"/>
  <p:notesSz cx="6858000" cy="9144000"/>
  <p:embeddedFontLst>
    <p:embeddedFont>
      <p:font typeface="EB Garamond SemiBold" panose="00000700000000000000" pitchFamily="2" charset="0"/>
      <p:regular r:id="rId18"/>
      <p:bold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erriweather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c1c5cdf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c1c5cdf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660bdad89_1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660bdad89_1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8af27ca9c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8af27ca9c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8660bdad89_1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8660bdad89_1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8660bdad89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8660bdad89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5750" y="285750"/>
            <a:ext cx="8572500" cy="4572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72400" y="1343763"/>
            <a:ext cx="3636300" cy="13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SemiBold"/>
              <a:buNone/>
              <a:defRPr sz="4500">
                <a:latin typeface="EB Garamond SemiBold"/>
                <a:ea typeface="EB Garamond SemiBold"/>
                <a:cs typeface="EB Garamond SemiBold"/>
                <a:sym typeface="EB Garamon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SemiBold"/>
              <a:buNone/>
              <a:defRPr sz="4500">
                <a:latin typeface="EB Garamond SemiBold"/>
                <a:ea typeface="EB Garamond SemiBold"/>
                <a:cs typeface="EB Garamond SemiBold"/>
                <a:sym typeface="EB Garamon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SemiBold"/>
              <a:buNone/>
              <a:defRPr sz="4500">
                <a:latin typeface="EB Garamond SemiBold"/>
                <a:ea typeface="EB Garamond SemiBold"/>
                <a:cs typeface="EB Garamond SemiBold"/>
                <a:sym typeface="EB Garamon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SemiBold"/>
              <a:buNone/>
              <a:defRPr sz="4500">
                <a:latin typeface="EB Garamond SemiBold"/>
                <a:ea typeface="EB Garamond SemiBold"/>
                <a:cs typeface="EB Garamond SemiBold"/>
                <a:sym typeface="EB Garamon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SemiBold"/>
              <a:buNone/>
              <a:defRPr sz="4500">
                <a:latin typeface="EB Garamond SemiBold"/>
                <a:ea typeface="EB Garamond SemiBold"/>
                <a:cs typeface="EB Garamond SemiBold"/>
                <a:sym typeface="EB Garamon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SemiBold"/>
              <a:buNone/>
              <a:defRPr sz="4500">
                <a:latin typeface="EB Garamond SemiBold"/>
                <a:ea typeface="EB Garamond SemiBold"/>
                <a:cs typeface="EB Garamond SemiBold"/>
                <a:sym typeface="EB Garamon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SemiBold"/>
              <a:buNone/>
              <a:defRPr sz="4500">
                <a:latin typeface="EB Garamond SemiBold"/>
                <a:ea typeface="EB Garamond SemiBold"/>
                <a:cs typeface="EB Garamond SemiBold"/>
                <a:sym typeface="EB Garamon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SemiBold"/>
              <a:buNone/>
              <a:defRPr sz="4500">
                <a:latin typeface="EB Garamond SemiBold"/>
                <a:ea typeface="EB Garamond SemiBold"/>
                <a:cs typeface="EB Garamond SemiBold"/>
                <a:sym typeface="EB Garamond SemiBold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72400" y="3071638"/>
            <a:ext cx="41001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 panose="020F0502020204030203"/>
              <a:buNone/>
              <a:defRPr sz="22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20000" y="3065838"/>
            <a:ext cx="27360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0000" y="1105363"/>
            <a:ext cx="34659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169050" y="1779600"/>
            <a:ext cx="2805900" cy="15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656900" y="3250874"/>
            <a:ext cx="3767100" cy="3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4656900" y="1312725"/>
            <a:ext cx="37671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 panose="020F0502020204030203"/>
              <a:buNone/>
              <a:defRPr sz="22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 panose="020F0502020204030203"/>
              <a:buNone/>
              <a:defRPr sz="2200" i="1">
                <a:solidFill>
                  <a:srgbClr val="3B583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285750" y="1828475"/>
            <a:ext cx="8572500" cy="3029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6250" y="445025"/>
            <a:ext cx="74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2"/>
          </p:nvPr>
        </p:nvSpPr>
        <p:spPr>
          <a:xfrm>
            <a:off x="2742111" y="3518178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3"/>
          </p:nvPr>
        </p:nvSpPr>
        <p:spPr>
          <a:xfrm>
            <a:off x="4648685" y="3518178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 idx="4"/>
          </p:nvPr>
        </p:nvSpPr>
        <p:spPr>
          <a:xfrm>
            <a:off x="2742111" y="3097875"/>
            <a:ext cx="17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5"/>
          </p:nvPr>
        </p:nvSpPr>
        <p:spPr>
          <a:xfrm>
            <a:off x="4648686" y="3097875"/>
            <a:ext cx="17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6"/>
          </p:nvPr>
        </p:nvSpPr>
        <p:spPr>
          <a:xfrm>
            <a:off x="6555260" y="3518178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 idx="7"/>
          </p:nvPr>
        </p:nvSpPr>
        <p:spPr>
          <a:xfrm>
            <a:off x="6555260" y="3097875"/>
            <a:ext cx="17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idx="8"/>
          </p:nvPr>
        </p:nvSpPr>
        <p:spPr>
          <a:xfrm>
            <a:off x="835538" y="3518178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None/>
              <a:defRPr sz="140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9"/>
          </p:nvPr>
        </p:nvSpPr>
        <p:spPr>
          <a:xfrm>
            <a:off x="835538" y="3097875"/>
            <a:ext cx="17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13" hasCustomPrompt="1"/>
          </p:nvPr>
        </p:nvSpPr>
        <p:spPr>
          <a:xfrm>
            <a:off x="835538" y="2261550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14" hasCustomPrompt="1"/>
          </p:nvPr>
        </p:nvSpPr>
        <p:spPr>
          <a:xfrm>
            <a:off x="2742113" y="2261550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5" hasCustomPrompt="1"/>
          </p:nvPr>
        </p:nvSpPr>
        <p:spPr>
          <a:xfrm>
            <a:off x="4648688" y="2261550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16" hasCustomPrompt="1"/>
          </p:nvPr>
        </p:nvSpPr>
        <p:spPr>
          <a:xfrm>
            <a:off x="6555263" y="2261550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ection 1">
  <p:cSld name="CUSTOM_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285750" y="285750"/>
            <a:ext cx="8572500" cy="4572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086100" y="1956675"/>
            <a:ext cx="53379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183925"/>
            <a:ext cx="1927800" cy="11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300"/>
              <a:buNone/>
              <a:defRPr sz="9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3D"/>
              </a:buClr>
              <a:buSzPts val="9300"/>
              <a:buNone/>
              <a:defRPr sz="9300">
                <a:solidFill>
                  <a:srgbClr val="FF003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3D"/>
              </a:buClr>
              <a:buSzPts val="9300"/>
              <a:buNone/>
              <a:defRPr sz="9300">
                <a:solidFill>
                  <a:srgbClr val="FF003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3D"/>
              </a:buClr>
              <a:buSzPts val="9300"/>
              <a:buNone/>
              <a:defRPr sz="9300">
                <a:solidFill>
                  <a:srgbClr val="FF003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3D"/>
              </a:buClr>
              <a:buSzPts val="9300"/>
              <a:buNone/>
              <a:defRPr sz="9300">
                <a:solidFill>
                  <a:srgbClr val="FF003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3D"/>
              </a:buClr>
              <a:buSzPts val="9300"/>
              <a:buNone/>
              <a:defRPr sz="9300">
                <a:solidFill>
                  <a:srgbClr val="FF003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3D"/>
              </a:buClr>
              <a:buSzPts val="9300"/>
              <a:buNone/>
              <a:defRPr sz="9300">
                <a:solidFill>
                  <a:srgbClr val="FF003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3D"/>
              </a:buClr>
              <a:buSzPts val="9300"/>
              <a:buNone/>
              <a:defRPr sz="9300">
                <a:solidFill>
                  <a:srgbClr val="FF003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3D"/>
              </a:buClr>
              <a:buSzPts val="9300"/>
              <a:buNone/>
              <a:defRPr sz="9300">
                <a:solidFill>
                  <a:srgbClr val="FF003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086100" y="2660501"/>
            <a:ext cx="53016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Lato" panose="020F0502020204030203"/>
              <a:buNone/>
              <a:defRPr sz="1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Lato" panose="020F0502020204030203"/>
              <a:buNone/>
              <a:defRPr sz="18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ato" panose="020F0502020204030203"/>
              <a:buNone/>
              <a:defRPr sz="18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ato" panose="020F0502020204030203"/>
              <a:buNone/>
              <a:defRPr sz="18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ato" panose="020F0502020204030203"/>
              <a:buNone/>
              <a:defRPr sz="18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ato" panose="020F0502020204030203"/>
              <a:buNone/>
              <a:defRPr sz="18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ato" panose="020F0502020204030203"/>
              <a:buNone/>
              <a:defRPr sz="18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ato" panose="020F0502020204030203"/>
              <a:buNone/>
              <a:defRPr sz="18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ato" panose="020F0502020204030203"/>
              <a:buNone/>
              <a:defRPr sz="18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EB Garamond SemiBold"/>
              <a:buNone/>
              <a:defRPr sz="3200">
                <a:solidFill>
                  <a:schemeClr val="accen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SemiBold"/>
              <a:buNone/>
              <a:defRPr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SemiBold"/>
              <a:buNone/>
              <a:defRPr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SemiBold"/>
              <a:buNone/>
              <a:defRPr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SemiBold"/>
              <a:buNone/>
              <a:defRPr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SemiBold"/>
              <a:buNone/>
              <a:defRPr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SemiBold"/>
              <a:buNone/>
              <a:defRPr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SemiBold"/>
              <a:buNone/>
              <a:defRPr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SemiBold"/>
              <a:buNone/>
              <a:defRPr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Char char="●"/>
              <a:defRPr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Char char="○"/>
              <a:defRPr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Char char="■"/>
              <a:defRPr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Char char="●"/>
              <a:defRPr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Char char="○"/>
              <a:defRPr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Char char="■"/>
              <a:defRPr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Char char="●"/>
              <a:defRPr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 panose="020F0502020204030203"/>
              <a:buChar char="○"/>
              <a:defRPr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Lato" panose="020F0502020204030203"/>
              <a:buChar char="■"/>
              <a:defRPr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6"/>
          <p:cNvPicPr preferRelativeResize="0"/>
          <p:nvPr/>
        </p:nvPicPr>
        <p:blipFill rotWithShape="1">
          <a:blip r:embed="rId3"/>
          <a:srcRect l="47440" t="1468" r="1471"/>
          <a:stretch>
            <a:fillRect/>
          </a:stretch>
        </p:blipFill>
        <p:spPr>
          <a:xfrm>
            <a:off x="5143625" y="0"/>
            <a:ext cx="4000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6"/>
          <p:cNvSpPr/>
          <p:nvPr/>
        </p:nvSpPr>
        <p:spPr>
          <a:xfrm>
            <a:off x="285750" y="285750"/>
            <a:ext cx="8572500" cy="4572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ctrTitle"/>
          </p:nvPr>
        </p:nvSpPr>
        <p:spPr>
          <a:xfrm>
            <a:off x="1115815" y="1637567"/>
            <a:ext cx="3636300" cy="13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Green 	Finger</a:t>
            </a:r>
          </a:p>
        </p:txBody>
      </p:sp>
      <p:grpSp>
        <p:nvGrpSpPr>
          <p:cNvPr id="183" name="Google Shape;183;p36"/>
          <p:cNvGrpSpPr/>
          <p:nvPr/>
        </p:nvGrpSpPr>
        <p:grpSpPr>
          <a:xfrm>
            <a:off x="872400" y="2979348"/>
            <a:ext cx="5066501" cy="217865"/>
            <a:chOff x="1681275" y="728975"/>
            <a:chExt cx="4253275" cy="490025"/>
          </a:xfrm>
        </p:grpSpPr>
        <p:sp>
          <p:nvSpPr>
            <p:cNvPr id="184" name="Google Shape;184;p36"/>
            <p:cNvSpPr/>
            <p:nvPr/>
          </p:nvSpPr>
          <p:spPr>
            <a:xfrm>
              <a:off x="1718400" y="747425"/>
              <a:ext cx="4072300" cy="415525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4115300" y="1134025"/>
              <a:ext cx="738025" cy="23900"/>
            </a:xfrm>
            <a:custGeom>
              <a:avLst/>
              <a:gdLst/>
              <a:ahLst/>
              <a:cxnLst/>
              <a:rect l="l" t="t" r="r" b="b"/>
              <a:pathLst>
                <a:path w="29521" h="956" extrusionOk="0">
                  <a:moveTo>
                    <a:pt x="25896" y="0"/>
                  </a:moveTo>
                  <a:cubicBezTo>
                    <a:pt x="25508" y="0"/>
                    <a:pt x="25162" y="53"/>
                    <a:pt x="24687" y="153"/>
                  </a:cubicBezTo>
                  <a:lnTo>
                    <a:pt x="24206" y="257"/>
                  </a:lnTo>
                  <a:cubicBezTo>
                    <a:pt x="23670" y="237"/>
                    <a:pt x="22515" y="67"/>
                    <a:pt x="22164" y="67"/>
                  </a:cubicBezTo>
                  <a:cubicBezTo>
                    <a:pt x="22144" y="67"/>
                    <a:pt x="22127" y="68"/>
                    <a:pt x="22113" y="69"/>
                  </a:cubicBezTo>
                  <a:cubicBezTo>
                    <a:pt x="21839" y="89"/>
                    <a:pt x="20479" y="366"/>
                    <a:pt x="19931" y="366"/>
                  </a:cubicBezTo>
                  <a:cubicBezTo>
                    <a:pt x="19894" y="366"/>
                    <a:pt x="19861" y="364"/>
                    <a:pt x="19833" y="362"/>
                  </a:cubicBezTo>
                  <a:cubicBezTo>
                    <a:pt x="19330" y="299"/>
                    <a:pt x="18180" y="257"/>
                    <a:pt x="17259" y="194"/>
                  </a:cubicBezTo>
                  <a:lnTo>
                    <a:pt x="16422" y="194"/>
                  </a:lnTo>
                  <a:cubicBezTo>
                    <a:pt x="16014" y="194"/>
                    <a:pt x="15606" y="429"/>
                    <a:pt x="15164" y="429"/>
                  </a:cubicBezTo>
                  <a:cubicBezTo>
                    <a:pt x="15130" y="429"/>
                    <a:pt x="15096" y="428"/>
                    <a:pt x="15062" y="425"/>
                  </a:cubicBezTo>
                  <a:cubicBezTo>
                    <a:pt x="14749" y="366"/>
                    <a:pt x="14509" y="234"/>
                    <a:pt x="14172" y="234"/>
                  </a:cubicBezTo>
                  <a:cubicBezTo>
                    <a:pt x="14148" y="234"/>
                    <a:pt x="14124" y="235"/>
                    <a:pt x="14099" y="236"/>
                  </a:cubicBezTo>
                  <a:cubicBezTo>
                    <a:pt x="14080" y="238"/>
                    <a:pt x="14060" y="238"/>
                    <a:pt x="14041" y="238"/>
                  </a:cubicBezTo>
                  <a:cubicBezTo>
                    <a:pt x="13770" y="238"/>
                    <a:pt x="13515" y="111"/>
                    <a:pt x="13242" y="111"/>
                  </a:cubicBezTo>
                  <a:lnTo>
                    <a:pt x="12949" y="111"/>
                  </a:lnTo>
                  <a:cubicBezTo>
                    <a:pt x="12662" y="187"/>
                    <a:pt x="12219" y="281"/>
                    <a:pt x="12096" y="281"/>
                  </a:cubicBezTo>
                  <a:cubicBezTo>
                    <a:pt x="12084" y="281"/>
                    <a:pt x="12075" y="280"/>
                    <a:pt x="12070" y="278"/>
                  </a:cubicBezTo>
                  <a:cubicBezTo>
                    <a:pt x="11986" y="257"/>
                    <a:pt x="11693" y="215"/>
                    <a:pt x="11463" y="132"/>
                  </a:cubicBezTo>
                  <a:lnTo>
                    <a:pt x="11233" y="132"/>
                  </a:lnTo>
                  <a:cubicBezTo>
                    <a:pt x="7676" y="174"/>
                    <a:pt x="4684" y="257"/>
                    <a:pt x="4684" y="257"/>
                  </a:cubicBezTo>
                  <a:cubicBezTo>
                    <a:pt x="2403" y="299"/>
                    <a:pt x="499" y="383"/>
                    <a:pt x="478" y="425"/>
                  </a:cubicBezTo>
                  <a:cubicBezTo>
                    <a:pt x="457" y="446"/>
                    <a:pt x="520" y="571"/>
                    <a:pt x="562" y="592"/>
                  </a:cubicBezTo>
                  <a:cubicBezTo>
                    <a:pt x="583" y="655"/>
                    <a:pt x="206" y="864"/>
                    <a:pt x="81" y="906"/>
                  </a:cubicBezTo>
                  <a:cubicBezTo>
                    <a:pt x="0" y="940"/>
                    <a:pt x="427" y="956"/>
                    <a:pt x="928" y="956"/>
                  </a:cubicBezTo>
                  <a:cubicBezTo>
                    <a:pt x="1337" y="956"/>
                    <a:pt x="1796" y="946"/>
                    <a:pt x="2068" y="927"/>
                  </a:cubicBezTo>
                  <a:cubicBezTo>
                    <a:pt x="2675" y="906"/>
                    <a:pt x="3345" y="864"/>
                    <a:pt x="3428" y="864"/>
                  </a:cubicBezTo>
                  <a:cubicBezTo>
                    <a:pt x="3495" y="864"/>
                    <a:pt x="4071" y="944"/>
                    <a:pt x="4460" y="944"/>
                  </a:cubicBezTo>
                  <a:cubicBezTo>
                    <a:pt x="4557" y="944"/>
                    <a:pt x="4642" y="939"/>
                    <a:pt x="4705" y="927"/>
                  </a:cubicBezTo>
                  <a:cubicBezTo>
                    <a:pt x="5019" y="885"/>
                    <a:pt x="6985" y="864"/>
                    <a:pt x="7634" y="759"/>
                  </a:cubicBezTo>
                  <a:cubicBezTo>
                    <a:pt x="8262" y="655"/>
                    <a:pt x="9099" y="571"/>
                    <a:pt x="9203" y="571"/>
                  </a:cubicBezTo>
                  <a:cubicBezTo>
                    <a:pt x="9308" y="571"/>
                    <a:pt x="9601" y="718"/>
                    <a:pt x="9685" y="801"/>
                  </a:cubicBezTo>
                  <a:cubicBezTo>
                    <a:pt x="9768" y="885"/>
                    <a:pt x="10040" y="948"/>
                    <a:pt x="10333" y="948"/>
                  </a:cubicBezTo>
                  <a:cubicBezTo>
                    <a:pt x="10626" y="948"/>
                    <a:pt x="11693" y="948"/>
                    <a:pt x="12279" y="885"/>
                  </a:cubicBezTo>
                  <a:lnTo>
                    <a:pt x="12718" y="676"/>
                  </a:lnTo>
                  <a:cubicBezTo>
                    <a:pt x="12765" y="656"/>
                    <a:pt x="12817" y="648"/>
                    <a:pt x="12874" y="648"/>
                  </a:cubicBezTo>
                  <a:cubicBezTo>
                    <a:pt x="13123" y="648"/>
                    <a:pt x="13458" y="801"/>
                    <a:pt x="13765" y="801"/>
                  </a:cubicBezTo>
                  <a:cubicBezTo>
                    <a:pt x="14120" y="819"/>
                    <a:pt x="14475" y="829"/>
                    <a:pt x="14832" y="829"/>
                  </a:cubicBezTo>
                  <a:cubicBezTo>
                    <a:pt x="15337" y="829"/>
                    <a:pt x="15844" y="808"/>
                    <a:pt x="16359" y="759"/>
                  </a:cubicBezTo>
                  <a:lnTo>
                    <a:pt x="17238" y="655"/>
                  </a:lnTo>
                  <a:cubicBezTo>
                    <a:pt x="18180" y="780"/>
                    <a:pt x="20607" y="822"/>
                    <a:pt x="21234" y="822"/>
                  </a:cubicBezTo>
                  <a:cubicBezTo>
                    <a:pt x="21862" y="822"/>
                    <a:pt x="24017" y="780"/>
                    <a:pt x="24624" y="697"/>
                  </a:cubicBezTo>
                  <a:cubicBezTo>
                    <a:pt x="25210" y="592"/>
                    <a:pt x="27532" y="508"/>
                    <a:pt x="28244" y="487"/>
                  </a:cubicBezTo>
                  <a:cubicBezTo>
                    <a:pt x="28955" y="466"/>
                    <a:pt x="29520" y="257"/>
                    <a:pt x="29520" y="236"/>
                  </a:cubicBezTo>
                  <a:cubicBezTo>
                    <a:pt x="29520" y="194"/>
                    <a:pt x="29499" y="132"/>
                    <a:pt x="29457" y="90"/>
                  </a:cubicBezTo>
                  <a:lnTo>
                    <a:pt x="29416" y="90"/>
                  </a:lnTo>
                  <a:cubicBezTo>
                    <a:pt x="28872" y="90"/>
                    <a:pt x="28328" y="132"/>
                    <a:pt x="27783" y="132"/>
                  </a:cubicBezTo>
                  <a:cubicBezTo>
                    <a:pt x="27644" y="132"/>
                    <a:pt x="27505" y="141"/>
                    <a:pt x="27365" y="141"/>
                  </a:cubicBezTo>
                  <a:cubicBezTo>
                    <a:pt x="27295" y="141"/>
                    <a:pt x="27226" y="139"/>
                    <a:pt x="27156" y="132"/>
                  </a:cubicBezTo>
                  <a:cubicBezTo>
                    <a:pt x="26622" y="43"/>
                    <a:pt x="26243" y="0"/>
                    <a:pt x="25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3295525" y="755975"/>
              <a:ext cx="1084925" cy="41025"/>
            </a:xfrm>
            <a:custGeom>
              <a:avLst/>
              <a:gdLst/>
              <a:ahLst/>
              <a:cxnLst/>
              <a:rect l="l" t="t" r="r" b="b"/>
              <a:pathLst>
                <a:path w="43397" h="1641" extrusionOk="0">
                  <a:moveTo>
                    <a:pt x="43292" y="0"/>
                  </a:moveTo>
                  <a:cubicBezTo>
                    <a:pt x="39525" y="84"/>
                    <a:pt x="36115" y="168"/>
                    <a:pt x="36115" y="168"/>
                  </a:cubicBezTo>
                  <a:cubicBezTo>
                    <a:pt x="33834" y="210"/>
                    <a:pt x="31679" y="293"/>
                    <a:pt x="31595" y="335"/>
                  </a:cubicBezTo>
                  <a:cubicBezTo>
                    <a:pt x="31572" y="347"/>
                    <a:pt x="31531" y="352"/>
                    <a:pt x="31477" y="352"/>
                  </a:cubicBezTo>
                  <a:cubicBezTo>
                    <a:pt x="31338" y="352"/>
                    <a:pt x="31116" y="318"/>
                    <a:pt x="30905" y="272"/>
                  </a:cubicBezTo>
                  <a:lnTo>
                    <a:pt x="30696" y="293"/>
                  </a:lnTo>
                  <a:lnTo>
                    <a:pt x="30214" y="335"/>
                  </a:lnTo>
                  <a:cubicBezTo>
                    <a:pt x="29691" y="440"/>
                    <a:pt x="27348" y="544"/>
                    <a:pt x="25088" y="607"/>
                  </a:cubicBezTo>
                  <a:cubicBezTo>
                    <a:pt x="25088" y="607"/>
                    <a:pt x="23540" y="649"/>
                    <a:pt x="20715" y="712"/>
                  </a:cubicBezTo>
                  <a:cubicBezTo>
                    <a:pt x="17828" y="795"/>
                    <a:pt x="16237" y="816"/>
                    <a:pt x="16237" y="816"/>
                  </a:cubicBezTo>
                  <a:cubicBezTo>
                    <a:pt x="13936" y="858"/>
                    <a:pt x="7993" y="1005"/>
                    <a:pt x="6466" y="1109"/>
                  </a:cubicBezTo>
                  <a:cubicBezTo>
                    <a:pt x="4918" y="1214"/>
                    <a:pt x="2909" y="1277"/>
                    <a:pt x="1988" y="1319"/>
                  </a:cubicBezTo>
                  <a:lnTo>
                    <a:pt x="1151" y="1339"/>
                  </a:lnTo>
                  <a:lnTo>
                    <a:pt x="775" y="1339"/>
                  </a:lnTo>
                  <a:cubicBezTo>
                    <a:pt x="398" y="1339"/>
                    <a:pt x="22" y="1423"/>
                    <a:pt x="1" y="1528"/>
                  </a:cubicBezTo>
                  <a:lnTo>
                    <a:pt x="1" y="1570"/>
                  </a:lnTo>
                  <a:lnTo>
                    <a:pt x="1" y="1632"/>
                  </a:lnTo>
                  <a:cubicBezTo>
                    <a:pt x="7" y="1638"/>
                    <a:pt x="58" y="1641"/>
                    <a:pt x="145" y="1641"/>
                  </a:cubicBezTo>
                  <a:cubicBezTo>
                    <a:pt x="675" y="1641"/>
                    <a:pt x="2510" y="1546"/>
                    <a:pt x="3265" y="1528"/>
                  </a:cubicBezTo>
                  <a:cubicBezTo>
                    <a:pt x="4164" y="1465"/>
                    <a:pt x="5545" y="1423"/>
                    <a:pt x="6382" y="1381"/>
                  </a:cubicBezTo>
                  <a:lnTo>
                    <a:pt x="7136" y="1360"/>
                  </a:lnTo>
                  <a:cubicBezTo>
                    <a:pt x="7931" y="1339"/>
                    <a:pt x="8726" y="1339"/>
                    <a:pt x="9521" y="1319"/>
                  </a:cubicBezTo>
                  <a:cubicBezTo>
                    <a:pt x="10274" y="1277"/>
                    <a:pt x="11027" y="1277"/>
                    <a:pt x="11802" y="1256"/>
                  </a:cubicBezTo>
                  <a:cubicBezTo>
                    <a:pt x="12365" y="1256"/>
                    <a:pt x="12950" y="1212"/>
                    <a:pt x="13525" y="1212"/>
                  </a:cubicBezTo>
                  <a:cubicBezTo>
                    <a:pt x="13741" y="1212"/>
                    <a:pt x="13955" y="1218"/>
                    <a:pt x="14166" y="1235"/>
                  </a:cubicBezTo>
                  <a:lnTo>
                    <a:pt x="14940" y="1277"/>
                  </a:lnTo>
                  <a:cubicBezTo>
                    <a:pt x="15714" y="1130"/>
                    <a:pt x="19083" y="942"/>
                    <a:pt x="20108" y="921"/>
                  </a:cubicBezTo>
                  <a:cubicBezTo>
                    <a:pt x="20415" y="915"/>
                    <a:pt x="20739" y="912"/>
                    <a:pt x="21049" y="912"/>
                  </a:cubicBezTo>
                  <a:cubicBezTo>
                    <a:pt x="21796" y="912"/>
                    <a:pt x="22459" y="927"/>
                    <a:pt x="22577" y="942"/>
                  </a:cubicBezTo>
                  <a:cubicBezTo>
                    <a:pt x="22678" y="956"/>
                    <a:pt x="23038" y="981"/>
                    <a:pt x="23465" y="981"/>
                  </a:cubicBezTo>
                  <a:cubicBezTo>
                    <a:pt x="23656" y="981"/>
                    <a:pt x="23862" y="976"/>
                    <a:pt x="24063" y="963"/>
                  </a:cubicBezTo>
                  <a:lnTo>
                    <a:pt x="24670" y="900"/>
                  </a:lnTo>
                  <a:lnTo>
                    <a:pt x="25423" y="795"/>
                  </a:lnTo>
                  <a:cubicBezTo>
                    <a:pt x="25862" y="848"/>
                    <a:pt x="26281" y="874"/>
                    <a:pt x="26600" y="874"/>
                  </a:cubicBezTo>
                  <a:cubicBezTo>
                    <a:pt x="26919" y="874"/>
                    <a:pt x="27139" y="848"/>
                    <a:pt x="27180" y="795"/>
                  </a:cubicBezTo>
                  <a:lnTo>
                    <a:pt x="27306" y="691"/>
                  </a:lnTo>
                  <a:cubicBezTo>
                    <a:pt x="27365" y="677"/>
                    <a:pt x="27425" y="671"/>
                    <a:pt x="27484" y="671"/>
                  </a:cubicBezTo>
                  <a:cubicBezTo>
                    <a:pt x="27780" y="671"/>
                    <a:pt x="28073" y="816"/>
                    <a:pt x="28352" y="816"/>
                  </a:cubicBezTo>
                  <a:cubicBezTo>
                    <a:pt x="28642" y="816"/>
                    <a:pt x="28917" y="612"/>
                    <a:pt x="29244" y="612"/>
                  </a:cubicBezTo>
                  <a:cubicBezTo>
                    <a:pt x="29294" y="612"/>
                    <a:pt x="29345" y="617"/>
                    <a:pt x="29398" y="628"/>
                  </a:cubicBezTo>
                  <a:cubicBezTo>
                    <a:pt x="29482" y="649"/>
                    <a:pt x="29545" y="712"/>
                    <a:pt x="29649" y="712"/>
                  </a:cubicBezTo>
                  <a:lnTo>
                    <a:pt x="30131" y="733"/>
                  </a:lnTo>
                  <a:cubicBezTo>
                    <a:pt x="30654" y="733"/>
                    <a:pt x="31281" y="691"/>
                    <a:pt x="31574" y="607"/>
                  </a:cubicBezTo>
                  <a:lnTo>
                    <a:pt x="31825" y="607"/>
                  </a:lnTo>
                  <a:cubicBezTo>
                    <a:pt x="33395" y="544"/>
                    <a:pt x="34943" y="523"/>
                    <a:pt x="36512" y="503"/>
                  </a:cubicBezTo>
                  <a:cubicBezTo>
                    <a:pt x="36596" y="503"/>
                    <a:pt x="36683" y="499"/>
                    <a:pt x="36768" y="499"/>
                  </a:cubicBezTo>
                  <a:cubicBezTo>
                    <a:pt x="36896" y="499"/>
                    <a:pt x="37019" y="507"/>
                    <a:pt x="37119" y="544"/>
                  </a:cubicBezTo>
                  <a:cubicBezTo>
                    <a:pt x="37343" y="677"/>
                    <a:pt x="37587" y="725"/>
                    <a:pt x="37822" y="725"/>
                  </a:cubicBezTo>
                  <a:cubicBezTo>
                    <a:pt x="38070" y="725"/>
                    <a:pt x="38307" y="672"/>
                    <a:pt x="38500" y="607"/>
                  </a:cubicBezTo>
                  <a:cubicBezTo>
                    <a:pt x="38856" y="482"/>
                    <a:pt x="39211" y="440"/>
                    <a:pt x="39567" y="440"/>
                  </a:cubicBezTo>
                  <a:lnTo>
                    <a:pt x="40844" y="398"/>
                  </a:lnTo>
                  <a:cubicBezTo>
                    <a:pt x="42245" y="377"/>
                    <a:pt x="43396" y="189"/>
                    <a:pt x="43396" y="126"/>
                  </a:cubicBezTo>
                  <a:cubicBezTo>
                    <a:pt x="43396" y="105"/>
                    <a:pt x="43354" y="21"/>
                    <a:pt x="43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1790075" y="810900"/>
              <a:ext cx="386600" cy="42875"/>
            </a:xfrm>
            <a:custGeom>
              <a:avLst/>
              <a:gdLst/>
              <a:ahLst/>
              <a:cxnLst/>
              <a:rect l="l" t="t" r="r" b="b"/>
              <a:pathLst>
                <a:path w="15464" h="1715" extrusionOk="0">
                  <a:moveTo>
                    <a:pt x="10713" y="0"/>
                  </a:moveTo>
                  <a:lnTo>
                    <a:pt x="10672" y="21"/>
                  </a:lnTo>
                  <a:cubicBezTo>
                    <a:pt x="10462" y="208"/>
                    <a:pt x="10207" y="245"/>
                    <a:pt x="9943" y="245"/>
                  </a:cubicBezTo>
                  <a:cubicBezTo>
                    <a:pt x="9767" y="245"/>
                    <a:pt x="9586" y="228"/>
                    <a:pt x="9413" y="228"/>
                  </a:cubicBezTo>
                  <a:cubicBezTo>
                    <a:pt x="9379" y="228"/>
                    <a:pt x="9345" y="229"/>
                    <a:pt x="9311" y="231"/>
                  </a:cubicBezTo>
                  <a:lnTo>
                    <a:pt x="7700" y="293"/>
                  </a:lnTo>
                  <a:cubicBezTo>
                    <a:pt x="5922" y="314"/>
                    <a:pt x="2281" y="398"/>
                    <a:pt x="1465" y="482"/>
                  </a:cubicBezTo>
                  <a:cubicBezTo>
                    <a:pt x="670" y="586"/>
                    <a:pt x="0" y="691"/>
                    <a:pt x="0" y="712"/>
                  </a:cubicBezTo>
                  <a:cubicBezTo>
                    <a:pt x="0" y="727"/>
                    <a:pt x="624" y="777"/>
                    <a:pt x="1111" y="777"/>
                  </a:cubicBezTo>
                  <a:cubicBezTo>
                    <a:pt x="1286" y="777"/>
                    <a:pt x="1444" y="770"/>
                    <a:pt x="1549" y="754"/>
                  </a:cubicBezTo>
                  <a:cubicBezTo>
                    <a:pt x="1619" y="750"/>
                    <a:pt x="1709" y="748"/>
                    <a:pt x="1813" y="748"/>
                  </a:cubicBezTo>
                  <a:cubicBezTo>
                    <a:pt x="2333" y="748"/>
                    <a:pt x="3184" y="792"/>
                    <a:pt x="3411" y="879"/>
                  </a:cubicBezTo>
                  <a:cubicBezTo>
                    <a:pt x="3490" y="925"/>
                    <a:pt x="3609" y="942"/>
                    <a:pt x="3741" y="942"/>
                  </a:cubicBezTo>
                  <a:cubicBezTo>
                    <a:pt x="4030" y="942"/>
                    <a:pt x="4377" y="860"/>
                    <a:pt x="4478" y="816"/>
                  </a:cubicBezTo>
                  <a:cubicBezTo>
                    <a:pt x="4530" y="790"/>
                    <a:pt x="4606" y="781"/>
                    <a:pt x="4688" y="781"/>
                  </a:cubicBezTo>
                  <a:cubicBezTo>
                    <a:pt x="4871" y="781"/>
                    <a:pt x="5083" y="829"/>
                    <a:pt x="5127" y="858"/>
                  </a:cubicBezTo>
                  <a:cubicBezTo>
                    <a:pt x="5231" y="921"/>
                    <a:pt x="5127" y="1465"/>
                    <a:pt x="5064" y="1653"/>
                  </a:cubicBezTo>
                  <a:cubicBezTo>
                    <a:pt x="5047" y="1696"/>
                    <a:pt x="5064" y="1715"/>
                    <a:pt x="5104" y="1715"/>
                  </a:cubicBezTo>
                  <a:cubicBezTo>
                    <a:pt x="5259" y="1715"/>
                    <a:pt x="5751" y="1443"/>
                    <a:pt x="5901" y="1277"/>
                  </a:cubicBezTo>
                  <a:cubicBezTo>
                    <a:pt x="6068" y="1067"/>
                    <a:pt x="7073" y="754"/>
                    <a:pt x="8098" y="607"/>
                  </a:cubicBezTo>
                  <a:lnTo>
                    <a:pt x="11174" y="607"/>
                  </a:lnTo>
                  <a:cubicBezTo>
                    <a:pt x="13454" y="544"/>
                    <a:pt x="15421" y="482"/>
                    <a:pt x="15442" y="440"/>
                  </a:cubicBezTo>
                  <a:cubicBezTo>
                    <a:pt x="15463" y="419"/>
                    <a:pt x="15463" y="293"/>
                    <a:pt x="15463" y="231"/>
                  </a:cubicBezTo>
                  <a:cubicBezTo>
                    <a:pt x="15463" y="189"/>
                    <a:pt x="15358" y="126"/>
                    <a:pt x="15233" y="126"/>
                  </a:cubicBezTo>
                  <a:lnTo>
                    <a:pt x="15128" y="126"/>
                  </a:lnTo>
                  <a:lnTo>
                    <a:pt x="13705" y="63"/>
                  </a:lnTo>
                  <a:cubicBezTo>
                    <a:pt x="12136" y="21"/>
                    <a:pt x="10776" y="21"/>
                    <a:pt x="10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2268175" y="803475"/>
              <a:ext cx="388675" cy="20125"/>
            </a:xfrm>
            <a:custGeom>
              <a:avLst/>
              <a:gdLst/>
              <a:ahLst/>
              <a:cxnLst/>
              <a:rect l="l" t="t" r="r" b="b"/>
              <a:pathLst>
                <a:path w="15547" h="805" extrusionOk="0">
                  <a:moveTo>
                    <a:pt x="11059" y="0"/>
                  </a:moveTo>
                  <a:cubicBezTo>
                    <a:pt x="11031" y="0"/>
                    <a:pt x="11007" y="2"/>
                    <a:pt x="10986" y="4"/>
                  </a:cubicBezTo>
                  <a:cubicBezTo>
                    <a:pt x="10672" y="67"/>
                    <a:pt x="10337" y="360"/>
                    <a:pt x="10316" y="402"/>
                  </a:cubicBezTo>
                  <a:cubicBezTo>
                    <a:pt x="10316" y="410"/>
                    <a:pt x="10306" y="414"/>
                    <a:pt x="10286" y="414"/>
                  </a:cubicBezTo>
                  <a:cubicBezTo>
                    <a:pt x="10156" y="414"/>
                    <a:pt x="9619" y="241"/>
                    <a:pt x="9019" y="4"/>
                  </a:cubicBezTo>
                  <a:lnTo>
                    <a:pt x="8454" y="214"/>
                  </a:lnTo>
                  <a:cubicBezTo>
                    <a:pt x="7952" y="402"/>
                    <a:pt x="7512" y="381"/>
                    <a:pt x="7073" y="402"/>
                  </a:cubicBezTo>
                  <a:cubicBezTo>
                    <a:pt x="7007" y="404"/>
                    <a:pt x="6941" y="405"/>
                    <a:pt x="6875" y="405"/>
                  </a:cubicBezTo>
                  <a:cubicBezTo>
                    <a:pt x="6209" y="405"/>
                    <a:pt x="5542" y="316"/>
                    <a:pt x="4876" y="297"/>
                  </a:cubicBezTo>
                  <a:lnTo>
                    <a:pt x="3328" y="214"/>
                  </a:lnTo>
                  <a:cubicBezTo>
                    <a:pt x="1654" y="297"/>
                    <a:pt x="105" y="507"/>
                    <a:pt x="63" y="569"/>
                  </a:cubicBezTo>
                  <a:cubicBezTo>
                    <a:pt x="1" y="590"/>
                    <a:pt x="273" y="695"/>
                    <a:pt x="649" y="779"/>
                  </a:cubicBezTo>
                  <a:cubicBezTo>
                    <a:pt x="756" y="796"/>
                    <a:pt x="965" y="804"/>
                    <a:pt x="1228" y="804"/>
                  </a:cubicBezTo>
                  <a:cubicBezTo>
                    <a:pt x="1892" y="804"/>
                    <a:pt x="2898" y="755"/>
                    <a:pt x="3453" y="695"/>
                  </a:cubicBezTo>
                  <a:lnTo>
                    <a:pt x="4164" y="695"/>
                  </a:lnTo>
                  <a:lnTo>
                    <a:pt x="4918" y="674"/>
                  </a:lnTo>
                  <a:cubicBezTo>
                    <a:pt x="5390" y="709"/>
                    <a:pt x="7118" y="724"/>
                    <a:pt x="8848" y="724"/>
                  </a:cubicBezTo>
                  <a:cubicBezTo>
                    <a:pt x="10261" y="724"/>
                    <a:pt x="11675" y="714"/>
                    <a:pt x="12408" y="695"/>
                  </a:cubicBezTo>
                  <a:cubicBezTo>
                    <a:pt x="14019" y="674"/>
                    <a:pt x="15463" y="611"/>
                    <a:pt x="15484" y="590"/>
                  </a:cubicBezTo>
                  <a:cubicBezTo>
                    <a:pt x="15505" y="569"/>
                    <a:pt x="15547" y="318"/>
                    <a:pt x="15547" y="256"/>
                  </a:cubicBezTo>
                  <a:cubicBezTo>
                    <a:pt x="15547" y="151"/>
                    <a:pt x="15191" y="88"/>
                    <a:pt x="15066" y="88"/>
                  </a:cubicBezTo>
                  <a:cubicBezTo>
                    <a:pt x="14940" y="88"/>
                    <a:pt x="15149" y="256"/>
                    <a:pt x="15275" y="297"/>
                  </a:cubicBezTo>
                  <a:cubicBezTo>
                    <a:pt x="15380" y="360"/>
                    <a:pt x="14752" y="402"/>
                    <a:pt x="14543" y="402"/>
                  </a:cubicBezTo>
                  <a:cubicBezTo>
                    <a:pt x="14532" y="403"/>
                    <a:pt x="14520" y="404"/>
                    <a:pt x="14508" y="404"/>
                  </a:cubicBezTo>
                  <a:cubicBezTo>
                    <a:pt x="14312" y="404"/>
                    <a:pt x="13973" y="251"/>
                    <a:pt x="13894" y="172"/>
                  </a:cubicBezTo>
                  <a:cubicBezTo>
                    <a:pt x="13856" y="142"/>
                    <a:pt x="13729" y="131"/>
                    <a:pt x="13568" y="131"/>
                  </a:cubicBezTo>
                  <a:cubicBezTo>
                    <a:pt x="13280" y="131"/>
                    <a:pt x="12881" y="166"/>
                    <a:pt x="12680" y="193"/>
                  </a:cubicBezTo>
                  <a:cubicBezTo>
                    <a:pt x="12650" y="199"/>
                    <a:pt x="12612" y="202"/>
                    <a:pt x="12569" y="202"/>
                  </a:cubicBezTo>
                  <a:cubicBezTo>
                    <a:pt x="12196" y="202"/>
                    <a:pt x="11400" y="0"/>
                    <a:pt x="1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5672975" y="776375"/>
              <a:ext cx="149175" cy="53900"/>
            </a:xfrm>
            <a:custGeom>
              <a:avLst/>
              <a:gdLst/>
              <a:ahLst/>
              <a:cxnLst/>
              <a:rect l="l" t="t" r="r" b="b"/>
              <a:pathLst>
                <a:path w="5967" h="2156" extrusionOk="0">
                  <a:moveTo>
                    <a:pt x="84" y="0"/>
                  </a:moveTo>
                  <a:cubicBezTo>
                    <a:pt x="21" y="84"/>
                    <a:pt x="0" y="210"/>
                    <a:pt x="0" y="251"/>
                  </a:cubicBezTo>
                  <a:cubicBezTo>
                    <a:pt x="0" y="314"/>
                    <a:pt x="293" y="398"/>
                    <a:pt x="398" y="398"/>
                  </a:cubicBezTo>
                  <a:cubicBezTo>
                    <a:pt x="503" y="398"/>
                    <a:pt x="524" y="544"/>
                    <a:pt x="503" y="607"/>
                  </a:cubicBezTo>
                  <a:cubicBezTo>
                    <a:pt x="461" y="649"/>
                    <a:pt x="1800" y="1130"/>
                    <a:pt x="2344" y="1256"/>
                  </a:cubicBezTo>
                  <a:cubicBezTo>
                    <a:pt x="2867" y="1360"/>
                    <a:pt x="3495" y="1716"/>
                    <a:pt x="3557" y="1800"/>
                  </a:cubicBezTo>
                  <a:cubicBezTo>
                    <a:pt x="3599" y="1884"/>
                    <a:pt x="4060" y="1967"/>
                    <a:pt x="4185" y="1967"/>
                  </a:cubicBezTo>
                  <a:cubicBezTo>
                    <a:pt x="4205" y="1961"/>
                    <a:pt x="4230" y="1958"/>
                    <a:pt x="4260" y="1958"/>
                  </a:cubicBezTo>
                  <a:cubicBezTo>
                    <a:pt x="4426" y="1958"/>
                    <a:pt x="4739" y="2046"/>
                    <a:pt x="5022" y="2135"/>
                  </a:cubicBezTo>
                  <a:cubicBezTo>
                    <a:pt x="5069" y="2149"/>
                    <a:pt x="5122" y="2156"/>
                    <a:pt x="5178" y="2156"/>
                  </a:cubicBezTo>
                  <a:cubicBezTo>
                    <a:pt x="5519" y="2156"/>
                    <a:pt x="5967" y="1917"/>
                    <a:pt x="5859" y="1863"/>
                  </a:cubicBezTo>
                  <a:cubicBezTo>
                    <a:pt x="5734" y="1758"/>
                    <a:pt x="5252" y="1591"/>
                    <a:pt x="4750" y="1486"/>
                  </a:cubicBezTo>
                  <a:lnTo>
                    <a:pt x="4436" y="1360"/>
                  </a:lnTo>
                  <a:lnTo>
                    <a:pt x="3892" y="1130"/>
                  </a:lnTo>
                  <a:cubicBezTo>
                    <a:pt x="3327" y="816"/>
                    <a:pt x="2009" y="398"/>
                    <a:pt x="1026" y="18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3292400" y="762950"/>
              <a:ext cx="239075" cy="17625"/>
            </a:xfrm>
            <a:custGeom>
              <a:avLst/>
              <a:gdLst/>
              <a:ahLst/>
              <a:cxnLst/>
              <a:rect l="l" t="t" r="r" b="b"/>
              <a:pathLst>
                <a:path w="9563" h="705" extrusionOk="0">
                  <a:moveTo>
                    <a:pt x="8479" y="1"/>
                  </a:moveTo>
                  <a:cubicBezTo>
                    <a:pt x="8102" y="1"/>
                    <a:pt x="7641" y="6"/>
                    <a:pt x="7156" y="14"/>
                  </a:cubicBezTo>
                  <a:lnTo>
                    <a:pt x="6026" y="35"/>
                  </a:lnTo>
                  <a:lnTo>
                    <a:pt x="4980" y="35"/>
                  </a:lnTo>
                  <a:cubicBezTo>
                    <a:pt x="3871" y="182"/>
                    <a:pt x="1297" y="370"/>
                    <a:pt x="649" y="475"/>
                  </a:cubicBezTo>
                  <a:cubicBezTo>
                    <a:pt x="0" y="600"/>
                    <a:pt x="0" y="705"/>
                    <a:pt x="147" y="705"/>
                  </a:cubicBezTo>
                  <a:cubicBezTo>
                    <a:pt x="314" y="705"/>
                    <a:pt x="1820" y="684"/>
                    <a:pt x="2344" y="663"/>
                  </a:cubicBezTo>
                  <a:cubicBezTo>
                    <a:pt x="2867" y="642"/>
                    <a:pt x="4666" y="454"/>
                    <a:pt x="5189" y="433"/>
                  </a:cubicBezTo>
                  <a:cubicBezTo>
                    <a:pt x="5712" y="391"/>
                    <a:pt x="7010" y="370"/>
                    <a:pt x="8077" y="349"/>
                  </a:cubicBezTo>
                  <a:lnTo>
                    <a:pt x="9039" y="328"/>
                  </a:lnTo>
                  <a:cubicBezTo>
                    <a:pt x="9102" y="307"/>
                    <a:pt x="9175" y="307"/>
                    <a:pt x="9248" y="307"/>
                  </a:cubicBezTo>
                  <a:cubicBezTo>
                    <a:pt x="9322" y="307"/>
                    <a:pt x="9395" y="307"/>
                    <a:pt x="9458" y="286"/>
                  </a:cubicBezTo>
                  <a:lnTo>
                    <a:pt x="9520" y="286"/>
                  </a:lnTo>
                  <a:cubicBezTo>
                    <a:pt x="9562" y="244"/>
                    <a:pt x="9458" y="77"/>
                    <a:pt x="9416" y="35"/>
                  </a:cubicBezTo>
                  <a:cubicBezTo>
                    <a:pt x="9379" y="11"/>
                    <a:pt x="9012" y="1"/>
                    <a:pt x="8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5382650" y="732750"/>
              <a:ext cx="215025" cy="24300"/>
            </a:xfrm>
            <a:custGeom>
              <a:avLst/>
              <a:gdLst/>
              <a:ahLst/>
              <a:cxnLst/>
              <a:rect l="l" t="t" r="r" b="b"/>
              <a:pathLst>
                <a:path w="8601" h="972" extrusionOk="0">
                  <a:moveTo>
                    <a:pt x="473" y="0"/>
                  </a:moveTo>
                  <a:cubicBezTo>
                    <a:pt x="430" y="0"/>
                    <a:pt x="391" y="3"/>
                    <a:pt x="357" y="9"/>
                  </a:cubicBezTo>
                  <a:cubicBezTo>
                    <a:pt x="1" y="92"/>
                    <a:pt x="231" y="323"/>
                    <a:pt x="859" y="532"/>
                  </a:cubicBezTo>
                  <a:lnTo>
                    <a:pt x="1486" y="427"/>
                  </a:lnTo>
                  <a:cubicBezTo>
                    <a:pt x="1590" y="404"/>
                    <a:pt x="1706" y="388"/>
                    <a:pt x="1820" y="388"/>
                  </a:cubicBezTo>
                  <a:cubicBezTo>
                    <a:pt x="1915" y="388"/>
                    <a:pt x="2008" y="399"/>
                    <a:pt x="2093" y="427"/>
                  </a:cubicBezTo>
                  <a:cubicBezTo>
                    <a:pt x="3307" y="908"/>
                    <a:pt x="4646" y="657"/>
                    <a:pt x="5901" y="846"/>
                  </a:cubicBezTo>
                  <a:lnTo>
                    <a:pt x="6738" y="971"/>
                  </a:lnTo>
                  <a:cubicBezTo>
                    <a:pt x="7722" y="908"/>
                    <a:pt x="8559" y="804"/>
                    <a:pt x="8580" y="762"/>
                  </a:cubicBezTo>
                  <a:cubicBezTo>
                    <a:pt x="8600" y="741"/>
                    <a:pt x="8370" y="616"/>
                    <a:pt x="8245" y="574"/>
                  </a:cubicBezTo>
                  <a:cubicBezTo>
                    <a:pt x="8098" y="511"/>
                    <a:pt x="7471" y="427"/>
                    <a:pt x="6822" y="364"/>
                  </a:cubicBezTo>
                  <a:cubicBezTo>
                    <a:pt x="6173" y="302"/>
                    <a:pt x="3600" y="239"/>
                    <a:pt x="2637" y="92"/>
                  </a:cubicBezTo>
                  <a:lnTo>
                    <a:pt x="1758" y="260"/>
                  </a:lnTo>
                  <a:lnTo>
                    <a:pt x="1717" y="260"/>
                  </a:lnTo>
                  <a:cubicBezTo>
                    <a:pt x="1698" y="260"/>
                    <a:pt x="900" y="0"/>
                    <a:pt x="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5559975" y="1109575"/>
              <a:ext cx="79550" cy="53900"/>
            </a:xfrm>
            <a:custGeom>
              <a:avLst/>
              <a:gdLst/>
              <a:ahLst/>
              <a:cxnLst/>
              <a:rect l="l" t="t" r="r" b="b"/>
              <a:pathLst>
                <a:path w="3182" h="2156" extrusionOk="0">
                  <a:moveTo>
                    <a:pt x="1361" y="1"/>
                  </a:moveTo>
                  <a:cubicBezTo>
                    <a:pt x="1194" y="1"/>
                    <a:pt x="859" y="273"/>
                    <a:pt x="754" y="398"/>
                  </a:cubicBezTo>
                  <a:cubicBezTo>
                    <a:pt x="650" y="524"/>
                    <a:pt x="859" y="733"/>
                    <a:pt x="943" y="754"/>
                  </a:cubicBezTo>
                  <a:cubicBezTo>
                    <a:pt x="1005" y="796"/>
                    <a:pt x="859" y="921"/>
                    <a:pt x="754" y="984"/>
                  </a:cubicBezTo>
                  <a:cubicBezTo>
                    <a:pt x="671" y="1005"/>
                    <a:pt x="859" y="1340"/>
                    <a:pt x="984" y="1465"/>
                  </a:cubicBezTo>
                  <a:cubicBezTo>
                    <a:pt x="1045" y="1551"/>
                    <a:pt x="985" y="1594"/>
                    <a:pt x="842" y="1594"/>
                  </a:cubicBezTo>
                  <a:cubicBezTo>
                    <a:pt x="739" y="1594"/>
                    <a:pt x="594" y="1572"/>
                    <a:pt x="419" y="1528"/>
                  </a:cubicBezTo>
                  <a:lnTo>
                    <a:pt x="106" y="1465"/>
                  </a:lnTo>
                  <a:lnTo>
                    <a:pt x="22" y="1444"/>
                  </a:lnTo>
                  <a:lnTo>
                    <a:pt x="22" y="1444"/>
                  </a:lnTo>
                  <a:cubicBezTo>
                    <a:pt x="1" y="1465"/>
                    <a:pt x="210" y="1758"/>
                    <a:pt x="273" y="1863"/>
                  </a:cubicBezTo>
                  <a:cubicBezTo>
                    <a:pt x="319" y="1909"/>
                    <a:pt x="438" y="1927"/>
                    <a:pt x="568" y="1927"/>
                  </a:cubicBezTo>
                  <a:cubicBezTo>
                    <a:pt x="732" y="1927"/>
                    <a:pt x="914" y="1898"/>
                    <a:pt x="984" y="1863"/>
                  </a:cubicBezTo>
                  <a:cubicBezTo>
                    <a:pt x="1010" y="1853"/>
                    <a:pt x="1035" y="1849"/>
                    <a:pt x="1060" y="1849"/>
                  </a:cubicBezTo>
                  <a:cubicBezTo>
                    <a:pt x="1200" y="1849"/>
                    <a:pt x="1326" y="1980"/>
                    <a:pt x="1361" y="2051"/>
                  </a:cubicBezTo>
                  <a:cubicBezTo>
                    <a:pt x="1382" y="2135"/>
                    <a:pt x="1675" y="2156"/>
                    <a:pt x="1779" y="2156"/>
                  </a:cubicBezTo>
                  <a:cubicBezTo>
                    <a:pt x="1884" y="2156"/>
                    <a:pt x="1989" y="2051"/>
                    <a:pt x="1989" y="1947"/>
                  </a:cubicBezTo>
                  <a:lnTo>
                    <a:pt x="1947" y="1884"/>
                  </a:lnTo>
                  <a:lnTo>
                    <a:pt x="1905" y="1800"/>
                  </a:lnTo>
                  <a:cubicBezTo>
                    <a:pt x="1821" y="1737"/>
                    <a:pt x="2449" y="1528"/>
                    <a:pt x="2721" y="1444"/>
                  </a:cubicBezTo>
                  <a:cubicBezTo>
                    <a:pt x="2972" y="1361"/>
                    <a:pt x="3181" y="1277"/>
                    <a:pt x="3181" y="1256"/>
                  </a:cubicBezTo>
                  <a:lnTo>
                    <a:pt x="3181" y="1256"/>
                  </a:lnTo>
                  <a:cubicBezTo>
                    <a:pt x="3181" y="1256"/>
                    <a:pt x="2616" y="1256"/>
                    <a:pt x="2365" y="1277"/>
                  </a:cubicBezTo>
                  <a:cubicBezTo>
                    <a:pt x="2135" y="1319"/>
                    <a:pt x="1884" y="1340"/>
                    <a:pt x="1779" y="1361"/>
                  </a:cubicBezTo>
                  <a:cubicBezTo>
                    <a:pt x="1752" y="1372"/>
                    <a:pt x="1712" y="1376"/>
                    <a:pt x="1666" y="1376"/>
                  </a:cubicBezTo>
                  <a:cubicBezTo>
                    <a:pt x="1564" y="1376"/>
                    <a:pt x="1434" y="1356"/>
                    <a:pt x="1362" y="1356"/>
                  </a:cubicBezTo>
                  <a:cubicBezTo>
                    <a:pt x="1343" y="1356"/>
                    <a:pt x="1329" y="1358"/>
                    <a:pt x="1319" y="1361"/>
                  </a:cubicBezTo>
                  <a:cubicBezTo>
                    <a:pt x="1319" y="1340"/>
                    <a:pt x="1612" y="1277"/>
                    <a:pt x="1717" y="1256"/>
                  </a:cubicBezTo>
                  <a:cubicBezTo>
                    <a:pt x="1736" y="1252"/>
                    <a:pt x="1755" y="1251"/>
                    <a:pt x="1774" y="1251"/>
                  </a:cubicBezTo>
                  <a:cubicBezTo>
                    <a:pt x="1856" y="1251"/>
                    <a:pt x="1926" y="1285"/>
                    <a:pt x="1926" y="1319"/>
                  </a:cubicBezTo>
                  <a:cubicBezTo>
                    <a:pt x="1926" y="1320"/>
                    <a:pt x="1926" y="1320"/>
                    <a:pt x="1926" y="1320"/>
                  </a:cubicBezTo>
                  <a:cubicBezTo>
                    <a:pt x="1933" y="1320"/>
                    <a:pt x="2033" y="1023"/>
                    <a:pt x="2093" y="942"/>
                  </a:cubicBezTo>
                  <a:cubicBezTo>
                    <a:pt x="2114" y="880"/>
                    <a:pt x="1905" y="691"/>
                    <a:pt x="1821" y="649"/>
                  </a:cubicBezTo>
                  <a:cubicBezTo>
                    <a:pt x="1738" y="628"/>
                    <a:pt x="1800" y="294"/>
                    <a:pt x="1842" y="189"/>
                  </a:cubicBezTo>
                  <a:cubicBezTo>
                    <a:pt x="1884" y="84"/>
                    <a:pt x="1487" y="1"/>
                    <a:pt x="1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4258550" y="728975"/>
              <a:ext cx="223125" cy="13425"/>
            </a:xfrm>
            <a:custGeom>
              <a:avLst/>
              <a:gdLst/>
              <a:ahLst/>
              <a:cxnLst/>
              <a:rect l="l" t="t" r="r" b="b"/>
              <a:pathLst>
                <a:path w="8925" h="537" extrusionOk="0">
                  <a:moveTo>
                    <a:pt x="7612" y="1"/>
                  </a:moveTo>
                  <a:cubicBezTo>
                    <a:pt x="7149" y="1"/>
                    <a:pt x="6589" y="6"/>
                    <a:pt x="5984" y="13"/>
                  </a:cubicBezTo>
                  <a:cubicBezTo>
                    <a:pt x="4352" y="34"/>
                    <a:pt x="21" y="306"/>
                    <a:pt x="0" y="369"/>
                  </a:cubicBezTo>
                  <a:cubicBezTo>
                    <a:pt x="0" y="432"/>
                    <a:pt x="167" y="515"/>
                    <a:pt x="314" y="536"/>
                  </a:cubicBezTo>
                  <a:lnTo>
                    <a:pt x="398" y="474"/>
                  </a:lnTo>
                  <a:cubicBezTo>
                    <a:pt x="649" y="285"/>
                    <a:pt x="947" y="262"/>
                    <a:pt x="1248" y="262"/>
                  </a:cubicBezTo>
                  <a:cubicBezTo>
                    <a:pt x="1348" y="262"/>
                    <a:pt x="1449" y="264"/>
                    <a:pt x="1548" y="264"/>
                  </a:cubicBezTo>
                  <a:lnTo>
                    <a:pt x="2260" y="264"/>
                  </a:lnTo>
                  <a:cubicBezTo>
                    <a:pt x="2835" y="328"/>
                    <a:pt x="4742" y="356"/>
                    <a:pt x="6020" y="356"/>
                  </a:cubicBezTo>
                  <a:cubicBezTo>
                    <a:pt x="6415" y="356"/>
                    <a:pt x="6750" y="353"/>
                    <a:pt x="6968" y="348"/>
                  </a:cubicBezTo>
                  <a:cubicBezTo>
                    <a:pt x="7867" y="327"/>
                    <a:pt x="8809" y="118"/>
                    <a:pt x="8872" y="55"/>
                  </a:cubicBezTo>
                  <a:cubicBezTo>
                    <a:pt x="8925" y="15"/>
                    <a:pt x="8414" y="1"/>
                    <a:pt x="7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3931600" y="734000"/>
              <a:ext cx="191475" cy="19900"/>
            </a:xfrm>
            <a:custGeom>
              <a:avLst/>
              <a:gdLst/>
              <a:ahLst/>
              <a:cxnLst/>
              <a:rect l="l" t="t" r="r" b="b"/>
              <a:pathLst>
                <a:path w="7659" h="796" extrusionOk="0">
                  <a:moveTo>
                    <a:pt x="4081" y="1"/>
                  </a:moveTo>
                  <a:cubicBezTo>
                    <a:pt x="1884" y="231"/>
                    <a:pt x="64" y="440"/>
                    <a:pt x="22" y="461"/>
                  </a:cubicBezTo>
                  <a:cubicBezTo>
                    <a:pt x="1" y="482"/>
                    <a:pt x="482" y="649"/>
                    <a:pt x="1047" y="796"/>
                  </a:cubicBezTo>
                  <a:lnTo>
                    <a:pt x="1633" y="733"/>
                  </a:lnTo>
                  <a:lnTo>
                    <a:pt x="2386" y="628"/>
                  </a:lnTo>
                  <a:cubicBezTo>
                    <a:pt x="3223" y="545"/>
                    <a:pt x="4625" y="461"/>
                    <a:pt x="5504" y="440"/>
                  </a:cubicBezTo>
                  <a:lnTo>
                    <a:pt x="6278" y="419"/>
                  </a:lnTo>
                  <a:lnTo>
                    <a:pt x="6717" y="419"/>
                  </a:lnTo>
                  <a:cubicBezTo>
                    <a:pt x="7219" y="419"/>
                    <a:pt x="7617" y="377"/>
                    <a:pt x="7638" y="356"/>
                  </a:cubicBezTo>
                  <a:cubicBezTo>
                    <a:pt x="7659" y="356"/>
                    <a:pt x="7324" y="168"/>
                    <a:pt x="7198" y="126"/>
                  </a:cubicBezTo>
                  <a:cubicBezTo>
                    <a:pt x="7159" y="106"/>
                    <a:pt x="7110" y="99"/>
                    <a:pt x="7062" y="99"/>
                  </a:cubicBezTo>
                  <a:cubicBezTo>
                    <a:pt x="6957" y="99"/>
                    <a:pt x="6850" y="133"/>
                    <a:pt x="6822" y="147"/>
                  </a:cubicBezTo>
                  <a:cubicBezTo>
                    <a:pt x="6822" y="153"/>
                    <a:pt x="6805" y="155"/>
                    <a:pt x="6775" y="155"/>
                  </a:cubicBezTo>
                  <a:cubicBezTo>
                    <a:pt x="6694" y="155"/>
                    <a:pt x="6513" y="136"/>
                    <a:pt x="6299" y="105"/>
                  </a:cubicBezTo>
                  <a:lnTo>
                    <a:pt x="6090" y="105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2977500" y="789975"/>
              <a:ext cx="286150" cy="14725"/>
            </a:xfrm>
            <a:custGeom>
              <a:avLst/>
              <a:gdLst/>
              <a:ahLst/>
              <a:cxnLst/>
              <a:rect l="l" t="t" r="r" b="b"/>
              <a:pathLst>
                <a:path w="11446" h="589" extrusionOk="0">
                  <a:moveTo>
                    <a:pt x="10336" y="0"/>
                  </a:moveTo>
                  <a:lnTo>
                    <a:pt x="9834" y="105"/>
                  </a:lnTo>
                  <a:lnTo>
                    <a:pt x="8872" y="293"/>
                  </a:lnTo>
                  <a:cubicBezTo>
                    <a:pt x="8390" y="210"/>
                    <a:pt x="7805" y="105"/>
                    <a:pt x="7533" y="42"/>
                  </a:cubicBezTo>
                  <a:lnTo>
                    <a:pt x="7407" y="126"/>
                  </a:lnTo>
                  <a:cubicBezTo>
                    <a:pt x="7175" y="297"/>
                    <a:pt x="6929" y="332"/>
                    <a:pt x="6681" y="332"/>
                  </a:cubicBezTo>
                  <a:cubicBezTo>
                    <a:pt x="6504" y="332"/>
                    <a:pt x="6326" y="314"/>
                    <a:pt x="6152" y="314"/>
                  </a:cubicBezTo>
                  <a:lnTo>
                    <a:pt x="4310" y="356"/>
                  </a:lnTo>
                  <a:cubicBezTo>
                    <a:pt x="2302" y="419"/>
                    <a:pt x="335" y="461"/>
                    <a:pt x="209" y="461"/>
                  </a:cubicBezTo>
                  <a:cubicBezTo>
                    <a:pt x="105" y="503"/>
                    <a:pt x="0" y="544"/>
                    <a:pt x="0" y="586"/>
                  </a:cubicBezTo>
                  <a:cubicBezTo>
                    <a:pt x="0" y="588"/>
                    <a:pt x="43" y="589"/>
                    <a:pt x="124" y="589"/>
                  </a:cubicBezTo>
                  <a:cubicBezTo>
                    <a:pt x="952" y="589"/>
                    <a:pt x="5709" y="497"/>
                    <a:pt x="7616" y="440"/>
                  </a:cubicBezTo>
                  <a:cubicBezTo>
                    <a:pt x="9709" y="398"/>
                    <a:pt x="11445" y="210"/>
                    <a:pt x="11445" y="168"/>
                  </a:cubicBezTo>
                  <a:cubicBezTo>
                    <a:pt x="11445" y="105"/>
                    <a:pt x="10943" y="21"/>
                    <a:pt x="103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5837750" y="835175"/>
              <a:ext cx="84775" cy="45900"/>
            </a:xfrm>
            <a:custGeom>
              <a:avLst/>
              <a:gdLst/>
              <a:ahLst/>
              <a:cxnLst/>
              <a:rect l="l" t="t" r="r" b="b"/>
              <a:pathLst>
                <a:path w="3391" h="1836" extrusionOk="0">
                  <a:moveTo>
                    <a:pt x="159" y="1"/>
                  </a:moveTo>
                  <a:cubicBezTo>
                    <a:pt x="100" y="1"/>
                    <a:pt x="59" y="11"/>
                    <a:pt x="42" y="34"/>
                  </a:cubicBezTo>
                  <a:cubicBezTo>
                    <a:pt x="0" y="96"/>
                    <a:pt x="942" y="1017"/>
                    <a:pt x="1340" y="1247"/>
                  </a:cubicBezTo>
                  <a:cubicBezTo>
                    <a:pt x="1758" y="1456"/>
                    <a:pt x="2574" y="1770"/>
                    <a:pt x="2762" y="1833"/>
                  </a:cubicBezTo>
                  <a:cubicBezTo>
                    <a:pt x="2776" y="1835"/>
                    <a:pt x="2791" y="1835"/>
                    <a:pt x="2807" y="1835"/>
                  </a:cubicBezTo>
                  <a:cubicBezTo>
                    <a:pt x="2996" y="1835"/>
                    <a:pt x="3269" y="1722"/>
                    <a:pt x="3327" y="1645"/>
                  </a:cubicBezTo>
                  <a:cubicBezTo>
                    <a:pt x="3390" y="1561"/>
                    <a:pt x="3160" y="1394"/>
                    <a:pt x="3055" y="1331"/>
                  </a:cubicBezTo>
                  <a:cubicBezTo>
                    <a:pt x="2930" y="1289"/>
                    <a:pt x="2637" y="1080"/>
                    <a:pt x="2616" y="996"/>
                  </a:cubicBezTo>
                  <a:cubicBezTo>
                    <a:pt x="2574" y="933"/>
                    <a:pt x="1319" y="389"/>
                    <a:pt x="921" y="201"/>
                  </a:cubicBezTo>
                  <a:cubicBezTo>
                    <a:pt x="615" y="79"/>
                    <a:pt x="320" y="1"/>
                    <a:pt x="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5785450" y="850525"/>
              <a:ext cx="54950" cy="37200"/>
            </a:xfrm>
            <a:custGeom>
              <a:avLst/>
              <a:gdLst/>
              <a:ahLst/>
              <a:cxnLst/>
              <a:rect l="l" t="t" r="r" b="b"/>
              <a:pathLst>
                <a:path w="2198" h="1488" extrusionOk="0">
                  <a:moveTo>
                    <a:pt x="367" y="1"/>
                  </a:moveTo>
                  <a:cubicBezTo>
                    <a:pt x="215" y="1"/>
                    <a:pt x="80" y="31"/>
                    <a:pt x="42" y="68"/>
                  </a:cubicBezTo>
                  <a:cubicBezTo>
                    <a:pt x="0" y="110"/>
                    <a:pt x="356" y="612"/>
                    <a:pt x="523" y="780"/>
                  </a:cubicBezTo>
                  <a:cubicBezTo>
                    <a:pt x="670" y="926"/>
                    <a:pt x="670" y="1198"/>
                    <a:pt x="649" y="1219"/>
                  </a:cubicBezTo>
                  <a:cubicBezTo>
                    <a:pt x="628" y="1261"/>
                    <a:pt x="921" y="1428"/>
                    <a:pt x="1046" y="1470"/>
                  </a:cubicBezTo>
                  <a:cubicBezTo>
                    <a:pt x="1066" y="1482"/>
                    <a:pt x="1105" y="1487"/>
                    <a:pt x="1157" y="1487"/>
                  </a:cubicBezTo>
                  <a:cubicBezTo>
                    <a:pt x="1375" y="1487"/>
                    <a:pt x="1815" y="1395"/>
                    <a:pt x="1967" y="1345"/>
                  </a:cubicBezTo>
                  <a:cubicBezTo>
                    <a:pt x="2134" y="1261"/>
                    <a:pt x="2197" y="1094"/>
                    <a:pt x="2030" y="926"/>
                  </a:cubicBezTo>
                  <a:cubicBezTo>
                    <a:pt x="1883" y="780"/>
                    <a:pt x="879" y="110"/>
                    <a:pt x="670" y="47"/>
                  </a:cubicBezTo>
                  <a:cubicBezTo>
                    <a:pt x="578" y="14"/>
                    <a:pt x="469" y="1"/>
                    <a:pt x="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5655200" y="1041050"/>
              <a:ext cx="81100" cy="17300"/>
            </a:xfrm>
            <a:custGeom>
              <a:avLst/>
              <a:gdLst/>
              <a:ahLst/>
              <a:cxnLst/>
              <a:rect l="l" t="t" r="r" b="b"/>
              <a:pathLst>
                <a:path w="3244" h="692" extrusionOk="0">
                  <a:moveTo>
                    <a:pt x="1737" y="1"/>
                  </a:moveTo>
                  <a:cubicBezTo>
                    <a:pt x="1548" y="1"/>
                    <a:pt x="942" y="210"/>
                    <a:pt x="921" y="231"/>
                  </a:cubicBezTo>
                  <a:cubicBezTo>
                    <a:pt x="900" y="315"/>
                    <a:pt x="147" y="231"/>
                    <a:pt x="84" y="398"/>
                  </a:cubicBezTo>
                  <a:cubicBezTo>
                    <a:pt x="0" y="545"/>
                    <a:pt x="523" y="691"/>
                    <a:pt x="732" y="691"/>
                  </a:cubicBezTo>
                  <a:cubicBezTo>
                    <a:pt x="963" y="691"/>
                    <a:pt x="1193" y="524"/>
                    <a:pt x="1235" y="440"/>
                  </a:cubicBezTo>
                  <a:cubicBezTo>
                    <a:pt x="1238" y="428"/>
                    <a:pt x="1260" y="423"/>
                    <a:pt x="1297" y="423"/>
                  </a:cubicBezTo>
                  <a:cubicBezTo>
                    <a:pt x="1519" y="423"/>
                    <a:pt x="2272" y="608"/>
                    <a:pt x="2595" y="608"/>
                  </a:cubicBezTo>
                  <a:cubicBezTo>
                    <a:pt x="2950" y="608"/>
                    <a:pt x="3243" y="503"/>
                    <a:pt x="3243" y="482"/>
                  </a:cubicBezTo>
                  <a:cubicBezTo>
                    <a:pt x="3243" y="419"/>
                    <a:pt x="2699" y="210"/>
                    <a:pt x="2469" y="126"/>
                  </a:cubicBezTo>
                  <a:cubicBezTo>
                    <a:pt x="2218" y="64"/>
                    <a:pt x="1904" y="1"/>
                    <a:pt x="1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3028750" y="784750"/>
              <a:ext cx="138650" cy="10875"/>
            </a:xfrm>
            <a:custGeom>
              <a:avLst/>
              <a:gdLst/>
              <a:ahLst/>
              <a:cxnLst/>
              <a:rect l="l" t="t" r="r" b="b"/>
              <a:pathLst>
                <a:path w="5546" h="435" extrusionOk="0">
                  <a:moveTo>
                    <a:pt x="1695" y="0"/>
                  </a:moveTo>
                  <a:cubicBezTo>
                    <a:pt x="1695" y="0"/>
                    <a:pt x="628" y="0"/>
                    <a:pt x="105" y="84"/>
                  </a:cubicBezTo>
                  <a:lnTo>
                    <a:pt x="63" y="84"/>
                  </a:lnTo>
                  <a:cubicBezTo>
                    <a:pt x="1" y="272"/>
                    <a:pt x="147" y="398"/>
                    <a:pt x="419" y="398"/>
                  </a:cubicBezTo>
                  <a:lnTo>
                    <a:pt x="649" y="419"/>
                  </a:lnTo>
                  <a:cubicBezTo>
                    <a:pt x="801" y="430"/>
                    <a:pt x="953" y="435"/>
                    <a:pt x="1104" y="435"/>
                  </a:cubicBezTo>
                  <a:cubicBezTo>
                    <a:pt x="2303" y="435"/>
                    <a:pt x="3480" y="123"/>
                    <a:pt x="4699" y="123"/>
                  </a:cubicBezTo>
                  <a:cubicBezTo>
                    <a:pt x="4765" y="123"/>
                    <a:pt x="4831" y="124"/>
                    <a:pt x="4897" y="126"/>
                  </a:cubicBezTo>
                  <a:lnTo>
                    <a:pt x="5211" y="126"/>
                  </a:lnTo>
                  <a:cubicBezTo>
                    <a:pt x="5545" y="105"/>
                    <a:pt x="3976" y="21"/>
                    <a:pt x="1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5409325" y="1157700"/>
              <a:ext cx="101525" cy="20150"/>
            </a:xfrm>
            <a:custGeom>
              <a:avLst/>
              <a:gdLst/>
              <a:ahLst/>
              <a:cxnLst/>
              <a:rect l="l" t="t" r="r" b="b"/>
              <a:pathLst>
                <a:path w="4061" h="806" extrusionOk="0">
                  <a:moveTo>
                    <a:pt x="3056" y="1"/>
                  </a:moveTo>
                  <a:cubicBezTo>
                    <a:pt x="2804" y="1"/>
                    <a:pt x="1365" y="342"/>
                    <a:pt x="840" y="342"/>
                  </a:cubicBezTo>
                  <a:cubicBezTo>
                    <a:pt x="798" y="342"/>
                    <a:pt x="762" y="340"/>
                    <a:pt x="733" y="335"/>
                  </a:cubicBezTo>
                  <a:cubicBezTo>
                    <a:pt x="664" y="321"/>
                    <a:pt x="596" y="315"/>
                    <a:pt x="532" y="315"/>
                  </a:cubicBezTo>
                  <a:cubicBezTo>
                    <a:pt x="229" y="315"/>
                    <a:pt x="1" y="455"/>
                    <a:pt x="1" y="524"/>
                  </a:cubicBezTo>
                  <a:cubicBezTo>
                    <a:pt x="1" y="538"/>
                    <a:pt x="68" y="543"/>
                    <a:pt x="179" y="543"/>
                  </a:cubicBezTo>
                  <a:cubicBezTo>
                    <a:pt x="570" y="543"/>
                    <a:pt x="1498" y="473"/>
                    <a:pt x="1905" y="440"/>
                  </a:cubicBezTo>
                  <a:cubicBezTo>
                    <a:pt x="2003" y="424"/>
                    <a:pt x="2095" y="417"/>
                    <a:pt x="2179" y="417"/>
                  </a:cubicBezTo>
                  <a:cubicBezTo>
                    <a:pt x="2524" y="417"/>
                    <a:pt x="2738" y="532"/>
                    <a:pt x="2721" y="566"/>
                  </a:cubicBezTo>
                  <a:cubicBezTo>
                    <a:pt x="2700" y="628"/>
                    <a:pt x="2847" y="775"/>
                    <a:pt x="2888" y="796"/>
                  </a:cubicBezTo>
                  <a:cubicBezTo>
                    <a:pt x="2892" y="802"/>
                    <a:pt x="2910" y="805"/>
                    <a:pt x="2940" y="805"/>
                  </a:cubicBezTo>
                  <a:cubicBezTo>
                    <a:pt x="3099" y="805"/>
                    <a:pt x="3570" y="723"/>
                    <a:pt x="3746" y="670"/>
                  </a:cubicBezTo>
                  <a:cubicBezTo>
                    <a:pt x="3956" y="649"/>
                    <a:pt x="4060" y="461"/>
                    <a:pt x="4060" y="419"/>
                  </a:cubicBezTo>
                  <a:cubicBezTo>
                    <a:pt x="4039" y="377"/>
                    <a:pt x="3516" y="315"/>
                    <a:pt x="3307" y="315"/>
                  </a:cubicBezTo>
                  <a:cubicBezTo>
                    <a:pt x="3098" y="273"/>
                    <a:pt x="3265" y="126"/>
                    <a:pt x="3370" y="63"/>
                  </a:cubicBezTo>
                  <a:cubicBezTo>
                    <a:pt x="3474" y="22"/>
                    <a:pt x="3349" y="1"/>
                    <a:pt x="3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6"/>
            <p:cNvSpPr/>
            <p:nvPr/>
          </p:nvSpPr>
          <p:spPr>
            <a:xfrm>
              <a:off x="5461650" y="1116825"/>
              <a:ext cx="47100" cy="27600"/>
            </a:xfrm>
            <a:custGeom>
              <a:avLst/>
              <a:gdLst/>
              <a:ahLst/>
              <a:cxnLst/>
              <a:rect l="l" t="t" r="r" b="b"/>
              <a:pathLst>
                <a:path w="1884" h="1104" extrusionOk="0">
                  <a:moveTo>
                    <a:pt x="1849" y="0"/>
                  </a:moveTo>
                  <a:cubicBezTo>
                    <a:pt x="1668" y="0"/>
                    <a:pt x="811" y="71"/>
                    <a:pt x="419" y="108"/>
                  </a:cubicBezTo>
                  <a:cubicBezTo>
                    <a:pt x="0" y="192"/>
                    <a:pt x="189" y="318"/>
                    <a:pt x="314" y="338"/>
                  </a:cubicBezTo>
                  <a:cubicBezTo>
                    <a:pt x="440" y="380"/>
                    <a:pt x="419" y="610"/>
                    <a:pt x="398" y="652"/>
                  </a:cubicBezTo>
                  <a:cubicBezTo>
                    <a:pt x="377" y="715"/>
                    <a:pt x="586" y="1008"/>
                    <a:pt x="649" y="1071"/>
                  </a:cubicBezTo>
                  <a:cubicBezTo>
                    <a:pt x="667" y="1093"/>
                    <a:pt x="714" y="1103"/>
                    <a:pt x="778" y="1103"/>
                  </a:cubicBezTo>
                  <a:cubicBezTo>
                    <a:pt x="1011" y="1103"/>
                    <a:pt x="1467" y="972"/>
                    <a:pt x="1549" y="841"/>
                  </a:cubicBezTo>
                  <a:cubicBezTo>
                    <a:pt x="1653" y="694"/>
                    <a:pt x="1674" y="380"/>
                    <a:pt x="1653" y="297"/>
                  </a:cubicBezTo>
                  <a:cubicBezTo>
                    <a:pt x="1632" y="213"/>
                    <a:pt x="1758" y="87"/>
                    <a:pt x="1800" y="87"/>
                  </a:cubicBezTo>
                  <a:cubicBezTo>
                    <a:pt x="1863" y="66"/>
                    <a:pt x="1883" y="25"/>
                    <a:pt x="1883" y="4"/>
                  </a:cubicBezTo>
                  <a:cubicBezTo>
                    <a:pt x="1883" y="1"/>
                    <a:pt x="1871" y="0"/>
                    <a:pt x="1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6"/>
            <p:cNvSpPr/>
            <p:nvPr/>
          </p:nvSpPr>
          <p:spPr>
            <a:xfrm>
              <a:off x="3551325" y="754925"/>
              <a:ext cx="143875" cy="15850"/>
            </a:xfrm>
            <a:custGeom>
              <a:avLst/>
              <a:gdLst/>
              <a:ahLst/>
              <a:cxnLst/>
              <a:rect l="l" t="t" r="r" b="b"/>
              <a:pathLst>
                <a:path w="5755" h="634" extrusionOk="0">
                  <a:moveTo>
                    <a:pt x="4645" y="1"/>
                  </a:moveTo>
                  <a:cubicBezTo>
                    <a:pt x="4433" y="36"/>
                    <a:pt x="3534" y="161"/>
                    <a:pt x="3045" y="161"/>
                  </a:cubicBezTo>
                  <a:cubicBezTo>
                    <a:pt x="2956" y="161"/>
                    <a:pt x="2880" y="157"/>
                    <a:pt x="2825" y="147"/>
                  </a:cubicBezTo>
                  <a:cubicBezTo>
                    <a:pt x="2794" y="142"/>
                    <a:pt x="2756" y="140"/>
                    <a:pt x="2712" y="140"/>
                  </a:cubicBezTo>
                  <a:cubicBezTo>
                    <a:pt x="2319" y="140"/>
                    <a:pt x="1436" y="323"/>
                    <a:pt x="853" y="383"/>
                  </a:cubicBezTo>
                  <a:lnTo>
                    <a:pt x="853" y="383"/>
                  </a:lnTo>
                  <a:lnTo>
                    <a:pt x="691" y="273"/>
                  </a:lnTo>
                  <a:cubicBezTo>
                    <a:pt x="105" y="335"/>
                    <a:pt x="0" y="377"/>
                    <a:pt x="461" y="398"/>
                  </a:cubicBezTo>
                  <a:cubicBezTo>
                    <a:pt x="489" y="400"/>
                    <a:pt x="520" y="402"/>
                    <a:pt x="554" y="402"/>
                  </a:cubicBezTo>
                  <a:cubicBezTo>
                    <a:pt x="638" y="402"/>
                    <a:pt x="740" y="395"/>
                    <a:pt x="853" y="383"/>
                  </a:cubicBezTo>
                  <a:lnTo>
                    <a:pt x="853" y="383"/>
                  </a:lnTo>
                  <a:lnTo>
                    <a:pt x="1151" y="586"/>
                  </a:lnTo>
                  <a:cubicBezTo>
                    <a:pt x="1172" y="618"/>
                    <a:pt x="1230" y="633"/>
                    <a:pt x="1287" y="633"/>
                  </a:cubicBezTo>
                  <a:cubicBezTo>
                    <a:pt x="1345" y="633"/>
                    <a:pt x="1402" y="618"/>
                    <a:pt x="1423" y="586"/>
                  </a:cubicBezTo>
                  <a:cubicBezTo>
                    <a:pt x="1575" y="423"/>
                    <a:pt x="1756" y="390"/>
                    <a:pt x="1945" y="390"/>
                  </a:cubicBezTo>
                  <a:cubicBezTo>
                    <a:pt x="2073" y="390"/>
                    <a:pt x="2204" y="405"/>
                    <a:pt x="2333" y="405"/>
                  </a:cubicBezTo>
                  <a:cubicBezTo>
                    <a:pt x="2379" y="405"/>
                    <a:pt x="2424" y="403"/>
                    <a:pt x="2469" y="398"/>
                  </a:cubicBezTo>
                  <a:cubicBezTo>
                    <a:pt x="3474" y="356"/>
                    <a:pt x="4499" y="356"/>
                    <a:pt x="5482" y="335"/>
                  </a:cubicBezTo>
                  <a:lnTo>
                    <a:pt x="5608" y="335"/>
                  </a:lnTo>
                  <a:cubicBezTo>
                    <a:pt x="5754" y="314"/>
                    <a:pt x="5566" y="252"/>
                    <a:pt x="5189" y="252"/>
                  </a:cubicBezTo>
                  <a:lnTo>
                    <a:pt x="4959" y="147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6"/>
            <p:cNvSpPr/>
            <p:nvPr/>
          </p:nvSpPr>
          <p:spPr>
            <a:xfrm>
              <a:off x="5217725" y="1119525"/>
              <a:ext cx="86500" cy="14450"/>
            </a:xfrm>
            <a:custGeom>
              <a:avLst/>
              <a:gdLst/>
              <a:ahLst/>
              <a:cxnLst/>
              <a:rect l="l" t="t" r="r" b="b"/>
              <a:pathLst>
                <a:path w="3460" h="578" extrusionOk="0">
                  <a:moveTo>
                    <a:pt x="1346" y="0"/>
                  </a:moveTo>
                  <a:cubicBezTo>
                    <a:pt x="781" y="21"/>
                    <a:pt x="195" y="293"/>
                    <a:pt x="91" y="419"/>
                  </a:cubicBezTo>
                  <a:cubicBezTo>
                    <a:pt x="0" y="509"/>
                    <a:pt x="94" y="578"/>
                    <a:pt x="287" y="578"/>
                  </a:cubicBezTo>
                  <a:cubicBezTo>
                    <a:pt x="362" y="578"/>
                    <a:pt x="452" y="568"/>
                    <a:pt x="551" y="544"/>
                  </a:cubicBezTo>
                  <a:cubicBezTo>
                    <a:pt x="886" y="502"/>
                    <a:pt x="2622" y="335"/>
                    <a:pt x="2978" y="314"/>
                  </a:cubicBezTo>
                  <a:cubicBezTo>
                    <a:pt x="3334" y="314"/>
                    <a:pt x="3459" y="105"/>
                    <a:pt x="3397" y="63"/>
                  </a:cubicBezTo>
                  <a:cubicBezTo>
                    <a:pt x="3355" y="0"/>
                    <a:pt x="1890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6"/>
            <p:cNvSpPr/>
            <p:nvPr/>
          </p:nvSpPr>
          <p:spPr>
            <a:xfrm>
              <a:off x="5549525" y="1043675"/>
              <a:ext cx="45000" cy="18675"/>
            </a:xfrm>
            <a:custGeom>
              <a:avLst/>
              <a:gdLst/>
              <a:ahLst/>
              <a:cxnLst/>
              <a:rect l="l" t="t" r="r" b="b"/>
              <a:pathLst>
                <a:path w="1800" h="747" extrusionOk="0">
                  <a:moveTo>
                    <a:pt x="1047" y="0"/>
                  </a:moveTo>
                  <a:cubicBezTo>
                    <a:pt x="837" y="0"/>
                    <a:pt x="168" y="105"/>
                    <a:pt x="42" y="231"/>
                  </a:cubicBezTo>
                  <a:lnTo>
                    <a:pt x="21" y="335"/>
                  </a:lnTo>
                  <a:lnTo>
                    <a:pt x="0" y="440"/>
                  </a:lnTo>
                  <a:cubicBezTo>
                    <a:pt x="21" y="628"/>
                    <a:pt x="942" y="649"/>
                    <a:pt x="1256" y="733"/>
                  </a:cubicBezTo>
                  <a:cubicBezTo>
                    <a:pt x="1303" y="742"/>
                    <a:pt x="1349" y="746"/>
                    <a:pt x="1392" y="746"/>
                  </a:cubicBezTo>
                  <a:cubicBezTo>
                    <a:pt x="1634" y="746"/>
                    <a:pt x="1800" y="612"/>
                    <a:pt x="1800" y="523"/>
                  </a:cubicBezTo>
                  <a:cubicBezTo>
                    <a:pt x="1779" y="419"/>
                    <a:pt x="1633" y="210"/>
                    <a:pt x="1570" y="126"/>
                  </a:cubicBezTo>
                  <a:cubicBezTo>
                    <a:pt x="1486" y="63"/>
                    <a:pt x="1256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6"/>
            <p:cNvSpPr/>
            <p:nvPr/>
          </p:nvSpPr>
          <p:spPr>
            <a:xfrm>
              <a:off x="2219525" y="1167025"/>
              <a:ext cx="136025" cy="7650"/>
            </a:xfrm>
            <a:custGeom>
              <a:avLst/>
              <a:gdLst/>
              <a:ahLst/>
              <a:cxnLst/>
              <a:rect l="l" t="t" r="r" b="b"/>
              <a:pathLst>
                <a:path w="5441" h="306" extrusionOk="0">
                  <a:moveTo>
                    <a:pt x="5334" y="261"/>
                  </a:moveTo>
                  <a:cubicBezTo>
                    <a:pt x="5250" y="261"/>
                    <a:pt x="5013" y="264"/>
                    <a:pt x="4631" y="270"/>
                  </a:cubicBezTo>
                  <a:lnTo>
                    <a:pt x="4631" y="270"/>
                  </a:lnTo>
                  <a:cubicBezTo>
                    <a:pt x="4724" y="274"/>
                    <a:pt x="4806" y="276"/>
                    <a:pt x="4876" y="276"/>
                  </a:cubicBezTo>
                  <a:cubicBezTo>
                    <a:pt x="5294" y="266"/>
                    <a:pt x="5441" y="261"/>
                    <a:pt x="5334" y="261"/>
                  </a:cubicBezTo>
                  <a:close/>
                  <a:moveTo>
                    <a:pt x="1370" y="0"/>
                  </a:moveTo>
                  <a:cubicBezTo>
                    <a:pt x="1344" y="0"/>
                    <a:pt x="1327" y="2"/>
                    <a:pt x="1319" y="4"/>
                  </a:cubicBezTo>
                  <a:cubicBezTo>
                    <a:pt x="1131" y="88"/>
                    <a:pt x="524" y="172"/>
                    <a:pt x="356" y="172"/>
                  </a:cubicBezTo>
                  <a:cubicBezTo>
                    <a:pt x="168" y="172"/>
                    <a:pt x="1" y="276"/>
                    <a:pt x="1" y="297"/>
                  </a:cubicBezTo>
                  <a:cubicBezTo>
                    <a:pt x="1" y="303"/>
                    <a:pt x="266" y="306"/>
                    <a:pt x="672" y="306"/>
                  </a:cubicBezTo>
                  <a:cubicBezTo>
                    <a:pt x="1650" y="306"/>
                    <a:pt x="3441" y="291"/>
                    <a:pt x="4269" y="276"/>
                  </a:cubicBezTo>
                  <a:cubicBezTo>
                    <a:pt x="4402" y="274"/>
                    <a:pt x="4522" y="272"/>
                    <a:pt x="4631" y="270"/>
                  </a:cubicBezTo>
                  <a:lnTo>
                    <a:pt x="4631" y="270"/>
                  </a:lnTo>
                  <a:cubicBezTo>
                    <a:pt x="3691" y="229"/>
                    <a:pt x="1727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6"/>
            <p:cNvSpPr/>
            <p:nvPr/>
          </p:nvSpPr>
          <p:spPr>
            <a:xfrm>
              <a:off x="5861775" y="767175"/>
              <a:ext cx="72775" cy="24400"/>
            </a:xfrm>
            <a:custGeom>
              <a:avLst/>
              <a:gdLst/>
              <a:ahLst/>
              <a:cxnLst/>
              <a:rect l="l" t="t" r="r" b="b"/>
              <a:pathLst>
                <a:path w="2911" h="976" extrusionOk="0">
                  <a:moveTo>
                    <a:pt x="249" y="0"/>
                  </a:moveTo>
                  <a:cubicBezTo>
                    <a:pt x="67" y="0"/>
                    <a:pt x="1" y="53"/>
                    <a:pt x="107" y="159"/>
                  </a:cubicBezTo>
                  <a:lnTo>
                    <a:pt x="232" y="180"/>
                  </a:lnTo>
                  <a:cubicBezTo>
                    <a:pt x="1027" y="285"/>
                    <a:pt x="1718" y="682"/>
                    <a:pt x="2492" y="891"/>
                  </a:cubicBezTo>
                  <a:lnTo>
                    <a:pt x="2764" y="975"/>
                  </a:lnTo>
                  <a:cubicBezTo>
                    <a:pt x="2910" y="808"/>
                    <a:pt x="1467" y="264"/>
                    <a:pt x="860" y="96"/>
                  </a:cubicBezTo>
                  <a:cubicBezTo>
                    <a:pt x="603" y="32"/>
                    <a:pt x="391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5550725" y="1184325"/>
              <a:ext cx="38575" cy="15250"/>
            </a:xfrm>
            <a:custGeom>
              <a:avLst/>
              <a:gdLst/>
              <a:ahLst/>
              <a:cxnLst/>
              <a:rect l="l" t="t" r="r" b="b"/>
              <a:pathLst>
                <a:path w="1543" h="610" extrusionOk="0">
                  <a:moveTo>
                    <a:pt x="374" y="0"/>
                  </a:moveTo>
                  <a:cubicBezTo>
                    <a:pt x="343" y="0"/>
                    <a:pt x="314" y="1"/>
                    <a:pt x="287" y="3"/>
                  </a:cubicBezTo>
                  <a:cubicBezTo>
                    <a:pt x="15" y="24"/>
                    <a:pt x="183" y="254"/>
                    <a:pt x="287" y="317"/>
                  </a:cubicBezTo>
                  <a:cubicBezTo>
                    <a:pt x="369" y="358"/>
                    <a:pt x="362" y="390"/>
                    <a:pt x="289" y="390"/>
                  </a:cubicBezTo>
                  <a:cubicBezTo>
                    <a:pt x="251" y="390"/>
                    <a:pt x="193" y="380"/>
                    <a:pt x="120" y="359"/>
                  </a:cubicBezTo>
                  <a:cubicBezTo>
                    <a:pt x="116" y="358"/>
                    <a:pt x="112" y="358"/>
                    <a:pt x="108" y="358"/>
                  </a:cubicBezTo>
                  <a:cubicBezTo>
                    <a:pt x="1" y="358"/>
                    <a:pt x="299" y="609"/>
                    <a:pt x="725" y="609"/>
                  </a:cubicBezTo>
                  <a:cubicBezTo>
                    <a:pt x="818" y="609"/>
                    <a:pt x="917" y="597"/>
                    <a:pt x="1020" y="568"/>
                  </a:cubicBezTo>
                  <a:lnTo>
                    <a:pt x="1543" y="400"/>
                  </a:lnTo>
                  <a:cubicBezTo>
                    <a:pt x="1543" y="254"/>
                    <a:pt x="1417" y="128"/>
                    <a:pt x="1313" y="107"/>
                  </a:cubicBezTo>
                  <a:cubicBezTo>
                    <a:pt x="1217" y="88"/>
                    <a:pt x="689" y="0"/>
                    <a:pt x="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3597350" y="811275"/>
              <a:ext cx="66450" cy="9050"/>
            </a:xfrm>
            <a:custGeom>
              <a:avLst/>
              <a:gdLst/>
              <a:ahLst/>
              <a:cxnLst/>
              <a:rect l="l" t="t" r="r" b="b"/>
              <a:pathLst>
                <a:path w="2658" h="362" extrusionOk="0">
                  <a:moveTo>
                    <a:pt x="2549" y="0"/>
                  </a:moveTo>
                  <a:cubicBezTo>
                    <a:pt x="2295" y="0"/>
                    <a:pt x="1056" y="159"/>
                    <a:pt x="565" y="216"/>
                  </a:cubicBezTo>
                  <a:cubicBezTo>
                    <a:pt x="1" y="299"/>
                    <a:pt x="1" y="362"/>
                    <a:pt x="565" y="362"/>
                  </a:cubicBezTo>
                  <a:cubicBezTo>
                    <a:pt x="1110" y="362"/>
                    <a:pt x="2595" y="278"/>
                    <a:pt x="2616" y="257"/>
                  </a:cubicBezTo>
                  <a:cubicBezTo>
                    <a:pt x="2658" y="195"/>
                    <a:pt x="2616" y="69"/>
                    <a:pt x="2595" y="6"/>
                  </a:cubicBezTo>
                  <a:cubicBezTo>
                    <a:pt x="2593" y="2"/>
                    <a:pt x="2577" y="0"/>
                    <a:pt x="2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2255625" y="1140525"/>
              <a:ext cx="80825" cy="17800"/>
            </a:xfrm>
            <a:custGeom>
              <a:avLst/>
              <a:gdLst/>
              <a:ahLst/>
              <a:cxnLst/>
              <a:rect l="l" t="t" r="r" b="b"/>
              <a:pathLst>
                <a:path w="3233" h="712" extrusionOk="0">
                  <a:moveTo>
                    <a:pt x="2730" y="0"/>
                  </a:moveTo>
                  <a:cubicBezTo>
                    <a:pt x="2209" y="0"/>
                    <a:pt x="1398" y="32"/>
                    <a:pt x="1026" y="165"/>
                  </a:cubicBezTo>
                  <a:cubicBezTo>
                    <a:pt x="461" y="374"/>
                    <a:pt x="0" y="688"/>
                    <a:pt x="0" y="709"/>
                  </a:cubicBezTo>
                  <a:cubicBezTo>
                    <a:pt x="0" y="710"/>
                    <a:pt x="4" y="711"/>
                    <a:pt x="10" y="711"/>
                  </a:cubicBezTo>
                  <a:cubicBezTo>
                    <a:pt x="80" y="711"/>
                    <a:pt x="506" y="612"/>
                    <a:pt x="984" y="478"/>
                  </a:cubicBezTo>
                  <a:cubicBezTo>
                    <a:pt x="1507" y="290"/>
                    <a:pt x="3097" y="18"/>
                    <a:pt x="3202" y="18"/>
                  </a:cubicBezTo>
                  <a:cubicBezTo>
                    <a:pt x="3232" y="11"/>
                    <a:pt x="3029" y="0"/>
                    <a:pt x="2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5388425" y="1187725"/>
              <a:ext cx="31400" cy="21275"/>
            </a:xfrm>
            <a:custGeom>
              <a:avLst/>
              <a:gdLst/>
              <a:ahLst/>
              <a:cxnLst/>
              <a:rect l="l" t="t" r="r" b="b"/>
              <a:pathLst>
                <a:path w="1256" h="851" extrusionOk="0">
                  <a:moveTo>
                    <a:pt x="655" y="0"/>
                  </a:moveTo>
                  <a:cubicBezTo>
                    <a:pt x="509" y="0"/>
                    <a:pt x="398" y="107"/>
                    <a:pt x="398" y="139"/>
                  </a:cubicBezTo>
                  <a:cubicBezTo>
                    <a:pt x="398" y="202"/>
                    <a:pt x="628" y="327"/>
                    <a:pt x="753" y="390"/>
                  </a:cubicBezTo>
                  <a:cubicBezTo>
                    <a:pt x="858" y="411"/>
                    <a:pt x="377" y="495"/>
                    <a:pt x="209" y="515"/>
                  </a:cubicBezTo>
                  <a:cubicBezTo>
                    <a:pt x="84" y="536"/>
                    <a:pt x="0" y="725"/>
                    <a:pt x="0" y="767"/>
                  </a:cubicBezTo>
                  <a:cubicBezTo>
                    <a:pt x="21" y="829"/>
                    <a:pt x="586" y="850"/>
                    <a:pt x="795" y="850"/>
                  </a:cubicBezTo>
                  <a:cubicBezTo>
                    <a:pt x="1004" y="850"/>
                    <a:pt x="1172" y="787"/>
                    <a:pt x="1235" y="704"/>
                  </a:cubicBezTo>
                  <a:cubicBezTo>
                    <a:pt x="1255" y="599"/>
                    <a:pt x="963" y="118"/>
                    <a:pt x="795" y="34"/>
                  </a:cubicBezTo>
                  <a:cubicBezTo>
                    <a:pt x="747" y="10"/>
                    <a:pt x="699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5437050" y="1208975"/>
              <a:ext cx="44500" cy="9300"/>
            </a:xfrm>
            <a:custGeom>
              <a:avLst/>
              <a:gdLst/>
              <a:ahLst/>
              <a:cxnLst/>
              <a:rect l="l" t="t" r="r" b="b"/>
              <a:pathLst>
                <a:path w="1780" h="372" extrusionOk="0">
                  <a:moveTo>
                    <a:pt x="545" y="0"/>
                  </a:moveTo>
                  <a:cubicBezTo>
                    <a:pt x="168" y="42"/>
                    <a:pt x="1" y="147"/>
                    <a:pt x="85" y="251"/>
                  </a:cubicBezTo>
                  <a:cubicBezTo>
                    <a:pt x="178" y="329"/>
                    <a:pt x="708" y="372"/>
                    <a:pt x="1087" y="372"/>
                  </a:cubicBezTo>
                  <a:cubicBezTo>
                    <a:pt x="1219" y="372"/>
                    <a:pt x="1333" y="367"/>
                    <a:pt x="1403" y="356"/>
                  </a:cubicBezTo>
                  <a:cubicBezTo>
                    <a:pt x="1612" y="293"/>
                    <a:pt x="1779" y="147"/>
                    <a:pt x="1779" y="84"/>
                  </a:cubicBezTo>
                  <a:cubicBezTo>
                    <a:pt x="1779" y="42"/>
                    <a:pt x="880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682925" y="1026975"/>
              <a:ext cx="33400" cy="13425"/>
            </a:xfrm>
            <a:custGeom>
              <a:avLst/>
              <a:gdLst/>
              <a:ahLst/>
              <a:cxnLst/>
              <a:rect l="l" t="t" r="r" b="b"/>
              <a:pathLst>
                <a:path w="1336" h="537" extrusionOk="0">
                  <a:moveTo>
                    <a:pt x="890" y="1"/>
                  </a:moveTo>
                  <a:cubicBezTo>
                    <a:pt x="636" y="1"/>
                    <a:pt x="269" y="84"/>
                    <a:pt x="146" y="145"/>
                  </a:cubicBezTo>
                  <a:cubicBezTo>
                    <a:pt x="0" y="229"/>
                    <a:pt x="146" y="375"/>
                    <a:pt x="523" y="522"/>
                  </a:cubicBezTo>
                  <a:cubicBezTo>
                    <a:pt x="558" y="532"/>
                    <a:pt x="593" y="537"/>
                    <a:pt x="629" y="537"/>
                  </a:cubicBezTo>
                  <a:cubicBezTo>
                    <a:pt x="965" y="537"/>
                    <a:pt x="1336" y="135"/>
                    <a:pt x="1109" y="41"/>
                  </a:cubicBezTo>
                  <a:cubicBezTo>
                    <a:pt x="1064" y="12"/>
                    <a:pt x="985" y="1"/>
                    <a:pt x="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5740575" y="1033175"/>
              <a:ext cx="16125" cy="15425"/>
            </a:xfrm>
            <a:custGeom>
              <a:avLst/>
              <a:gdLst/>
              <a:ahLst/>
              <a:cxnLst/>
              <a:rect l="l" t="t" r="r" b="b"/>
              <a:pathLst>
                <a:path w="645" h="617" extrusionOk="0">
                  <a:moveTo>
                    <a:pt x="174" y="0"/>
                  </a:moveTo>
                  <a:cubicBezTo>
                    <a:pt x="0" y="0"/>
                    <a:pt x="42" y="171"/>
                    <a:pt x="121" y="211"/>
                  </a:cubicBezTo>
                  <a:cubicBezTo>
                    <a:pt x="163" y="274"/>
                    <a:pt x="121" y="504"/>
                    <a:pt x="100" y="588"/>
                  </a:cubicBezTo>
                  <a:cubicBezTo>
                    <a:pt x="87" y="607"/>
                    <a:pt x="92" y="617"/>
                    <a:pt x="112" y="617"/>
                  </a:cubicBezTo>
                  <a:cubicBezTo>
                    <a:pt x="157" y="617"/>
                    <a:pt x="276" y="570"/>
                    <a:pt x="435" y="483"/>
                  </a:cubicBezTo>
                  <a:cubicBezTo>
                    <a:pt x="644" y="337"/>
                    <a:pt x="372" y="23"/>
                    <a:pt x="205" y="2"/>
                  </a:cubicBezTo>
                  <a:cubicBezTo>
                    <a:pt x="194" y="1"/>
                    <a:pt x="184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5211575" y="1099250"/>
              <a:ext cx="17325" cy="11600"/>
            </a:xfrm>
            <a:custGeom>
              <a:avLst/>
              <a:gdLst/>
              <a:ahLst/>
              <a:cxnLst/>
              <a:rect l="l" t="t" r="r" b="b"/>
              <a:pathLst>
                <a:path w="693" h="464" extrusionOk="0">
                  <a:moveTo>
                    <a:pt x="650" y="0"/>
                  </a:moveTo>
                  <a:cubicBezTo>
                    <a:pt x="572" y="0"/>
                    <a:pt x="397" y="43"/>
                    <a:pt x="211" y="121"/>
                  </a:cubicBezTo>
                  <a:cubicBezTo>
                    <a:pt x="1" y="226"/>
                    <a:pt x="25" y="464"/>
                    <a:pt x="187" y="464"/>
                  </a:cubicBezTo>
                  <a:cubicBezTo>
                    <a:pt x="218" y="464"/>
                    <a:pt x="254" y="455"/>
                    <a:pt x="295" y="435"/>
                  </a:cubicBezTo>
                  <a:cubicBezTo>
                    <a:pt x="525" y="309"/>
                    <a:pt x="692" y="79"/>
                    <a:pt x="692" y="16"/>
                  </a:cubicBezTo>
                  <a:cubicBezTo>
                    <a:pt x="692" y="5"/>
                    <a:pt x="677" y="0"/>
                    <a:pt x="6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3735450" y="753350"/>
              <a:ext cx="21475" cy="7075"/>
            </a:xfrm>
            <a:custGeom>
              <a:avLst/>
              <a:gdLst/>
              <a:ahLst/>
              <a:cxnLst/>
              <a:rect l="l" t="t" r="r" b="b"/>
              <a:pathLst>
                <a:path w="859" h="283" extrusionOk="0">
                  <a:moveTo>
                    <a:pt x="649" y="1"/>
                  </a:moveTo>
                  <a:cubicBezTo>
                    <a:pt x="482" y="1"/>
                    <a:pt x="0" y="189"/>
                    <a:pt x="0" y="273"/>
                  </a:cubicBezTo>
                  <a:cubicBezTo>
                    <a:pt x="0" y="279"/>
                    <a:pt x="13" y="282"/>
                    <a:pt x="34" y="282"/>
                  </a:cubicBezTo>
                  <a:cubicBezTo>
                    <a:pt x="150" y="282"/>
                    <a:pt x="532" y="197"/>
                    <a:pt x="691" y="126"/>
                  </a:cubicBezTo>
                  <a:cubicBezTo>
                    <a:pt x="858" y="64"/>
                    <a:pt x="837" y="1"/>
                    <a:pt x="6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5513425" y="1038425"/>
              <a:ext cx="36650" cy="4750"/>
            </a:xfrm>
            <a:custGeom>
              <a:avLst/>
              <a:gdLst/>
              <a:ahLst/>
              <a:cxnLst/>
              <a:rect l="l" t="t" r="r" b="b"/>
              <a:pathLst>
                <a:path w="1466" h="190" extrusionOk="0">
                  <a:moveTo>
                    <a:pt x="850" y="0"/>
                  </a:moveTo>
                  <a:cubicBezTo>
                    <a:pt x="691" y="0"/>
                    <a:pt x="537" y="7"/>
                    <a:pt x="440" y="22"/>
                  </a:cubicBezTo>
                  <a:cubicBezTo>
                    <a:pt x="210" y="85"/>
                    <a:pt x="1" y="189"/>
                    <a:pt x="1" y="189"/>
                  </a:cubicBezTo>
                  <a:lnTo>
                    <a:pt x="963" y="189"/>
                  </a:lnTo>
                  <a:cubicBezTo>
                    <a:pt x="1235" y="169"/>
                    <a:pt x="1465" y="106"/>
                    <a:pt x="1444" y="64"/>
                  </a:cubicBezTo>
                  <a:cubicBezTo>
                    <a:pt x="1444" y="23"/>
                    <a:pt x="1139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5349175" y="1203800"/>
              <a:ext cx="17825" cy="9850"/>
            </a:xfrm>
            <a:custGeom>
              <a:avLst/>
              <a:gdLst/>
              <a:ahLst/>
              <a:cxnLst/>
              <a:rect l="l" t="t" r="r" b="b"/>
              <a:pathLst>
                <a:path w="713" h="394" extrusionOk="0">
                  <a:moveTo>
                    <a:pt x="572" y="1"/>
                  </a:moveTo>
                  <a:cubicBezTo>
                    <a:pt x="431" y="1"/>
                    <a:pt x="221" y="55"/>
                    <a:pt x="126" y="82"/>
                  </a:cubicBezTo>
                  <a:cubicBezTo>
                    <a:pt x="1" y="124"/>
                    <a:pt x="1" y="270"/>
                    <a:pt x="126" y="375"/>
                  </a:cubicBezTo>
                  <a:cubicBezTo>
                    <a:pt x="145" y="388"/>
                    <a:pt x="168" y="394"/>
                    <a:pt x="195" y="394"/>
                  </a:cubicBezTo>
                  <a:cubicBezTo>
                    <a:pt x="377" y="394"/>
                    <a:pt x="712" y="116"/>
                    <a:pt x="712" y="61"/>
                  </a:cubicBezTo>
                  <a:cubicBezTo>
                    <a:pt x="705" y="17"/>
                    <a:pt x="648" y="1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1824075" y="1119550"/>
              <a:ext cx="32975" cy="7525"/>
            </a:xfrm>
            <a:custGeom>
              <a:avLst/>
              <a:gdLst/>
              <a:ahLst/>
              <a:cxnLst/>
              <a:rect l="l" t="t" r="r" b="b"/>
              <a:pathLst>
                <a:path w="1319" h="301" extrusionOk="0">
                  <a:moveTo>
                    <a:pt x="740" y="1"/>
                  </a:moveTo>
                  <a:cubicBezTo>
                    <a:pt x="350" y="1"/>
                    <a:pt x="276" y="62"/>
                    <a:pt x="1" y="292"/>
                  </a:cubicBezTo>
                  <a:cubicBezTo>
                    <a:pt x="124" y="297"/>
                    <a:pt x="222" y="300"/>
                    <a:pt x="305" y="300"/>
                  </a:cubicBezTo>
                  <a:cubicBezTo>
                    <a:pt x="619" y="300"/>
                    <a:pt x="741" y="251"/>
                    <a:pt x="1319" y="20"/>
                  </a:cubicBezTo>
                  <a:cubicBezTo>
                    <a:pt x="1067" y="9"/>
                    <a:pt x="882" y="1"/>
                    <a:pt x="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5537500" y="1001100"/>
              <a:ext cx="19900" cy="8700"/>
            </a:xfrm>
            <a:custGeom>
              <a:avLst/>
              <a:gdLst/>
              <a:ahLst/>
              <a:cxnLst/>
              <a:rect l="l" t="t" r="r" b="b"/>
              <a:pathLst>
                <a:path w="796" h="348" extrusionOk="0">
                  <a:moveTo>
                    <a:pt x="504" y="1"/>
                  </a:moveTo>
                  <a:cubicBezTo>
                    <a:pt x="322" y="1"/>
                    <a:pt x="17" y="154"/>
                    <a:pt x="0" y="239"/>
                  </a:cubicBezTo>
                  <a:cubicBezTo>
                    <a:pt x="0" y="306"/>
                    <a:pt x="55" y="325"/>
                    <a:pt x="111" y="325"/>
                  </a:cubicBezTo>
                  <a:cubicBezTo>
                    <a:pt x="160" y="325"/>
                    <a:pt x="211" y="311"/>
                    <a:pt x="230" y="301"/>
                  </a:cubicBezTo>
                  <a:cubicBezTo>
                    <a:pt x="245" y="291"/>
                    <a:pt x="264" y="287"/>
                    <a:pt x="284" y="287"/>
                  </a:cubicBezTo>
                  <a:cubicBezTo>
                    <a:pt x="348" y="287"/>
                    <a:pt x="424" y="327"/>
                    <a:pt x="440" y="343"/>
                  </a:cubicBezTo>
                  <a:cubicBezTo>
                    <a:pt x="448" y="346"/>
                    <a:pt x="459" y="347"/>
                    <a:pt x="472" y="347"/>
                  </a:cubicBezTo>
                  <a:cubicBezTo>
                    <a:pt x="551" y="347"/>
                    <a:pt x="696" y="296"/>
                    <a:pt x="733" y="260"/>
                  </a:cubicBezTo>
                  <a:cubicBezTo>
                    <a:pt x="795" y="239"/>
                    <a:pt x="733" y="134"/>
                    <a:pt x="607" y="29"/>
                  </a:cubicBezTo>
                  <a:cubicBezTo>
                    <a:pt x="583" y="9"/>
                    <a:pt x="547" y="1"/>
                    <a:pt x="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2946625" y="787300"/>
              <a:ext cx="14575" cy="10550"/>
            </a:xfrm>
            <a:custGeom>
              <a:avLst/>
              <a:gdLst/>
              <a:ahLst/>
              <a:cxnLst/>
              <a:rect l="l" t="t" r="r" b="b"/>
              <a:pathLst>
                <a:path w="583" h="422" extrusionOk="0">
                  <a:moveTo>
                    <a:pt x="403" y="0"/>
                  </a:moveTo>
                  <a:cubicBezTo>
                    <a:pt x="395" y="0"/>
                    <a:pt x="386" y="1"/>
                    <a:pt x="377" y="3"/>
                  </a:cubicBezTo>
                  <a:cubicBezTo>
                    <a:pt x="168" y="24"/>
                    <a:pt x="1" y="233"/>
                    <a:pt x="1" y="296"/>
                  </a:cubicBezTo>
                  <a:cubicBezTo>
                    <a:pt x="1" y="338"/>
                    <a:pt x="168" y="421"/>
                    <a:pt x="356" y="421"/>
                  </a:cubicBezTo>
                  <a:cubicBezTo>
                    <a:pt x="536" y="421"/>
                    <a:pt x="583" y="0"/>
                    <a:pt x="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5707500" y="1003400"/>
              <a:ext cx="26700" cy="7250"/>
            </a:xfrm>
            <a:custGeom>
              <a:avLst/>
              <a:gdLst/>
              <a:ahLst/>
              <a:cxnLst/>
              <a:rect l="l" t="t" r="r" b="b"/>
              <a:pathLst>
                <a:path w="1068" h="290" extrusionOk="0">
                  <a:moveTo>
                    <a:pt x="231" y="0"/>
                  </a:moveTo>
                  <a:cubicBezTo>
                    <a:pt x="0" y="0"/>
                    <a:pt x="0" y="230"/>
                    <a:pt x="63" y="272"/>
                  </a:cubicBezTo>
                  <a:cubicBezTo>
                    <a:pt x="67" y="284"/>
                    <a:pt x="91" y="289"/>
                    <a:pt x="128" y="289"/>
                  </a:cubicBezTo>
                  <a:cubicBezTo>
                    <a:pt x="285" y="289"/>
                    <a:pt x="681" y="197"/>
                    <a:pt x="816" y="147"/>
                  </a:cubicBezTo>
                  <a:cubicBezTo>
                    <a:pt x="963" y="126"/>
                    <a:pt x="1068" y="63"/>
                    <a:pt x="1068" y="42"/>
                  </a:cubicBezTo>
                  <a:cubicBezTo>
                    <a:pt x="1068" y="42"/>
                    <a:pt x="482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1963225" y="771675"/>
              <a:ext cx="27225" cy="9425"/>
            </a:xfrm>
            <a:custGeom>
              <a:avLst/>
              <a:gdLst/>
              <a:ahLst/>
              <a:cxnLst/>
              <a:rect l="l" t="t" r="r" b="b"/>
              <a:pathLst>
                <a:path w="1089" h="377" extrusionOk="0">
                  <a:moveTo>
                    <a:pt x="565" y="0"/>
                  </a:moveTo>
                  <a:cubicBezTo>
                    <a:pt x="440" y="0"/>
                    <a:pt x="168" y="167"/>
                    <a:pt x="84" y="230"/>
                  </a:cubicBezTo>
                  <a:cubicBezTo>
                    <a:pt x="0" y="314"/>
                    <a:pt x="84" y="377"/>
                    <a:pt x="251" y="377"/>
                  </a:cubicBezTo>
                  <a:cubicBezTo>
                    <a:pt x="398" y="377"/>
                    <a:pt x="753" y="314"/>
                    <a:pt x="712" y="293"/>
                  </a:cubicBezTo>
                  <a:cubicBezTo>
                    <a:pt x="691" y="293"/>
                    <a:pt x="900" y="188"/>
                    <a:pt x="984" y="147"/>
                  </a:cubicBezTo>
                  <a:cubicBezTo>
                    <a:pt x="1067" y="105"/>
                    <a:pt x="1088" y="42"/>
                    <a:pt x="1067" y="21"/>
                  </a:cubicBezTo>
                  <a:cubicBezTo>
                    <a:pt x="1025" y="0"/>
                    <a:pt x="691" y="0"/>
                    <a:pt x="5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5680825" y="1106450"/>
              <a:ext cx="25650" cy="7475"/>
            </a:xfrm>
            <a:custGeom>
              <a:avLst/>
              <a:gdLst/>
              <a:ahLst/>
              <a:cxnLst/>
              <a:rect l="l" t="t" r="r" b="b"/>
              <a:pathLst>
                <a:path w="1026" h="299" extrusionOk="0">
                  <a:moveTo>
                    <a:pt x="314" y="0"/>
                  </a:moveTo>
                  <a:cubicBezTo>
                    <a:pt x="147" y="0"/>
                    <a:pt x="0" y="21"/>
                    <a:pt x="0" y="63"/>
                  </a:cubicBezTo>
                  <a:cubicBezTo>
                    <a:pt x="0" y="84"/>
                    <a:pt x="502" y="272"/>
                    <a:pt x="712" y="293"/>
                  </a:cubicBezTo>
                  <a:cubicBezTo>
                    <a:pt x="729" y="297"/>
                    <a:pt x="746" y="298"/>
                    <a:pt x="761" y="298"/>
                  </a:cubicBezTo>
                  <a:cubicBezTo>
                    <a:pt x="938" y="298"/>
                    <a:pt x="1026" y="101"/>
                    <a:pt x="1026" y="63"/>
                  </a:cubicBezTo>
                  <a:cubicBezTo>
                    <a:pt x="984" y="0"/>
                    <a:pt x="502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5427650" y="1116900"/>
              <a:ext cx="20425" cy="7350"/>
            </a:xfrm>
            <a:custGeom>
              <a:avLst/>
              <a:gdLst/>
              <a:ahLst/>
              <a:cxnLst/>
              <a:rect l="l" t="t" r="r" b="b"/>
              <a:pathLst>
                <a:path w="817" h="294" extrusionOk="0">
                  <a:moveTo>
                    <a:pt x="523" y="1"/>
                  </a:moveTo>
                  <a:cubicBezTo>
                    <a:pt x="377" y="1"/>
                    <a:pt x="0" y="168"/>
                    <a:pt x="0" y="210"/>
                  </a:cubicBezTo>
                  <a:cubicBezTo>
                    <a:pt x="0" y="273"/>
                    <a:pt x="398" y="294"/>
                    <a:pt x="523" y="294"/>
                  </a:cubicBezTo>
                  <a:cubicBezTo>
                    <a:pt x="649" y="294"/>
                    <a:pt x="795" y="252"/>
                    <a:pt x="816" y="210"/>
                  </a:cubicBezTo>
                  <a:lnTo>
                    <a:pt x="816" y="189"/>
                  </a:lnTo>
                  <a:lnTo>
                    <a:pt x="816" y="126"/>
                  </a:lnTo>
                  <a:cubicBezTo>
                    <a:pt x="795" y="63"/>
                    <a:pt x="649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5675075" y="1124225"/>
              <a:ext cx="21475" cy="13100"/>
            </a:xfrm>
            <a:custGeom>
              <a:avLst/>
              <a:gdLst/>
              <a:ahLst/>
              <a:cxnLst/>
              <a:rect l="l" t="t" r="r" b="b"/>
              <a:pathLst>
                <a:path w="859" h="524" extrusionOk="0">
                  <a:moveTo>
                    <a:pt x="774" y="1"/>
                  </a:moveTo>
                  <a:cubicBezTo>
                    <a:pt x="377" y="1"/>
                    <a:pt x="314" y="314"/>
                    <a:pt x="0" y="524"/>
                  </a:cubicBezTo>
                  <a:cubicBezTo>
                    <a:pt x="795" y="524"/>
                    <a:pt x="858" y="461"/>
                    <a:pt x="7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5221025" y="1163450"/>
              <a:ext cx="36125" cy="3700"/>
            </a:xfrm>
            <a:custGeom>
              <a:avLst/>
              <a:gdLst/>
              <a:ahLst/>
              <a:cxnLst/>
              <a:rect l="l" t="t" r="r" b="b"/>
              <a:pathLst>
                <a:path w="1445" h="148" extrusionOk="0">
                  <a:moveTo>
                    <a:pt x="524" y="1"/>
                  </a:moveTo>
                  <a:cubicBezTo>
                    <a:pt x="231" y="1"/>
                    <a:pt x="0" y="22"/>
                    <a:pt x="0" y="43"/>
                  </a:cubicBezTo>
                  <a:cubicBezTo>
                    <a:pt x="21" y="85"/>
                    <a:pt x="272" y="147"/>
                    <a:pt x="544" y="147"/>
                  </a:cubicBezTo>
                  <a:lnTo>
                    <a:pt x="816" y="126"/>
                  </a:lnTo>
                  <a:lnTo>
                    <a:pt x="1068" y="105"/>
                  </a:lnTo>
                  <a:cubicBezTo>
                    <a:pt x="1444" y="22"/>
                    <a:pt x="816" y="1"/>
                    <a:pt x="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5294775" y="1197975"/>
              <a:ext cx="20950" cy="8400"/>
            </a:xfrm>
            <a:custGeom>
              <a:avLst/>
              <a:gdLst/>
              <a:ahLst/>
              <a:cxnLst/>
              <a:rect l="l" t="t" r="r" b="b"/>
              <a:pathLst>
                <a:path w="838" h="336" extrusionOk="0">
                  <a:moveTo>
                    <a:pt x="210" y="1"/>
                  </a:moveTo>
                  <a:cubicBezTo>
                    <a:pt x="63" y="22"/>
                    <a:pt x="1" y="210"/>
                    <a:pt x="1" y="252"/>
                  </a:cubicBezTo>
                  <a:cubicBezTo>
                    <a:pt x="1" y="315"/>
                    <a:pt x="398" y="336"/>
                    <a:pt x="545" y="336"/>
                  </a:cubicBezTo>
                  <a:cubicBezTo>
                    <a:pt x="712" y="336"/>
                    <a:pt x="838" y="294"/>
                    <a:pt x="817" y="210"/>
                  </a:cubicBezTo>
                  <a:cubicBezTo>
                    <a:pt x="796" y="168"/>
                    <a:pt x="356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5459025" y="1110925"/>
              <a:ext cx="34025" cy="3400"/>
            </a:xfrm>
            <a:custGeom>
              <a:avLst/>
              <a:gdLst/>
              <a:ahLst/>
              <a:cxnLst/>
              <a:rect l="l" t="t" r="r" b="b"/>
              <a:pathLst>
                <a:path w="1361" h="136" extrusionOk="0">
                  <a:moveTo>
                    <a:pt x="548" y="1"/>
                  </a:moveTo>
                  <a:cubicBezTo>
                    <a:pt x="449" y="1"/>
                    <a:pt x="364" y="3"/>
                    <a:pt x="315" y="10"/>
                  </a:cubicBezTo>
                  <a:cubicBezTo>
                    <a:pt x="126" y="51"/>
                    <a:pt x="1" y="114"/>
                    <a:pt x="1" y="135"/>
                  </a:cubicBezTo>
                  <a:lnTo>
                    <a:pt x="942" y="135"/>
                  </a:lnTo>
                  <a:cubicBezTo>
                    <a:pt x="1235" y="114"/>
                    <a:pt x="1361" y="72"/>
                    <a:pt x="1235" y="30"/>
                  </a:cubicBezTo>
                  <a:cubicBezTo>
                    <a:pt x="1117" y="16"/>
                    <a:pt x="789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1726700" y="954225"/>
              <a:ext cx="15800" cy="5850"/>
            </a:xfrm>
            <a:custGeom>
              <a:avLst/>
              <a:gdLst/>
              <a:ahLst/>
              <a:cxnLst/>
              <a:rect l="l" t="t" r="r" b="b"/>
              <a:pathLst>
                <a:path w="632" h="234" extrusionOk="0">
                  <a:moveTo>
                    <a:pt x="485" y="0"/>
                  </a:moveTo>
                  <a:cubicBezTo>
                    <a:pt x="338" y="0"/>
                    <a:pt x="87" y="147"/>
                    <a:pt x="25" y="210"/>
                  </a:cubicBezTo>
                  <a:cubicBezTo>
                    <a:pt x="0" y="222"/>
                    <a:pt x="32" y="234"/>
                    <a:pt x="99" y="234"/>
                  </a:cubicBezTo>
                  <a:cubicBezTo>
                    <a:pt x="149" y="234"/>
                    <a:pt x="217" y="227"/>
                    <a:pt x="297" y="210"/>
                  </a:cubicBezTo>
                  <a:cubicBezTo>
                    <a:pt x="485" y="147"/>
                    <a:pt x="631" y="0"/>
                    <a:pt x="4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5666325" y="844300"/>
              <a:ext cx="12950" cy="5325"/>
            </a:xfrm>
            <a:custGeom>
              <a:avLst/>
              <a:gdLst/>
              <a:ahLst/>
              <a:cxnLst/>
              <a:rect l="l" t="t" r="r" b="b"/>
              <a:pathLst>
                <a:path w="518" h="213" extrusionOk="0">
                  <a:moveTo>
                    <a:pt x="198" y="1"/>
                  </a:moveTo>
                  <a:cubicBezTo>
                    <a:pt x="47" y="1"/>
                    <a:pt x="0" y="91"/>
                    <a:pt x="57" y="129"/>
                  </a:cubicBezTo>
                  <a:cubicBezTo>
                    <a:pt x="99" y="192"/>
                    <a:pt x="266" y="213"/>
                    <a:pt x="392" y="213"/>
                  </a:cubicBezTo>
                  <a:cubicBezTo>
                    <a:pt x="518" y="213"/>
                    <a:pt x="413" y="24"/>
                    <a:pt x="246" y="3"/>
                  </a:cubicBezTo>
                  <a:cubicBezTo>
                    <a:pt x="229" y="2"/>
                    <a:pt x="213" y="1"/>
                    <a:pt x="1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1747175" y="929125"/>
              <a:ext cx="24100" cy="10000"/>
            </a:xfrm>
            <a:custGeom>
              <a:avLst/>
              <a:gdLst/>
              <a:ahLst/>
              <a:cxnLst/>
              <a:rect l="l" t="t" r="r" b="b"/>
              <a:pathLst>
                <a:path w="964" h="400" extrusionOk="0">
                  <a:moveTo>
                    <a:pt x="566" y="0"/>
                  </a:moveTo>
                  <a:lnTo>
                    <a:pt x="398" y="63"/>
                  </a:lnTo>
                  <a:lnTo>
                    <a:pt x="231" y="105"/>
                  </a:lnTo>
                  <a:cubicBezTo>
                    <a:pt x="84" y="251"/>
                    <a:pt x="1" y="377"/>
                    <a:pt x="1" y="398"/>
                  </a:cubicBezTo>
                  <a:cubicBezTo>
                    <a:pt x="2" y="399"/>
                    <a:pt x="6" y="400"/>
                    <a:pt x="12" y="400"/>
                  </a:cubicBezTo>
                  <a:cubicBezTo>
                    <a:pt x="87" y="400"/>
                    <a:pt x="475" y="290"/>
                    <a:pt x="649" y="251"/>
                  </a:cubicBezTo>
                  <a:cubicBezTo>
                    <a:pt x="838" y="188"/>
                    <a:pt x="963" y="126"/>
                    <a:pt x="963" y="105"/>
                  </a:cubicBezTo>
                  <a:cubicBezTo>
                    <a:pt x="963" y="84"/>
                    <a:pt x="817" y="42"/>
                    <a:pt x="5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5542200" y="1165550"/>
              <a:ext cx="15725" cy="8400"/>
            </a:xfrm>
            <a:custGeom>
              <a:avLst/>
              <a:gdLst/>
              <a:ahLst/>
              <a:cxnLst/>
              <a:rect l="l" t="t" r="r" b="b"/>
              <a:pathLst>
                <a:path w="629" h="336" extrusionOk="0">
                  <a:moveTo>
                    <a:pt x="210" y="1"/>
                  </a:moveTo>
                  <a:cubicBezTo>
                    <a:pt x="84" y="1"/>
                    <a:pt x="1" y="42"/>
                    <a:pt x="21" y="126"/>
                  </a:cubicBezTo>
                  <a:cubicBezTo>
                    <a:pt x="21" y="168"/>
                    <a:pt x="356" y="335"/>
                    <a:pt x="503" y="335"/>
                  </a:cubicBezTo>
                  <a:cubicBezTo>
                    <a:pt x="607" y="314"/>
                    <a:pt x="628" y="126"/>
                    <a:pt x="628" y="63"/>
                  </a:cubicBezTo>
                  <a:cubicBezTo>
                    <a:pt x="628" y="21"/>
                    <a:pt x="314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5051025" y="1208950"/>
              <a:ext cx="11575" cy="10050"/>
            </a:xfrm>
            <a:custGeom>
              <a:avLst/>
              <a:gdLst/>
              <a:ahLst/>
              <a:cxnLst/>
              <a:rect l="l" t="t" r="r" b="b"/>
              <a:pathLst>
                <a:path w="463" h="402" extrusionOk="0">
                  <a:moveTo>
                    <a:pt x="196" y="1"/>
                  </a:moveTo>
                  <a:cubicBezTo>
                    <a:pt x="193" y="1"/>
                    <a:pt x="191" y="1"/>
                    <a:pt x="189" y="1"/>
                  </a:cubicBezTo>
                  <a:cubicBezTo>
                    <a:pt x="84" y="1"/>
                    <a:pt x="0" y="169"/>
                    <a:pt x="0" y="210"/>
                  </a:cubicBezTo>
                  <a:cubicBezTo>
                    <a:pt x="0" y="273"/>
                    <a:pt x="126" y="357"/>
                    <a:pt x="314" y="399"/>
                  </a:cubicBezTo>
                  <a:cubicBezTo>
                    <a:pt x="321" y="401"/>
                    <a:pt x="328" y="401"/>
                    <a:pt x="334" y="401"/>
                  </a:cubicBezTo>
                  <a:cubicBezTo>
                    <a:pt x="462" y="401"/>
                    <a:pt x="297" y="1"/>
                    <a:pt x="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5645250" y="1176400"/>
              <a:ext cx="11525" cy="8525"/>
            </a:xfrm>
            <a:custGeom>
              <a:avLst/>
              <a:gdLst/>
              <a:ahLst/>
              <a:cxnLst/>
              <a:rect l="l" t="t" r="r" b="b"/>
              <a:pathLst>
                <a:path w="461" h="341" extrusionOk="0">
                  <a:moveTo>
                    <a:pt x="334" y="1"/>
                  </a:moveTo>
                  <a:cubicBezTo>
                    <a:pt x="285" y="1"/>
                    <a:pt x="226" y="14"/>
                    <a:pt x="168" y="48"/>
                  </a:cubicBezTo>
                  <a:cubicBezTo>
                    <a:pt x="1" y="132"/>
                    <a:pt x="63" y="341"/>
                    <a:pt x="189" y="341"/>
                  </a:cubicBezTo>
                  <a:cubicBezTo>
                    <a:pt x="356" y="341"/>
                    <a:pt x="461" y="152"/>
                    <a:pt x="461" y="69"/>
                  </a:cubicBezTo>
                  <a:cubicBezTo>
                    <a:pt x="461" y="31"/>
                    <a:pt x="408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5854475" y="795725"/>
              <a:ext cx="20950" cy="4225"/>
            </a:xfrm>
            <a:custGeom>
              <a:avLst/>
              <a:gdLst/>
              <a:ahLst/>
              <a:cxnLst/>
              <a:rect l="l" t="t" r="r" b="b"/>
              <a:pathLst>
                <a:path w="838" h="169" extrusionOk="0">
                  <a:moveTo>
                    <a:pt x="252" y="1"/>
                  </a:moveTo>
                  <a:cubicBezTo>
                    <a:pt x="85" y="1"/>
                    <a:pt x="1" y="63"/>
                    <a:pt x="85" y="147"/>
                  </a:cubicBezTo>
                  <a:cubicBezTo>
                    <a:pt x="114" y="162"/>
                    <a:pt x="186" y="169"/>
                    <a:pt x="272" y="169"/>
                  </a:cubicBezTo>
                  <a:cubicBezTo>
                    <a:pt x="428" y="169"/>
                    <a:pt x="631" y="146"/>
                    <a:pt x="712" y="105"/>
                  </a:cubicBezTo>
                  <a:cubicBezTo>
                    <a:pt x="838" y="63"/>
                    <a:pt x="399" y="1"/>
                    <a:pt x="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5675700" y="1113975"/>
              <a:ext cx="9850" cy="9200"/>
            </a:xfrm>
            <a:custGeom>
              <a:avLst/>
              <a:gdLst/>
              <a:ahLst/>
              <a:cxnLst/>
              <a:rect l="l" t="t" r="r" b="b"/>
              <a:pathLst>
                <a:path w="394" h="368" extrusionOk="0">
                  <a:moveTo>
                    <a:pt x="261" y="1"/>
                  </a:moveTo>
                  <a:cubicBezTo>
                    <a:pt x="166" y="1"/>
                    <a:pt x="0" y="310"/>
                    <a:pt x="38" y="348"/>
                  </a:cubicBezTo>
                  <a:cubicBezTo>
                    <a:pt x="52" y="361"/>
                    <a:pt x="71" y="367"/>
                    <a:pt x="94" y="367"/>
                  </a:cubicBezTo>
                  <a:cubicBezTo>
                    <a:pt x="175" y="367"/>
                    <a:pt x="298" y="292"/>
                    <a:pt x="331" y="243"/>
                  </a:cubicBezTo>
                  <a:cubicBezTo>
                    <a:pt x="394" y="201"/>
                    <a:pt x="352" y="97"/>
                    <a:pt x="289" y="13"/>
                  </a:cubicBezTo>
                  <a:cubicBezTo>
                    <a:pt x="281" y="5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5327725" y="1140950"/>
              <a:ext cx="22000" cy="3700"/>
            </a:xfrm>
            <a:custGeom>
              <a:avLst/>
              <a:gdLst/>
              <a:ahLst/>
              <a:cxnLst/>
              <a:rect l="l" t="t" r="r" b="b"/>
              <a:pathLst>
                <a:path w="880" h="148" extrusionOk="0">
                  <a:moveTo>
                    <a:pt x="532" y="0"/>
                  </a:moveTo>
                  <a:cubicBezTo>
                    <a:pt x="362" y="0"/>
                    <a:pt x="160" y="23"/>
                    <a:pt x="105" y="64"/>
                  </a:cubicBezTo>
                  <a:cubicBezTo>
                    <a:pt x="1" y="106"/>
                    <a:pt x="461" y="148"/>
                    <a:pt x="650" y="148"/>
                  </a:cubicBezTo>
                  <a:cubicBezTo>
                    <a:pt x="859" y="148"/>
                    <a:pt x="880" y="85"/>
                    <a:pt x="754" y="22"/>
                  </a:cubicBezTo>
                  <a:cubicBezTo>
                    <a:pt x="710" y="7"/>
                    <a:pt x="626" y="0"/>
                    <a:pt x="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5422425" y="1131550"/>
              <a:ext cx="25650" cy="2650"/>
            </a:xfrm>
            <a:custGeom>
              <a:avLst/>
              <a:gdLst/>
              <a:ahLst/>
              <a:cxnLst/>
              <a:rect l="l" t="t" r="r" b="b"/>
              <a:pathLst>
                <a:path w="1026" h="106" extrusionOk="0">
                  <a:moveTo>
                    <a:pt x="335" y="1"/>
                  </a:moveTo>
                  <a:cubicBezTo>
                    <a:pt x="167" y="1"/>
                    <a:pt x="0" y="1"/>
                    <a:pt x="0" y="21"/>
                  </a:cubicBezTo>
                  <a:cubicBezTo>
                    <a:pt x="0" y="42"/>
                    <a:pt x="502" y="63"/>
                    <a:pt x="691" y="105"/>
                  </a:cubicBezTo>
                  <a:cubicBezTo>
                    <a:pt x="858" y="105"/>
                    <a:pt x="1025" y="42"/>
                    <a:pt x="1025" y="21"/>
                  </a:cubicBezTo>
                  <a:cubicBezTo>
                    <a:pt x="1025" y="1"/>
                    <a:pt x="523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1864875" y="1087100"/>
              <a:ext cx="18325" cy="3150"/>
            </a:xfrm>
            <a:custGeom>
              <a:avLst/>
              <a:gdLst/>
              <a:ahLst/>
              <a:cxnLst/>
              <a:rect l="l" t="t" r="r" b="b"/>
              <a:pathLst>
                <a:path w="733" h="126" extrusionOk="0">
                  <a:moveTo>
                    <a:pt x="231" y="0"/>
                  </a:moveTo>
                  <a:cubicBezTo>
                    <a:pt x="105" y="0"/>
                    <a:pt x="1" y="21"/>
                    <a:pt x="1" y="42"/>
                  </a:cubicBezTo>
                  <a:cubicBezTo>
                    <a:pt x="1" y="63"/>
                    <a:pt x="398" y="126"/>
                    <a:pt x="503" y="126"/>
                  </a:cubicBezTo>
                  <a:cubicBezTo>
                    <a:pt x="628" y="105"/>
                    <a:pt x="733" y="42"/>
                    <a:pt x="733" y="21"/>
                  </a:cubicBezTo>
                  <a:cubicBezTo>
                    <a:pt x="733" y="0"/>
                    <a:pt x="356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2390200" y="1206300"/>
              <a:ext cx="12950" cy="8250"/>
            </a:xfrm>
            <a:custGeom>
              <a:avLst/>
              <a:gdLst/>
              <a:ahLst/>
              <a:cxnLst/>
              <a:rect l="l" t="t" r="r" b="b"/>
              <a:pathLst>
                <a:path w="518" h="330" extrusionOk="0">
                  <a:moveTo>
                    <a:pt x="439" y="0"/>
                  </a:moveTo>
                  <a:cubicBezTo>
                    <a:pt x="365" y="0"/>
                    <a:pt x="196" y="114"/>
                    <a:pt x="99" y="191"/>
                  </a:cubicBezTo>
                  <a:cubicBezTo>
                    <a:pt x="1" y="273"/>
                    <a:pt x="18" y="330"/>
                    <a:pt x="112" y="330"/>
                  </a:cubicBezTo>
                  <a:cubicBezTo>
                    <a:pt x="137" y="330"/>
                    <a:pt x="168" y="325"/>
                    <a:pt x="204" y="316"/>
                  </a:cubicBezTo>
                  <a:cubicBezTo>
                    <a:pt x="351" y="296"/>
                    <a:pt x="518" y="65"/>
                    <a:pt x="455" y="3"/>
                  </a:cubicBezTo>
                  <a:cubicBezTo>
                    <a:pt x="450" y="1"/>
                    <a:pt x="445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5817875" y="768450"/>
              <a:ext cx="14675" cy="7950"/>
            </a:xfrm>
            <a:custGeom>
              <a:avLst/>
              <a:gdLst/>
              <a:ahLst/>
              <a:cxnLst/>
              <a:rect l="l" t="t" r="r" b="b"/>
              <a:pathLst>
                <a:path w="587" h="318" extrusionOk="0">
                  <a:moveTo>
                    <a:pt x="510" y="1"/>
                  </a:moveTo>
                  <a:cubicBezTo>
                    <a:pt x="472" y="1"/>
                    <a:pt x="422" y="42"/>
                    <a:pt x="356" y="108"/>
                  </a:cubicBezTo>
                  <a:lnTo>
                    <a:pt x="272" y="150"/>
                  </a:lnTo>
                  <a:lnTo>
                    <a:pt x="189" y="213"/>
                  </a:lnTo>
                  <a:cubicBezTo>
                    <a:pt x="84" y="213"/>
                    <a:pt x="0" y="234"/>
                    <a:pt x="0" y="255"/>
                  </a:cubicBezTo>
                  <a:cubicBezTo>
                    <a:pt x="0" y="296"/>
                    <a:pt x="293" y="317"/>
                    <a:pt x="398" y="317"/>
                  </a:cubicBezTo>
                  <a:cubicBezTo>
                    <a:pt x="523" y="317"/>
                    <a:pt x="586" y="108"/>
                    <a:pt x="565" y="45"/>
                  </a:cubicBezTo>
                  <a:cubicBezTo>
                    <a:pt x="550" y="15"/>
                    <a:pt x="532" y="1"/>
                    <a:pt x="5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5513425" y="1213150"/>
              <a:ext cx="18350" cy="3275"/>
            </a:xfrm>
            <a:custGeom>
              <a:avLst/>
              <a:gdLst/>
              <a:ahLst/>
              <a:cxnLst/>
              <a:rect l="l" t="t" r="r" b="b"/>
              <a:pathLst>
                <a:path w="734" h="131" extrusionOk="0">
                  <a:moveTo>
                    <a:pt x="231" y="1"/>
                  </a:moveTo>
                  <a:cubicBezTo>
                    <a:pt x="105" y="1"/>
                    <a:pt x="1" y="22"/>
                    <a:pt x="1" y="42"/>
                  </a:cubicBezTo>
                  <a:cubicBezTo>
                    <a:pt x="1" y="79"/>
                    <a:pt x="266" y="130"/>
                    <a:pt x="433" y="130"/>
                  </a:cubicBezTo>
                  <a:cubicBezTo>
                    <a:pt x="459" y="130"/>
                    <a:pt x="483" y="129"/>
                    <a:pt x="503" y="126"/>
                  </a:cubicBezTo>
                  <a:cubicBezTo>
                    <a:pt x="628" y="105"/>
                    <a:pt x="733" y="42"/>
                    <a:pt x="733" y="22"/>
                  </a:cubicBezTo>
                  <a:cubicBezTo>
                    <a:pt x="733" y="1"/>
                    <a:pt x="356" y="1"/>
                    <a:pt x="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3776250" y="751475"/>
              <a:ext cx="9450" cy="8700"/>
            </a:xfrm>
            <a:custGeom>
              <a:avLst/>
              <a:gdLst/>
              <a:ahLst/>
              <a:cxnLst/>
              <a:rect l="l" t="t" r="r" b="b"/>
              <a:pathLst>
                <a:path w="378" h="348" extrusionOk="0">
                  <a:moveTo>
                    <a:pt x="325" y="0"/>
                  </a:moveTo>
                  <a:cubicBezTo>
                    <a:pt x="260" y="0"/>
                    <a:pt x="112" y="111"/>
                    <a:pt x="63" y="159"/>
                  </a:cubicBezTo>
                  <a:cubicBezTo>
                    <a:pt x="21" y="243"/>
                    <a:pt x="0" y="285"/>
                    <a:pt x="21" y="306"/>
                  </a:cubicBezTo>
                  <a:cubicBezTo>
                    <a:pt x="42" y="306"/>
                    <a:pt x="231" y="348"/>
                    <a:pt x="314" y="348"/>
                  </a:cubicBezTo>
                  <a:cubicBezTo>
                    <a:pt x="377" y="348"/>
                    <a:pt x="377" y="139"/>
                    <a:pt x="356" y="34"/>
                  </a:cubicBezTo>
                  <a:cubicBezTo>
                    <a:pt x="356" y="10"/>
                    <a:pt x="344" y="0"/>
                    <a:pt x="3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5772875" y="1002250"/>
              <a:ext cx="13625" cy="2750"/>
            </a:xfrm>
            <a:custGeom>
              <a:avLst/>
              <a:gdLst/>
              <a:ahLst/>
              <a:cxnLst/>
              <a:rect l="l" t="t" r="r" b="b"/>
              <a:pathLst>
                <a:path w="545" h="110" extrusionOk="0">
                  <a:moveTo>
                    <a:pt x="233" y="0"/>
                  </a:moveTo>
                  <a:cubicBezTo>
                    <a:pt x="216" y="0"/>
                    <a:pt x="201" y="1"/>
                    <a:pt x="189" y="4"/>
                  </a:cubicBezTo>
                  <a:cubicBezTo>
                    <a:pt x="85" y="4"/>
                    <a:pt x="1" y="67"/>
                    <a:pt x="1" y="88"/>
                  </a:cubicBezTo>
                  <a:cubicBezTo>
                    <a:pt x="1" y="109"/>
                    <a:pt x="273" y="109"/>
                    <a:pt x="377" y="109"/>
                  </a:cubicBezTo>
                  <a:cubicBezTo>
                    <a:pt x="482" y="109"/>
                    <a:pt x="545" y="88"/>
                    <a:pt x="545" y="67"/>
                  </a:cubicBezTo>
                  <a:cubicBezTo>
                    <a:pt x="527" y="49"/>
                    <a:pt x="339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5622750" y="1173400"/>
              <a:ext cx="7875" cy="3725"/>
            </a:xfrm>
            <a:custGeom>
              <a:avLst/>
              <a:gdLst/>
              <a:ahLst/>
              <a:cxnLst/>
              <a:rect l="l" t="t" r="r" b="b"/>
              <a:pathLst>
                <a:path w="315" h="149" extrusionOk="0">
                  <a:moveTo>
                    <a:pt x="64" y="0"/>
                  </a:moveTo>
                  <a:cubicBezTo>
                    <a:pt x="22" y="0"/>
                    <a:pt x="1" y="42"/>
                    <a:pt x="43" y="126"/>
                  </a:cubicBezTo>
                  <a:cubicBezTo>
                    <a:pt x="67" y="142"/>
                    <a:pt x="112" y="149"/>
                    <a:pt x="159" y="149"/>
                  </a:cubicBezTo>
                  <a:cubicBezTo>
                    <a:pt x="235" y="149"/>
                    <a:pt x="315" y="131"/>
                    <a:pt x="315" y="105"/>
                  </a:cubicBezTo>
                  <a:cubicBezTo>
                    <a:pt x="315" y="42"/>
                    <a:pt x="126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5180750" y="1192225"/>
              <a:ext cx="13625" cy="2750"/>
            </a:xfrm>
            <a:custGeom>
              <a:avLst/>
              <a:gdLst/>
              <a:ahLst/>
              <a:cxnLst/>
              <a:rect l="l" t="t" r="r" b="b"/>
              <a:pathLst>
                <a:path w="545" h="110" extrusionOk="0">
                  <a:moveTo>
                    <a:pt x="168" y="1"/>
                  </a:moveTo>
                  <a:cubicBezTo>
                    <a:pt x="63" y="1"/>
                    <a:pt x="0" y="22"/>
                    <a:pt x="0" y="43"/>
                  </a:cubicBezTo>
                  <a:cubicBezTo>
                    <a:pt x="0" y="61"/>
                    <a:pt x="202" y="110"/>
                    <a:pt x="311" y="110"/>
                  </a:cubicBezTo>
                  <a:cubicBezTo>
                    <a:pt x="329" y="110"/>
                    <a:pt x="344" y="108"/>
                    <a:pt x="356" y="105"/>
                  </a:cubicBezTo>
                  <a:cubicBezTo>
                    <a:pt x="461" y="105"/>
                    <a:pt x="544" y="43"/>
                    <a:pt x="544" y="22"/>
                  </a:cubicBezTo>
                  <a:cubicBezTo>
                    <a:pt x="544" y="1"/>
                    <a:pt x="272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5740450" y="956325"/>
              <a:ext cx="3700" cy="12050"/>
            </a:xfrm>
            <a:custGeom>
              <a:avLst/>
              <a:gdLst/>
              <a:ahLst/>
              <a:cxnLst/>
              <a:rect l="l" t="t" r="r" b="b"/>
              <a:pathLst>
                <a:path w="148" h="482" extrusionOk="0">
                  <a:moveTo>
                    <a:pt x="22" y="0"/>
                  </a:moveTo>
                  <a:cubicBezTo>
                    <a:pt x="1" y="0"/>
                    <a:pt x="1" y="251"/>
                    <a:pt x="1" y="335"/>
                  </a:cubicBezTo>
                  <a:cubicBezTo>
                    <a:pt x="22" y="419"/>
                    <a:pt x="42" y="481"/>
                    <a:pt x="63" y="481"/>
                  </a:cubicBezTo>
                  <a:cubicBezTo>
                    <a:pt x="105" y="481"/>
                    <a:pt x="147" y="251"/>
                    <a:pt x="126" y="147"/>
                  </a:cubicBezTo>
                  <a:cubicBezTo>
                    <a:pt x="105" y="63"/>
                    <a:pt x="42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5574625" y="1164500"/>
              <a:ext cx="3700" cy="7875"/>
            </a:xfrm>
            <a:custGeom>
              <a:avLst/>
              <a:gdLst/>
              <a:ahLst/>
              <a:cxnLst/>
              <a:rect l="l" t="t" r="r" b="b"/>
              <a:pathLst>
                <a:path w="148" h="315" extrusionOk="0">
                  <a:moveTo>
                    <a:pt x="43" y="1"/>
                  </a:moveTo>
                  <a:cubicBezTo>
                    <a:pt x="1" y="1"/>
                    <a:pt x="1" y="168"/>
                    <a:pt x="1" y="210"/>
                  </a:cubicBezTo>
                  <a:cubicBezTo>
                    <a:pt x="1" y="273"/>
                    <a:pt x="43" y="315"/>
                    <a:pt x="64" y="315"/>
                  </a:cubicBezTo>
                  <a:cubicBezTo>
                    <a:pt x="85" y="315"/>
                    <a:pt x="147" y="168"/>
                    <a:pt x="147" y="105"/>
                  </a:cubicBezTo>
                  <a:cubicBezTo>
                    <a:pt x="105" y="22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5164525" y="1163450"/>
              <a:ext cx="3175" cy="9975"/>
            </a:xfrm>
            <a:custGeom>
              <a:avLst/>
              <a:gdLst/>
              <a:ahLst/>
              <a:cxnLst/>
              <a:rect l="l" t="t" r="r" b="b"/>
              <a:pathLst>
                <a:path w="127" h="399" extrusionOk="0">
                  <a:moveTo>
                    <a:pt x="43" y="1"/>
                  </a:moveTo>
                  <a:cubicBezTo>
                    <a:pt x="1" y="22"/>
                    <a:pt x="1" y="168"/>
                    <a:pt x="1" y="252"/>
                  </a:cubicBezTo>
                  <a:cubicBezTo>
                    <a:pt x="1" y="336"/>
                    <a:pt x="1" y="398"/>
                    <a:pt x="43" y="398"/>
                  </a:cubicBezTo>
                  <a:cubicBezTo>
                    <a:pt x="63" y="398"/>
                    <a:pt x="126" y="210"/>
                    <a:pt x="105" y="126"/>
                  </a:cubicBezTo>
                  <a:cubicBezTo>
                    <a:pt x="105" y="43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1763925" y="1000775"/>
              <a:ext cx="8900" cy="2650"/>
            </a:xfrm>
            <a:custGeom>
              <a:avLst/>
              <a:gdLst/>
              <a:ahLst/>
              <a:cxnLst/>
              <a:rect l="l" t="t" r="r" b="b"/>
              <a:pathLst>
                <a:path w="356" h="106" extrusionOk="0">
                  <a:moveTo>
                    <a:pt x="105" y="1"/>
                  </a:moveTo>
                  <a:cubicBezTo>
                    <a:pt x="21" y="1"/>
                    <a:pt x="0" y="42"/>
                    <a:pt x="0" y="63"/>
                  </a:cubicBezTo>
                  <a:cubicBezTo>
                    <a:pt x="0" y="105"/>
                    <a:pt x="189" y="105"/>
                    <a:pt x="251" y="105"/>
                  </a:cubicBezTo>
                  <a:cubicBezTo>
                    <a:pt x="293" y="105"/>
                    <a:pt x="356" y="63"/>
                    <a:pt x="356" y="42"/>
                  </a:cubicBezTo>
                  <a:cubicBezTo>
                    <a:pt x="356" y="22"/>
                    <a:pt x="168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1748225" y="1001300"/>
              <a:ext cx="8925" cy="2650"/>
            </a:xfrm>
            <a:custGeom>
              <a:avLst/>
              <a:gdLst/>
              <a:ahLst/>
              <a:cxnLst/>
              <a:rect l="l" t="t" r="r" b="b"/>
              <a:pathLst>
                <a:path w="357" h="106" extrusionOk="0">
                  <a:moveTo>
                    <a:pt x="105" y="1"/>
                  </a:moveTo>
                  <a:cubicBezTo>
                    <a:pt x="63" y="1"/>
                    <a:pt x="1" y="21"/>
                    <a:pt x="1" y="42"/>
                  </a:cubicBezTo>
                  <a:cubicBezTo>
                    <a:pt x="1" y="84"/>
                    <a:pt x="189" y="105"/>
                    <a:pt x="252" y="105"/>
                  </a:cubicBezTo>
                  <a:cubicBezTo>
                    <a:pt x="314" y="105"/>
                    <a:pt x="356" y="42"/>
                    <a:pt x="356" y="21"/>
                  </a:cubicBezTo>
                  <a:cubicBezTo>
                    <a:pt x="356" y="1"/>
                    <a:pt x="168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1681275" y="1002350"/>
              <a:ext cx="8400" cy="2650"/>
            </a:xfrm>
            <a:custGeom>
              <a:avLst/>
              <a:gdLst/>
              <a:ahLst/>
              <a:cxnLst/>
              <a:rect l="l" t="t" r="r" b="b"/>
              <a:pathLst>
                <a:path w="336" h="106" extrusionOk="0">
                  <a:moveTo>
                    <a:pt x="105" y="0"/>
                  </a:moveTo>
                  <a:cubicBezTo>
                    <a:pt x="42" y="0"/>
                    <a:pt x="0" y="42"/>
                    <a:pt x="0" y="63"/>
                  </a:cubicBezTo>
                  <a:cubicBezTo>
                    <a:pt x="0" y="84"/>
                    <a:pt x="168" y="105"/>
                    <a:pt x="231" y="105"/>
                  </a:cubicBezTo>
                  <a:cubicBezTo>
                    <a:pt x="314" y="105"/>
                    <a:pt x="335" y="63"/>
                    <a:pt x="335" y="21"/>
                  </a:cubicBezTo>
                  <a:cubicBezTo>
                    <a:pt x="335" y="0"/>
                    <a:pt x="147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5563650" y="1169725"/>
              <a:ext cx="4200" cy="7875"/>
            </a:xfrm>
            <a:custGeom>
              <a:avLst/>
              <a:gdLst/>
              <a:ahLst/>
              <a:cxnLst/>
              <a:rect l="l" t="t" r="r" b="b"/>
              <a:pathLst>
                <a:path w="168" h="315" extrusionOk="0">
                  <a:moveTo>
                    <a:pt x="105" y="1"/>
                  </a:moveTo>
                  <a:cubicBezTo>
                    <a:pt x="84" y="1"/>
                    <a:pt x="0" y="189"/>
                    <a:pt x="21" y="252"/>
                  </a:cubicBezTo>
                  <a:cubicBezTo>
                    <a:pt x="63" y="294"/>
                    <a:pt x="105" y="315"/>
                    <a:pt x="126" y="315"/>
                  </a:cubicBezTo>
                  <a:cubicBezTo>
                    <a:pt x="168" y="315"/>
                    <a:pt x="168" y="168"/>
                    <a:pt x="168" y="106"/>
                  </a:cubicBezTo>
                  <a:cubicBezTo>
                    <a:pt x="168" y="43"/>
                    <a:pt x="126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5561025" y="1006000"/>
              <a:ext cx="8325" cy="4500"/>
            </a:xfrm>
            <a:custGeom>
              <a:avLst/>
              <a:gdLst/>
              <a:ahLst/>
              <a:cxnLst/>
              <a:rect l="l" t="t" r="r" b="b"/>
              <a:pathLst>
                <a:path w="333" h="180" extrusionOk="0">
                  <a:moveTo>
                    <a:pt x="210" y="1"/>
                  </a:moveTo>
                  <a:lnTo>
                    <a:pt x="105" y="22"/>
                  </a:lnTo>
                  <a:cubicBezTo>
                    <a:pt x="1" y="64"/>
                    <a:pt x="126" y="147"/>
                    <a:pt x="231" y="168"/>
                  </a:cubicBezTo>
                  <a:cubicBezTo>
                    <a:pt x="250" y="176"/>
                    <a:pt x="265" y="179"/>
                    <a:pt x="277" y="179"/>
                  </a:cubicBezTo>
                  <a:cubicBezTo>
                    <a:pt x="332" y="179"/>
                    <a:pt x="317" y="108"/>
                    <a:pt x="231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1760775" y="1066175"/>
              <a:ext cx="8400" cy="2250"/>
            </a:xfrm>
            <a:custGeom>
              <a:avLst/>
              <a:gdLst/>
              <a:ahLst/>
              <a:cxnLst/>
              <a:rect l="l" t="t" r="r" b="b"/>
              <a:pathLst>
                <a:path w="336" h="90" extrusionOk="0">
                  <a:moveTo>
                    <a:pt x="105" y="0"/>
                  </a:moveTo>
                  <a:cubicBezTo>
                    <a:pt x="64" y="0"/>
                    <a:pt x="1" y="21"/>
                    <a:pt x="1" y="42"/>
                  </a:cubicBezTo>
                  <a:cubicBezTo>
                    <a:pt x="1" y="59"/>
                    <a:pt x="124" y="89"/>
                    <a:pt x="193" y="89"/>
                  </a:cubicBezTo>
                  <a:cubicBezTo>
                    <a:pt x="210" y="89"/>
                    <a:pt x="223" y="88"/>
                    <a:pt x="231" y="84"/>
                  </a:cubicBezTo>
                  <a:cubicBezTo>
                    <a:pt x="315" y="84"/>
                    <a:pt x="336" y="42"/>
                    <a:pt x="336" y="21"/>
                  </a:cubicBezTo>
                  <a:cubicBezTo>
                    <a:pt x="336" y="0"/>
                    <a:pt x="168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5792750" y="940625"/>
              <a:ext cx="2650" cy="9450"/>
            </a:xfrm>
            <a:custGeom>
              <a:avLst/>
              <a:gdLst/>
              <a:ahLst/>
              <a:cxnLst/>
              <a:rect l="l" t="t" r="r" b="b"/>
              <a:pathLst>
                <a:path w="106" h="378" extrusionOk="0">
                  <a:moveTo>
                    <a:pt x="22" y="0"/>
                  </a:moveTo>
                  <a:cubicBezTo>
                    <a:pt x="1" y="0"/>
                    <a:pt x="1" y="168"/>
                    <a:pt x="1" y="251"/>
                  </a:cubicBezTo>
                  <a:cubicBezTo>
                    <a:pt x="1" y="335"/>
                    <a:pt x="1" y="377"/>
                    <a:pt x="22" y="377"/>
                  </a:cubicBezTo>
                  <a:cubicBezTo>
                    <a:pt x="43" y="377"/>
                    <a:pt x="106" y="210"/>
                    <a:pt x="106" y="126"/>
                  </a:cubicBezTo>
                  <a:cubicBezTo>
                    <a:pt x="106" y="42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1818325" y="1088000"/>
              <a:ext cx="8400" cy="2775"/>
            </a:xfrm>
            <a:custGeom>
              <a:avLst/>
              <a:gdLst/>
              <a:ahLst/>
              <a:cxnLst/>
              <a:rect l="l" t="t" r="r" b="b"/>
              <a:pathLst>
                <a:path w="336" h="111" extrusionOk="0">
                  <a:moveTo>
                    <a:pt x="150" y="0"/>
                  </a:moveTo>
                  <a:cubicBezTo>
                    <a:pt x="133" y="0"/>
                    <a:pt x="117" y="2"/>
                    <a:pt x="105" y="6"/>
                  </a:cubicBezTo>
                  <a:cubicBezTo>
                    <a:pt x="21" y="6"/>
                    <a:pt x="0" y="48"/>
                    <a:pt x="0" y="90"/>
                  </a:cubicBezTo>
                  <a:cubicBezTo>
                    <a:pt x="0" y="110"/>
                    <a:pt x="189" y="110"/>
                    <a:pt x="231" y="110"/>
                  </a:cubicBezTo>
                  <a:cubicBezTo>
                    <a:pt x="293" y="110"/>
                    <a:pt x="335" y="90"/>
                    <a:pt x="335" y="48"/>
                  </a:cubicBezTo>
                  <a:cubicBezTo>
                    <a:pt x="335" y="31"/>
                    <a:pt x="22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5672975" y="943250"/>
              <a:ext cx="2125" cy="4200"/>
            </a:xfrm>
            <a:custGeom>
              <a:avLst/>
              <a:gdLst/>
              <a:ahLst/>
              <a:cxnLst/>
              <a:rect l="l" t="t" r="r" b="b"/>
              <a:pathLst>
                <a:path w="85" h="168" extrusionOk="0">
                  <a:moveTo>
                    <a:pt x="42" y="0"/>
                  </a:moveTo>
                  <a:cubicBezTo>
                    <a:pt x="42" y="0"/>
                    <a:pt x="21" y="105"/>
                    <a:pt x="0" y="126"/>
                  </a:cubicBezTo>
                  <a:cubicBezTo>
                    <a:pt x="0" y="146"/>
                    <a:pt x="42" y="167"/>
                    <a:pt x="42" y="167"/>
                  </a:cubicBezTo>
                  <a:cubicBezTo>
                    <a:pt x="84" y="167"/>
                    <a:pt x="84" y="63"/>
                    <a:pt x="84" y="42"/>
                  </a:cubicBezTo>
                  <a:cubicBezTo>
                    <a:pt x="84" y="21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5833575" y="925975"/>
              <a:ext cx="2100" cy="4725"/>
            </a:xfrm>
            <a:custGeom>
              <a:avLst/>
              <a:gdLst/>
              <a:ahLst/>
              <a:cxnLst/>
              <a:rect l="l" t="t" r="r" b="b"/>
              <a:pathLst>
                <a:path w="84" h="189" extrusionOk="0">
                  <a:moveTo>
                    <a:pt x="63" y="1"/>
                  </a:moveTo>
                  <a:cubicBezTo>
                    <a:pt x="42" y="1"/>
                    <a:pt x="0" y="84"/>
                    <a:pt x="0" y="126"/>
                  </a:cubicBezTo>
                  <a:cubicBezTo>
                    <a:pt x="0" y="168"/>
                    <a:pt x="63" y="189"/>
                    <a:pt x="63" y="189"/>
                  </a:cubicBezTo>
                  <a:cubicBezTo>
                    <a:pt x="84" y="189"/>
                    <a:pt x="84" y="84"/>
                    <a:pt x="84" y="63"/>
                  </a:cubicBezTo>
                  <a:cubicBezTo>
                    <a:pt x="84" y="21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1701150" y="1011775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84" y="0"/>
                  </a:moveTo>
                  <a:cubicBezTo>
                    <a:pt x="21" y="0"/>
                    <a:pt x="0" y="21"/>
                    <a:pt x="0" y="21"/>
                  </a:cubicBezTo>
                  <a:cubicBezTo>
                    <a:pt x="0" y="42"/>
                    <a:pt x="84" y="84"/>
                    <a:pt x="126" y="84"/>
                  </a:cubicBezTo>
                  <a:cubicBezTo>
                    <a:pt x="189" y="84"/>
                    <a:pt x="210" y="21"/>
                    <a:pt x="210" y="21"/>
                  </a:cubicBezTo>
                  <a:cubicBezTo>
                    <a:pt x="210" y="0"/>
                    <a:pt x="105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1827725" y="105525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51" y="0"/>
                  </a:moveTo>
                  <a:cubicBezTo>
                    <a:pt x="20" y="0"/>
                    <a:pt x="1" y="19"/>
                    <a:pt x="1" y="19"/>
                  </a:cubicBezTo>
                  <a:lnTo>
                    <a:pt x="106" y="123"/>
                  </a:lnTo>
                  <a:cubicBezTo>
                    <a:pt x="147" y="144"/>
                    <a:pt x="168" y="144"/>
                    <a:pt x="168" y="144"/>
                  </a:cubicBezTo>
                  <a:cubicBezTo>
                    <a:pt x="168" y="144"/>
                    <a:pt x="127" y="60"/>
                    <a:pt x="106" y="19"/>
                  </a:cubicBezTo>
                  <a:cubicBezTo>
                    <a:pt x="85" y="5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779600" y="1056675"/>
              <a:ext cx="4225" cy="3225"/>
            </a:xfrm>
            <a:custGeom>
              <a:avLst/>
              <a:gdLst/>
              <a:ahLst/>
              <a:cxnLst/>
              <a:rect l="l" t="t" r="r" b="b"/>
              <a:pathLst>
                <a:path w="169" h="129" extrusionOk="0">
                  <a:moveTo>
                    <a:pt x="145" y="0"/>
                  </a:moveTo>
                  <a:cubicBezTo>
                    <a:pt x="130" y="0"/>
                    <a:pt x="59" y="69"/>
                    <a:pt x="22" y="87"/>
                  </a:cubicBezTo>
                  <a:cubicBezTo>
                    <a:pt x="1" y="108"/>
                    <a:pt x="1" y="129"/>
                    <a:pt x="1" y="129"/>
                  </a:cubicBezTo>
                  <a:cubicBezTo>
                    <a:pt x="43" y="129"/>
                    <a:pt x="106" y="87"/>
                    <a:pt x="147" y="87"/>
                  </a:cubicBezTo>
                  <a:cubicBezTo>
                    <a:pt x="168" y="66"/>
                    <a:pt x="147" y="3"/>
                    <a:pt x="147" y="3"/>
                  </a:cubicBezTo>
                  <a:cubicBezTo>
                    <a:pt x="147" y="1"/>
                    <a:pt x="14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1693300" y="1038450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42" y="0"/>
                  </a:moveTo>
                  <a:cubicBezTo>
                    <a:pt x="1" y="0"/>
                    <a:pt x="1" y="105"/>
                    <a:pt x="1" y="126"/>
                  </a:cubicBezTo>
                  <a:cubicBezTo>
                    <a:pt x="1" y="168"/>
                    <a:pt x="42" y="188"/>
                    <a:pt x="42" y="188"/>
                  </a:cubicBezTo>
                  <a:cubicBezTo>
                    <a:pt x="42" y="188"/>
                    <a:pt x="63" y="105"/>
                    <a:pt x="84" y="63"/>
                  </a:cubicBezTo>
                  <a:cubicBezTo>
                    <a:pt x="84" y="21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5817350" y="912375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63" y="1"/>
                  </a:moveTo>
                  <a:cubicBezTo>
                    <a:pt x="63" y="1"/>
                    <a:pt x="21" y="84"/>
                    <a:pt x="0" y="126"/>
                  </a:cubicBezTo>
                  <a:cubicBezTo>
                    <a:pt x="0" y="147"/>
                    <a:pt x="63" y="189"/>
                    <a:pt x="63" y="189"/>
                  </a:cubicBezTo>
                  <a:cubicBezTo>
                    <a:pt x="84" y="189"/>
                    <a:pt x="84" y="84"/>
                    <a:pt x="84" y="42"/>
                  </a:cubicBezTo>
                  <a:cubicBezTo>
                    <a:pt x="84" y="21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1961125" y="781600"/>
              <a:ext cx="3675" cy="3275"/>
            </a:xfrm>
            <a:custGeom>
              <a:avLst/>
              <a:gdLst/>
              <a:ahLst/>
              <a:cxnLst/>
              <a:rect l="l" t="t" r="r" b="b"/>
              <a:pathLst>
                <a:path w="147" h="131" extrusionOk="0">
                  <a:moveTo>
                    <a:pt x="147" y="1"/>
                  </a:moveTo>
                  <a:lnTo>
                    <a:pt x="147" y="1"/>
                  </a:lnTo>
                  <a:cubicBezTo>
                    <a:pt x="147" y="1"/>
                    <a:pt x="42" y="22"/>
                    <a:pt x="21" y="42"/>
                  </a:cubicBezTo>
                  <a:cubicBezTo>
                    <a:pt x="0" y="84"/>
                    <a:pt x="21" y="126"/>
                    <a:pt x="21" y="126"/>
                  </a:cubicBezTo>
                  <a:cubicBezTo>
                    <a:pt x="21" y="129"/>
                    <a:pt x="23" y="130"/>
                    <a:pt x="26" y="130"/>
                  </a:cubicBezTo>
                  <a:cubicBezTo>
                    <a:pt x="43" y="130"/>
                    <a:pt x="108" y="79"/>
                    <a:pt x="126" y="42"/>
                  </a:cubicBezTo>
                  <a:cubicBezTo>
                    <a:pt x="147" y="22"/>
                    <a:pt x="147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5751950" y="992925"/>
              <a:ext cx="4225" cy="3250"/>
            </a:xfrm>
            <a:custGeom>
              <a:avLst/>
              <a:gdLst/>
              <a:ahLst/>
              <a:cxnLst/>
              <a:rect l="l" t="t" r="r" b="b"/>
              <a:pathLst>
                <a:path w="169" h="130" extrusionOk="0">
                  <a:moveTo>
                    <a:pt x="168" y="1"/>
                  </a:moveTo>
                  <a:cubicBezTo>
                    <a:pt x="168" y="1"/>
                    <a:pt x="64" y="43"/>
                    <a:pt x="22" y="43"/>
                  </a:cubicBezTo>
                  <a:cubicBezTo>
                    <a:pt x="1" y="64"/>
                    <a:pt x="22" y="126"/>
                    <a:pt x="22" y="126"/>
                  </a:cubicBezTo>
                  <a:cubicBezTo>
                    <a:pt x="22" y="129"/>
                    <a:pt x="23" y="130"/>
                    <a:pt x="25" y="130"/>
                  </a:cubicBezTo>
                  <a:cubicBezTo>
                    <a:pt x="39" y="130"/>
                    <a:pt x="108" y="61"/>
                    <a:pt x="126" y="43"/>
                  </a:cubicBezTo>
                  <a:cubicBezTo>
                    <a:pt x="168" y="22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5756150" y="989175"/>
              <a:ext cx="3675" cy="3775"/>
            </a:xfrm>
            <a:custGeom>
              <a:avLst/>
              <a:gdLst/>
              <a:ahLst/>
              <a:cxnLst/>
              <a:rect l="l" t="t" r="r" b="b"/>
              <a:pathLst>
                <a:path w="147" h="151" extrusionOk="0">
                  <a:moveTo>
                    <a:pt x="123" y="1"/>
                  </a:moveTo>
                  <a:cubicBezTo>
                    <a:pt x="108" y="1"/>
                    <a:pt x="40" y="69"/>
                    <a:pt x="21" y="88"/>
                  </a:cubicBezTo>
                  <a:cubicBezTo>
                    <a:pt x="0" y="109"/>
                    <a:pt x="0" y="151"/>
                    <a:pt x="0" y="151"/>
                  </a:cubicBezTo>
                  <a:cubicBezTo>
                    <a:pt x="0" y="151"/>
                    <a:pt x="105" y="88"/>
                    <a:pt x="126" y="88"/>
                  </a:cubicBezTo>
                  <a:cubicBezTo>
                    <a:pt x="147" y="67"/>
                    <a:pt x="126" y="46"/>
                    <a:pt x="126" y="4"/>
                  </a:cubicBezTo>
                  <a:cubicBezTo>
                    <a:pt x="126" y="2"/>
                    <a:pt x="125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1776475" y="1059900"/>
              <a:ext cx="4200" cy="3750"/>
            </a:xfrm>
            <a:custGeom>
              <a:avLst/>
              <a:gdLst/>
              <a:ahLst/>
              <a:cxnLst/>
              <a:rect l="l" t="t" r="r" b="b"/>
              <a:pathLst>
                <a:path w="168" h="150" extrusionOk="0">
                  <a:moveTo>
                    <a:pt x="168" y="0"/>
                  </a:moveTo>
                  <a:cubicBezTo>
                    <a:pt x="168" y="0"/>
                    <a:pt x="63" y="63"/>
                    <a:pt x="21" y="63"/>
                  </a:cubicBezTo>
                  <a:cubicBezTo>
                    <a:pt x="0" y="84"/>
                    <a:pt x="21" y="146"/>
                    <a:pt x="21" y="146"/>
                  </a:cubicBezTo>
                  <a:cubicBezTo>
                    <a:pt x="21" y="149"/>
                    <a:pt x="22" y="150"/>
                    <a:pt x="24" y="150"/>
                  </a:cubicBezTo>
                  <a:cubicBezTo>
                    <a:pt x="39" y="150"/>
                    <a:pt x="107" y="81"/>
                    <a:pt x="126" y="63"/>
                  </a:cubicBezTo>
                  <a:cubicBezTo>
                    <a:pt x="168" y="42"/>
                    <a:pt x="168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5670350" y="1027450"/>
              <a:ext cx="2125" cy="4750"/>
            </a:xfrm>
            <a:custGeom>
              <a:avLst/>
              <a:gdLst/>
              <a:ahLst/>
              <a:cxnLst/>
              <a:rect l="l" t="t" r="r" b="b"/>
              <a:pathLst>
                <a:path w="85" h="190" extrusionOk="0">
                  <a:moveTo>
                    <a:pt x="43" y="1"/>
                  </a:moveTo>
                  <a:cubicBezTo>
                    <a:pt x="22" y="1"/>
                    <a:pt x="1" y="84"/>
                    <a:pt x="1" y="126"/>
                  </a:cubicBezTo>
                  <a:cubicBezTo>
                    <a:pt x="1" y="147"/>
                    <a:pt x="43" y="189"/>
                    <a:pt x="43" y="189"/>
                  </a:cubicBezTo>
                  <a:cubicBezTo>
                    <a:pt x="85" y="189"/>
                    <a:pt x="85" y="84"/>
                    <a:pt x="85" y="43"/>
                  </a:cubicBezTo>
                  <a:cubicBezTo>
                    <a:pt x="85" y="22"/>
                    <a:pt x="43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1844475" y="1086050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63" y="0"/>
                  </a:moveTo>
                  <a:cubicBezTo>
                    <a:pt x="63" y="0"/>
                    <a:pt x="21" y="105"/>
                    <a:pt x="1" y="126"/>
                  </a:cubicBezTo>
                  <a:cubicBezTo>
                    <a:pt x="1" y="168"/>
                    <a:pt x="63" y="188"/>
                    <a:pt x="63" y="188"/>
                  </a:cubicBezTo>
                  <a:cubicBezTo>
                    <a:pt x="84" y="188"/>
                    <a:pt x="84" y="84"/>
                    <a:pt x="84" y="63"/>
                  </a:cubicBezTo>
                  <a:cubicBezTo>
                    <a:pt x="84" y="21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777000" y="1088125"/>
              <a:ext cx="2125" cy="4750"/>
            </a:xfrm>
            <a:custGeom>
              <a:avLst/>
              <a:gdLst/>
              <a:ahLst/>
              <a:cxnLst/>
              <a:rect l="l" t="t" r="r" b="b"/>
              <a:pathLst>
                <a:path w="85" h="190" extrusionOk="0">
                  <a:moveTo>
                    <a:pt x="63" y="1"/>
                  </a:moveTo>
                  <a:cubicBezTo>
                    <a:pt x="63" y="1"/>
                    <a:pt x="42" y="85"/>
                    <a:pt x="0" y="126"/>
                  </a:cubicBezTo>
                  <a:cubicBezTo>
                    <a:pt x="0" y="168"/>
                    <a:pt x="63" y="189"/>
                    <a:pt x="63" y="189"/>
                  </a:cubicBezTo>
                  <a:cubicBezTo>
                    <a:pt x="84" y="189"/>
                    <a:pt x="84" y="85"/>
                    <a:pt x="84" y="43"/>
                  </a:cubicBezTo>
                  <a:cubicBezTo>
                    <a:pt x="84" y="22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25;p43"/>
          <p:cNvPicPr preferRelativeResize="0"/>
          <p:nvPr/>
        </p:nvPicPr>
        <p:blipFill rotWithShape="1">
          <a:blip r:embed="rId2"/>
          <a:srcRect t="21412" b="9868"/>
          <a:stretch>
            <a:fillRect/>
          </a:stretch>
        </p:blipFill>
        <p:spPr>
          <a:xfrm>
            <a:off x="4152500" y="2467616"/>
            <a:ext cx="4484931" cy="19416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Google Shape;1424;p43"/>
          <p:cNvSpPr/>
          <p:nvPr/>
        </p:nvSpPr>
        <p:spPr>
          <a:xfrm>
            <a:off x="1681565" y="162732"/>
            <a:ext cx="7346197" cy="48354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 Placeholder 1"/>
          <p:cNvSpPr>
            <a:spLocks noGrp="1"/>
          </p:cNvSpPr>
          <p:nvPr/>
        </p:nvSpPr>
        <p:spPr>
          <a:xfrm>
            <a:off x="1743557" y="178436"/>
            <a:ext cx="7117482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Arsitektur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keras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lunak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konten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data yang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memberikan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layanan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e-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bisnis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kepada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karyawan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pelanggan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mitra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. 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memiliki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komponen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utama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sebagai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berikut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8919" y="44190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33" y="1731525"/>
            <a:ext cx="1320321" cy="3153749"/>
          </a:xfrm>
          <a:prstGeom prst="rect">
            <a:avLst/>
          </a:prstGeom>
          <a:noFill/>
        </p:spPr>
      </p:pic>
      <p:sp>
        <p:nvSpPr>
          <p:cNvPr id="8" name="Right Arrow 2"/>
          <p:cNvSpPr/>
          <p:nvPr/>
        </p:nvSpPr>
        <p:spPr>
          <a:xfrm>
            <a:off x="3588920" y="3164383"/>
            <a:ext cx="424513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2499" y="2580467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Pada layer </a:t>
            </a:r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III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(Transport/network layer) : </a:t>
            </a:r>
            <a:endParaRPr lang="id-ID" altLang="ko-KR" sz="1800" kern="1200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1" algn="just"/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B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erisi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perpindahan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layer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setiap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penguna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melakukan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permintaan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.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Contohnya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pengguna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melakukan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permintaan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pemesanan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maka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layer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akan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berganti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ke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layer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pemesanan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25;p43"/>
          <p:cNvPicPr preferRelativeResize="0"/>
          <p:nvPr/>
        </p:nvPicPr>
        <p:blipFill rotWithShape="1">
          <a:blip r:embed="rId2"/>
          <a:srcRect t="21412" b="9868"/>
          <a:stretch>
            <a:fillRect/>
          </a:stretch>
        </p:blipFill>
        <p:spPr>
          <a:xfrm>
            <a:off x="4178285" y="2862823"/>
            <a:ext cx="4484931" cy="19416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Google Shape;1424;p43"/>
          <p:cNvSpPr/>
          <p:nvPr/>
        </p:nvSpPr>
        <p:spPr>
          <a:xfrm>
            <a:off x="1681565" y="162732"/>
            <a:ext cx="7346197" cy="48354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 Placeholder 1"/>
          <p:cNvSpPr>
            <a:spLocks noGrp="1"/>
          </p:cNvSpPr>
          <p:nvPr/>
        </p:nvSpPr>
        <p:spPr>
          <a:xfrm>
            <a:off x="1743557" y="178436"/>
            <a:ext cx="7117482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Arsitektur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keras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lunak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konten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data yang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memberikan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layanan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e-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bisnis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kepada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karyawan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pelanggan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mitra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. 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memiliki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komponen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utama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sebagai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berikut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8919" y="44190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33" y="1731525"/>
            <a:ext cx="1320321" cy="3153749"/>
          </a:xfrm>
          <a:prstGeom prst="rect">
            <a:avLst/>
          </a:prstGeom>
          <a:noFill/>
        </p:spPr>
      </p:pic>
      <p:sp>
        <p:nvSpPr>
          <p:cNvPr id="8" name="Right Arrow 2"/>
          <p:cNvSpPr/>
          <p:nvPr/>
        </p:nvSpPr>
        <p:spPr>
          <a:xfrm>
            <a:off x="3549911" y="3769763"/>
            <a:ext cx="424513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78285" y="2975674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Pada layer </a:t>
            </a:r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IV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(Storage/Physical Layer) : </a:t>
            </a:r>
            <a:endParaRPr lang="id-ID" altLang="ko-KR" sz="1800" kern="1200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1" algn="just"/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Penyimpanan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dapat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dikelola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secara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internal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maupun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eksternal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.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Secara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internal kami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mengelolanya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menggunakan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php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myadmin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dan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mysql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sedangkan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external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dapat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dikelola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langsung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pada visual studio code</a:t>
            </a:r>
          </a:p>
          <a:p>
            <a:pPr algn="just"/>
            <a:endParaRPr lang="en-US" altLang="ko-KR" sz="1800" kern="1200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5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25;p43"/>
          <p:cNvPicPr preferRelativeResize="0"/>
          <p:nvPr/>
        </p:nvPicPr>
        <p:blipFill rotWithShape="1">
          <a:blip r:embed="rId2"/>
          <a:srcRect t="21412" b="9868"/>
          <a:stretch>
            <a:fillRect/>
          </a:stretch>
        </p:blipFill>
        <p:spPr>
          <a:xfrm>
            <a:off x="4097832" y="3434184"/>
            <a:ext cx="4484931" cy="14401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Google Shape;1424;p43"/>
          <p:cNvSpPr/>
          <p:nvPr/>
        </p:nvSpPr>
        <p:spPr>
          <a:xfrm>
            <a:off x="1681565" y="162732"/>
            <a:ext cx="7346197" cy="48354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 Placeholder 1"/>
          <p:cNvSpPr>
            <a:spLocks noGrp="1"/>
          </p:cNvSpPr>
          <p:nvPr/>
        </p:nvSpPr>
        <p:spPr>
          <a:xfrm>
            <a:off x="1743557" y="178436"/>
            <a:ext cx="7117482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Arsitektur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keras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lunak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konten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data yang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memberikan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layanan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e-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bisnis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kepada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karyawan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pelanggan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mitra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. 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memiliki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komponen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utama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sebagai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berikut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8919" y="44190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33" y="1731525"/>
            <a:ext cx="1320321" cy="3153749"/>
          </a:xfrm>
          <a:prstGeom prst="rect">
            <a:avLst/>
          </a:prstGeom>
          <a:noFill/>
        </p:spPr>
      </p:pic>
      <p:sp>
        <p:nvSpPr>
          <p:cNvPr id="8" name="Right Arrow 2"/>
          <p:cNvSpPr/>
          <p:nvPr/>
        </p:nvSpPr>
        <p:spPr>
          <a:xfrm>
            <a:off x="3473309" y="4335452"/>
            <a:ext cx="424513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90875" y="3700154"/>
            <a:ext cx="409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Pada layer </a:t>
            </a:r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V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(Content/data layer) : </a:t>
            </a:r>
            <a:endParaRPr lang="id-ID" altLang="ko-KR" sz="1800" kern="1200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1" algn="just"/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B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erisi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it-IT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data pengguna, data transaksi, data produk dan data lainnya</a:t>
            </a:r>
            <a:endParaRPr lang="en-US" altLang="ko-KR" sz="1800" kern="1200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7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25;p43"/>
          <p:cNvPicPr preferRelativeResize="0"/>
          <p:nvPr/>
        </p:nvPicPr>
        <p:blipFill rotWithShape="1">
          <a:blip r:embed="rId2"/>
          <a:srcRect t="21412" b="9868"/>
          <a:stretch>
            <a:fillRect/>
          </a:stretch>
        </p:blipFill>
        <p:spPr>
          <a:xfrm>
            <a:off x="1848286" y="2237118"/>
            <a:ext cx="7012752" cy="22806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Google Shape;1424;p43"/>
          <p:cNvSpPr/>
          <p:nvPr/>
        </p:nvSpPr>
        <p:spPr>
          <a:xfrm>
            <a:off x="1681565" y="162732"/>
            <a:ext cx="7346197" cy="48354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 Placeholder 1"/>
          <p:cNvSpPr>
            <a:spLocks noGrp="1"/>
          </p:cNvSpPr>
          <p:nvPr/>
        </p:nvSpPr>
        <p:spPr>
          <a:xfrm>
            <a:off x="1770794" y="324761"/>
            <a:ext cx="7008995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Berdasarkan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jawaban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soal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1 [sell-side e-commerce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atau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buy-side e-commerce]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Jelaskan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level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kesesuaian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yang Anda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buat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!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Menurut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Chaffey, et al. (20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poin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88910" y="2463375"/>
            <a:ext cx="69315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level kesesuaian website kami dimulai dari level 1 hingga level 5 karena pada setiap level menjelaskan  antara lain :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0" indent="-342900" algn="just">
              <a:buFont typeface="Arial" panose="020B0604020202020204"/>
              <a:buChar char="•"/>
            </a:pP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Level 1 : perusahaan kami menempatkan toko disitus web,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	    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mencantumkan nama perusahaan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dengan link : untuk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	    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orang yang menelusuri web mengetahui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	    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keberadaan perusahaan atau produknya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8919" y="44190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25;p43"/>
          <p:cNvPicPr preferRelativeResize="0"/>
          <p:nvPr/>
        </p:nvPicPr>
        <p:blipFill rotWithShape="1">
          <a:blip r:embed="rId2"/>
          <a:srcRect t="21412" b="9868"/>
          <a:stretch>
            <a:fillRect/>
          </a:stretch>
        </p:blipFill>
        <p:spPr>
          <a:xfrm>
            <a:off x="1846409" y="1454476"/>
            <a:ext cx="7012752" cy="32949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Google Shape;1424;p43"/>
          <p:cNvSpPr/>
          <p:nvPr/>
        </p:nvSpPr>
        <p:spPr>
          <a:xfrm>
            <a:off x="1681565" y="162732"/>
            <a:ext cx="7346197" cy="48354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 Placeholder 1"/>
          <p:cNvSpPr>
            <a:spLocks noGrp="1"/>
          </p:cNvSpPr>
          <p:nvPr/>
        </p:nvSpPr>
        <p:spPr>
          <a:xfrm>
            <a:off x="1681565" y="14316"/>
            <a:ext cx="7008995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Berdasarkan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jawaban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soal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1 [sell-side e-commerce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atau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buy-side e-commerce]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Jelaskan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level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kesesuaian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yang Anda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buat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!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Menurut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Chaffey, et al. (20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poin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87033" y="1551105"/>
            <a:ext cx="693150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Level 2 :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situs web informasi statis sederhana. Berisi informasi dari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	    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produk yang ditaawarkan.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Level 3 : situs interaktif sederhana. Penggunaa dapat mencari situs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	    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dan mmengetahui informasi seperti ketersediaan produk dan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	    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harga.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Level 4 : situs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interaktif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mendukung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transaksi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pengguna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	     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ditawakan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bervariasi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sesuai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perusahaan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Level 5 : situs yang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sepenuhnya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interaktif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mendukung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seluruh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proses 	     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pembelian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Menyediakan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pemasaran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</a:p>
          <a:p>
            <a:pPr lvl="0" algn="just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	     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pelanggan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individu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namun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perusahaan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kami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</a:p>
          <a:p>
            <a:pPr lvl="0" algn="just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                    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memfasilitasi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berbagai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pertukaran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pemasaran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ko-KR" sz="2000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8919" y="44190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4" name="Google Shape;1724;p46"/>
          <p:cNvPicPr preferRelativeResize="0"/>
          <p:nvPr/>
        </p:nvPicPr>
        <p:blipFill rotWithShape="1">
          <a:blip r:embed="rId4"/>
          <a:srcRect t="33812" b="33812"/>
          <a:stretch>
            <a:fillRect/>
          </a:stretch>
        </p:blipFill>
        <p:spPr>
          <a:xfrm>
            <a:off x="-306615" y="1758544"/>
            <a:ext cx="9143999" cy="2114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5" name="Google Shape;1725;p46"/>
          <p:cNvGrpSpPr/>
          <p:nvPr/>
        </p:nvGrpSpPr>
        <p:grpSpPr>
          <a:xfrm>
            <a:off x="-1648119" y="1972586"/>
            <a:ext cx="9143999" cy="1285489"/>
            <a:chOff x="-1648119" y="3591836"/>
            <a:chExt cx="4594897" cy="1285489"/>
          </a:xfrm>
        </p:grpSpPr>
        <p:grpSp>
          <p:nvGrpSpPr>
            <p:cNvPr id="1726" name="Google Shape;1726;p46"/>
            <p:cNvGrpSpPr/>
            <p:nvPr/>
          </p:nvGrpSpPr>
          <p:grpSpPr>
            <a:xfrm rot="10800000">
              <a:off x="-1648119" y="3591836"/>
              <a:ext cx="4575248" cy="645853"/>
              <a:chOff x="1681275" y="728975"/>
              <a:chExt cx="4253275" cy="490025"/>
            </a:xfrm>
          </p:grpSpPr>
          <p:sp>
            <p:nvSpPr>
              <p:cNvPr id="1727" name="Google Shape;1727;p46"/>
              <p:cNvSpPr/>
              <p:nvPr/>
            </p:nvSpPr>
            <p:spPr>
              <a:xfrm>
                <a:off x="1718400" y="747425"/>
                <a:ext cx="4072300" cy="415525"/>
              </a:xfrm>
              <a:custGeom>
                <a:avLst/>
                <a:gdLst/>
                <a:ahLst/>
                <a:cxnLst/>
                <a:rect l="l" t="t" r="r" b="b"/>
                <a:pathLst>
                  <a:path w="162892" h="16621" extrusionOk="0">
                    <a:moveTo>
                      <a:pt x="145127" y="1055"/>
                    </a:moveTo>
                    <a:cubicBezTo>
                      <a:pt x="145303" y="1055"/>
                      <a:pt x="145480" y="1111"/>
                      <a:pt x="145650" y="1179"/>
                    </a:cubicBezTo>
                    <a:cubicBezTo>
                      <a:pt x="145336" y="1179"/>
                      <a:pt x="145002" y="1200"/>
                      <a:pt x="144688" y="1200"/>
                    </a:cubicBezTo>
                    <a:cubicBezTo>
                      <a:pt x="144831" y="1095"/>
                      <a:pt x="144979" y="1055"/>
                      <a:pt x="145127" y="1055"/>
                    </a:cubicBezTo>
                    <a:close/>
                    <a:moveTo>
                      <a:pt x="151556" y="1092"/>
                    </a:moveTo>
                    <a:cubicBezTo>
                      <a:pt x="151626" y="1092"/>
                      <a:pt x="151676" y="1161"/>
                      <a:pt x="151676" y="1179"/>
                    </a:cubicBezTo>
                    <a:cubicBezTo>
                      <a:pt x="151676" y="1200"/>
                      <a:pt x="151613" y="1242"/>
                      <a:pt x="151572" y="1242"/>
                    </a:cubicBezTo>
                    <a:cubicBezTo>
                      <a:pt x="151509" y="1242"/>
                      <a:pt x="151321" y="1200"/>
                      <a:pt x="151300" y="1179"/>
                    </a:cubicBezTo>
                    <a:cubicBezTo>
                      <a:pt x="151300" y="1158"/>
                      <a:pt x="151488" y="1117"/>
                      <a:pt x="151530" y="1096"/>
                    </a:cubicBezTo>
                    <a:cubicBezTo>
                      <a:pt x="151539" y="1093"/>
                      <a:pt x="151548" y="1092"/>
                      <a:pt x="151556" y="1092"/>
                    </a:cubicBezTo>
                    <a:close/>
                    <a:moveTo>
                      <a:pt x="153915" y="1200"/>
                    </a:moveTo>
                    <a:cubicBezTo>
                      <a:pt x="153915" y="1200"/>
                      <a:pt x="153936" y="1305"/>
                      <a:pt x="153936" y="1347"/>
                    </a:cubicBezTo>
                    <a:cubicBezTo>
                      <a:pt x="153936" y="1368"/>
                      <a:pt x="153894" y="1389"/>
                      <a:pt x="153894" y="1389"/>
                    </a:cubicBezTo>
                    <a:cubicBezTo>
                      <a:pt x="153873" y="1389"/>
                      <a:pt x="153873" y="1368"/>
                      <a:pt x="153873" y="1347"/>
                    </a:cubicBezTo>
                    <a:cubicBezTo>
                      <a:pt x="153873" y="1305"/>
                      <a:pt x="153894" y="1242"/>
                      <a:pt x="153915" y="1200"/>
                    </a:cubicBezTo>
                    <a:close/>
                    <a:moveTo>
                      <a:pt x="139603" y="1389"/>
                    </a:moveTo>
                    <a:cubicBezTo>
                      <a:pt x="139666" y="1389"/>
                      <a:pt x="139687" y="1451"/>
                      <a:pt x="139687" y="1451"/>
                    </a:cubicBezTo>
                    <a:cubicBezTo>
                      <a:pt x="139687" y="1472"/>
                      <a:pt x="139645" y="1472"/>
                      <a:pt x="139603" y="1472"/>
                    </a:cubicBezTo>
                    <a:cubicBezTo>
                      <a:pt x="139561" y="1472"/>
                      <a:pt x="139478" y="1451"/>
                      <a:pt x="139478" y="1409"/>
                    </a:cubicBezTo>
                    <a:cubicBezTo>
                      <a:pt x="139478" y="1389"/>
                      <a:pt x="139582" y="1389"/>
                      <a:pt x="139603" y="1389"/>
                    </a:cubicBezTo>
                    <a:close/>
                    <a:moveTo>
                      <a:pt x="154564" y="1409"/>
                    </a:moveTo>
                    <a:cubicBezTo>
                      <a:pt x="154626" y="1409"/>
                      <a:pt x="154815" y="1472"/>
                      <a:pt x="154815" y="1472"/>
                    </a:cubicBezTo>
                    <a:cubicBezTo>
                      <a:pt x="154815" y="1472"/>
                      <a:pt x="154647" y="1514"/>
                      <a:pt x="154606" y="1556"/>
                    </a:cubicBezTo>
                    <a:cubicBezTo>
                      <a:pt x="154599" y="1558"/>
                      <a:pt x="154592" y="1559"/>
                      <a:pt x="154584" y="1559"/>
                    </a:cubicBezTo>
                    <a:cubicBezTo>
                      <a:pt x="154525" y="1559"/>
                      <a:pt x="154459" y="1491"/>
                      <a:pt x="154459" y="1472"/>
                    </a:cubicBezTo>
                    <a:cubicBezTo>
                      <a:pt x="154459" y="1451"/>
                      <a:pt x="154522" y="1409"/>
                      <a:pt x="154564" y="1409"/>
                    </a:cubicBezTo>
                    <a:close/>
                    <a:moveTo>
                      <a:pt x="155401" y="1598"/>
                    </a:moveTo>
                    <a:cubicBezTo>
                      <a:pt x="155463" y="1598"/>
                      <a:pt x="155673" y="1661"/>
                      <a:pt x="155694" y="1661"/>
                    </a:cubicBezTo>
                    <a:cubicBezTo>
                      <a:pt x="155694" y="1661"/>
                      <a:pt x="155484" y="1681"/>
                      <a:pt x="155401" y="1681"/>
                    </a:cubicBezTo>
                    <a:cubicBezTo>
                      <a:pt x="155338" y="1681"/>
                      <a:pt x="155275" y="1640"/>
                      <a:pt x="155275" y="1619"/>
                    </a:cubicBezTo>
                    <a:cubicBezTo>
                      <a:pt x="155275" y="1619"/>
                      <a:pt x="155338" y="1598"/>
                      <a:pt x="155401" y="1598"/>
                    </a:cubicBezTo>
                    <a:close/>
                    <a:moveTo>
                      <a:pt x="156171" y="1754"/>
                    </a:moveTo>
                    <a:cubicBezTo>
                      <a:pt x="156225" y="1754"/>
                      <a:pt x="156279" y="1811"/>
                      <a:pt x="156279" y="1828"/>
                    </a:cubicBezTo>
                    <a:cubicBezTo>
                      <a:pt x="156279" y="1870"/>
                      <a:pt x="156217" y="1891"/>
                      <a:pt x="156175" y="1891"/>
                    </a:cubicBezTo>
                    <a:cubicBezTo>
                      <a:pt x="156091" y="1891"/>
                      <a:pt x="155903" y="1870"/>
                      <a:pt x="155924" y="1828"/>
                    </a:cubicBezTo>
                    <a:cubicBezTo>
                      <a:pt x="155924" y="1828"/>
                      <a:pt x="156091" y="1786"/>
                      <a:pt x="156133" y="1765"/>
                    </a:cubicBezTo>
                    <a:cubicBezTo>
                      <a:pt x="156145" y="1757"/>
                      <a:pt x="156158" y="1754"/>
                      <a:pt x="156171" y="1754"/>
                    </a:cubicBezTo>
                    <a:close/>
                    <a:moveTo>
                      <a:pt x="136109" y="1828"/>
                    </a:moveTo>
                    <a:cubicBezTo>
                      <a:pt x="136151" y="1828"/>
                      <a:pt x="136339" y="1870"/>
                      <a:pt x="136339" y="1891"/>
                    </a:cubicBezTo>
                    <a:cubicBezTo>
                      <a:pt x="136339" y="1891"/>
                      <a:pt x="136193" y="1933"/>
                      <a:pt x="136130" y="1974"/>
                    </a:cubicBezTo>
                    <a:cubicBezTo>
                      <a:pt x="136125" y="1977"/>
                      <a:pt x="136120" y="1978"/>
                      <a:pt x="136115" y="1978"/>
                    </a:cubicBezTo>
                    <a:cubicBezTo>
                      <a:pt x="136071" y="1978"/>
                      <a:pt x="136004" y="1909"/>
                      <a:pt x="136004" y="1891"/>
                    </a:cubicBezTo>
                    <a:cubicBezTo>
                      <a:pt x="136004" y="1870"/>
                      <a:pt x="136046" y="1828"/>
                      <a:pt x="136109" y="1828"/>
                    </a:cubicBezTo>
                    <a:close/>
                    <a:moveTo>
                      <a:pt x="142533" y="1870"/>
                    </a:moveTo>
                    <a:cubicBezTo>
                      <a:pt x="142595" y="1870"/>
                      <a:pt x="142784" y="1912"/>
                      <a:pt x="142784" y="1912"/>
                    </a:cubicBezTo>
                    <a:cubicBezTo>
                      <a:pt x="142784" y="1912"/>
                      <a:pt x="142616" y="1974"/>
                      <a:pt x="142574" y="1995"/>
                    </a:cubicBezTo>
                    <a:cubicBezTo>
                      <a:pt x="142568" y="1998"/>
                      <a:pt x="142560" y="1999"/>
                      <a:pt x="142553" y="1999"/>
                    </a:cubicBezTo>
                    <a:cubicBezTo>
                      <a:pt x="142494" y="1999"/>
                      <a:pt x="142428" y="1930"/>
                      <a:pt x="142428" y="1912"/>
                    </a:cubicBezTo>
                    <a:cubicBezTo>
                      <a:pt x="142428" y="1891"/>
                      <a:pt x="142491" y="1870"/>
                      <a:pt x="142533" y="1870"/>
                    </a:cubicBezTo>
                    <a:close/>
                    <a:moveTo>
                      <a:pt x="141405" y="1892"/>
                    </a:moveTo>
                    <a:cubicBezTo>
                      <a:pt x="141583" y="1892"/>
                      <a:pt x="141765" y="1948"/>
                      <a:pt x="141947" y="2016"/>
                    </a:cubicBezTo>
                    <a:cubicBezTo>
                      <a:pt x="141633" y="2016"/>
                      <a:pt x="141277" y="2016"/>
                      <a:pt x="140963" y="2037"/>
                    </a:cubicBezTo>
                    <a:cubicBezTo>
                      <a:pt x="141107" y="1932"/>
                      <a:pt x="141255" y="1892"/>
                      <a:pt x="141405" y="1892"/>
                    </a:cubicBezTo>
                    <a:close/>
                    <a:moveTo>
                      <a:pt x="145211" y="1661"/>
                    </a:moveTo>
                    <a:lnTo>
                      <a:pt x="145859" y="1891"/>
                    </a:lnTo>
                    <a:lnTo>
                      <a:pt x="146278" y="2079"/>
                    </a:lnTo>
                    <a:cubicBezTo>
                      <a:pt x="146509" y="2054"/>
                      <a:pt x="146652" y="2043"/>
                      <a:pt x="146704" y="2043"/>
                    </a:cubicBezTo>
                    <a:cubicBezTo>
                      <a:pt x="146783" y="2043"/>
                      <a:pt x="146645" y="2070"/>
                      <a:pt x="146278" y="2121"/>
                    </a:cubicBezTo>
                    <a:lnTo>
                      <a:pt x="145190" y="2121"/>
                    </a:lnTo>
                    <a:cubicBezTo>
                      <a:pt x="144583" y="2016"/>
                      <a:pt x="144081" y="1870"/>
                      <a:pt x="144081" y="1828"/>
                    </a:cubicBezTo>
                    <a:cubicBezTo>
                      <a:pt x="144081" y="1807"/>
                      <a:pt x="144583" y="1723"/>
                      <a:pt x="145211" y="1661"/>
                    </a:cubicBezTo>
                    <a:close/>
                    <a:moveTo>
                      <a:pt x="139919" y="1931"/>
                    </a:moveTo>
                    <a:cubicBezTo>
                      <a:pt x="140099" y="1931"/>
                      <a:pt x="140117" y="2164"/>
                      <a:pt x="139939" y="2164"/>
                    </a:cubicBezTo>
                    <a:cubicBezTo>
                      <a:pt x="139932" y="2164"/>
                      <a:pt x="139925" y="2164"/>
                      <a:pt x="139917" y="2163"/>
                    </a:cubicBezTo>
                    <a:cubicBezTo>
                      <a:pt x="139687" y="2142"/>
                      <a:pt x="139499" y="2037"/>
                      <a:pt x="139499" y="2016"/>
                    </a:cubicBezTo>
                    <a:cubicBezTo>
                      <a:pt x="139499" y="1974"/>
                      <a:pt x="139687" y="1933"/>
                      <a:pt x="139896" y="1933"/>
                    </a:cubicBezTo>
                    <a:cubicBezTo>
                      <a:pt x="139904" y="1932"/>
                      <a:pt x="139911" y="1931"/>
                      <a:pt x="139919" y="1931"/>
                    </a:cubicBezTo>
                    <a:close/>
                    <a:moveTo>
                      <a:pt x="43618" y="4749"/>
                    </a:moveTo>
                    <a:cubicBezTo>
                      <a:pt x="45056" y="4749"/>
                      <a:pt x="46054" y="4768"/>
                      <a:pt x="46054" y="4799"/>
                    </a:cubicBezTo>
                    <a:cubicBezTo>
                      <a:pt x="46054" y="4820"/>
                      <a:pt x="44171" y="4862"/>
                      <a:pt x="41890" y="4925"/>
                    </a:cubicBezTo>
                    <a:lnTo>
                      <a:pt x="29922" y="5218"/>
                    </a:lnTo>
                    <a:cubicBezTo>
                      <a:pt x="28771" y="5239"/>
                      <a:pt x="27730" y="5249"/>
                      <a:pt x="26977" y="5249"/>
                    </a:cubicBezTo>
                    <a:cubicBezTo>
                      <a:pt x="26223" y="5249"/>
                      <a:pt x="25758" y="5239"/>
                      <a:pt x="25758" y="5218"/>
                    </a:cubicBezTo>
                    <a:lnTo>
                      <a:pt x="25758" y="5176"/>
                    </a:lnTo>
                    <a:lnTo>
                      <a:pt x="25779" y="5155"/>
                    </a:lnTo>
                    <a:cubicBezTo>
                      <a:pt x="25821" y="5134"/>
                      <a:pt x="27725" y="5071"/>
                      <a:pt x="30005" y="5029"/>
                    </a:cubicBezTo>
                    <a:lnTo>
                      <a:pt x="41890" y="4757"/>
                    </a:lnTo>
                    <a:cubicBezTo>
                      <a:pt x="42507" y="4752"/>
                      <a:pt x="43092" y="4749"/>
                      <a:pt x="43618" y="4749"/>
                    </a:cubicBezTo>
                    <a:close/>
                    <a:moveTo>
                      <a:pt x="156279" y="5699"/>
                    </a:moveTo>
                    <a:cubicBezTo>
                      <a:pt x="156300" y="5699"/>
                      <a:pt x="156405" y="5741"/>
                      <a:pt x="156405" y="5762"/>
                    </a:cubicBezTo>
                    <a:cubicBezTo>
                      <a:pt x="156405" y="5783"/>
                      <a:pt x="156300" y="5783"/>
                      <a:pt x="156279" y="5783"/>
                    </a:cubicBezTo>
                    <a:cubicBezTo>
                      <a:pt x="156217" y="5783"/>
                      <a:pt x="156196" y="5741"/>
                      <a:pt x="156196" y="5741"/>
                    </a:cubicBezTo>
                    <a:cubicBezTo>
                      <a:pt x="156196" y="5699"/>
                      <a:pt x="156238" y="5699"/>
                      <a:pt x="156279" y="5699"/>
                    </a:cubicBezTo>
                    <a:close/>
                    <a:moveTo>
                      <a:pt x="4855" y="5783"/>
                    </a:moveTo>
                    <a:cubicBezTo>
                      <a:pt x="5002" y="5783"/>
                      <a:pt x="5378" y="5803"/>
                      <a:pt x="5378" y="5845"/>
                    </a:cubicBezTo>
                    <a:cubicBezTo>
                      <a:pt x="5378" y="5866"/>
                      <a:pt x="5023" y="5908"/>
                      <a:pt x="4897" y="5908"/>
                    </a:cubicBezTo>
                    <a:cubicBezTo>
                      <a:pt x="4868" y="5916"/>
                      <a:pt x="4841" y="5920"/>
                      <a:pt x="4814" y="5920"/>
                    </a:cubicBezTo>
                    <a:cubicBezTo>
                      <a:pt x="4706" y="5920"/>
                      <a:pt x="4625" y="5862"/>
                      <a:pt x="4625" y="5845"/>
                    </a:cubicBezTo>
                    <a:cubicBezTo>
                      <a:pt x="4604" y="5803"/>
                      <a:pt x="4730" y="5783"/>
                      <a:pt x="4855" y="5783"/>
                    </a:cubicBezTo>
                    <a:close/>
                    <a:moveTo>
                      <a:pt x="153546" y="7035"/>
                    </a:moveTo>
                    <a:cubicBezTo>
                      <a:pt x="153623" y="7035"/>
                      <a:pt x="153706" y="7103"/>
                      <a:pt x="153706" y="7122"/>
                    </a:cubicBezTo>
                    <a:cubicBezTo>
                      <a:pt x="153706" y="7143"/>
                      <a:pt x="153622" y="7163"/>
                      <a:pt x="153517" y="7163"/>
                    </a:cubicBezTo>
                    <a:cubicBezTo>
                      <a:pt x="153413" y="7163"/>
                      <a:pt x="153162" y="7122"/>
                      <a:pt x="153162" y="7122"/>
                    </a:cubicBezTo>
                    <a:cubicBezTo>
                      <a:pt x="153162" y="7122"/>
                      <a:pt x="153413" y="7059"/>
                      <a:pt x="153517" y="7038"/>
                    </a:cubicBezTo>
                    <a:cubicBezTo>
                      <a:pt x="153527" y="7036"/>
                      <a:pt x="153536" y="7035"/>
                      <a:pt x="153546" y="7035"/>
                    </a:cubicBezTo>
                    <a:close/>
                    <a:moveTo>
                      <a:pt x="4813" y="7268"/>
                    </a:moveTo>
                    <a:cubicBezTo>
                      <a:pt x="5127" y="7268"/>
                      <a:pt x="5420" y="7310"/>
                      <a:pt x="5420" y="7331"/>
                    </a:cubicBezTo>
                    <a:cubicBezTo>
                      <a:pt x="5441" y="7352"/>
                      <a:pt x="5148" y="7415"/>
                      <a:pt x="4834" y="7456"/>
                    </a:cubicBezTo>
                    <a:cubicBezTo>
                      <a:pt x="4733" y="7475"/>
                      <a:pt x="4579" y="7483"/>
                      <a:pt x="4414" y="7483"/>
                    </a:cubicBezTo>
                    <a:cubicBezTo>
                      <a:pt x="4036" y="7483"/>
                      <a:pt x="3600" y="7444"/>
                      <a:pt x="3600" y="7415"/>
                    </a:cubicBezTo>
                    <a:cubicBezTo>
                      <a:pt x="3600" y="7352"/>
                      <a:pt x="4500" y="7268"/>
                      <a:pt x="4813" y="7268"/>
                    </a:cubicBezTo>
                    <a:close/>
                    <a:moveTo>
                      <a:pt x="2972" y="7666"/>
                    </a:moveTo>
                    <a:cubicBezTo>
                      <a:pt x="3077" y="7666"/>
                      <a:pt x="3349" y="7728"/>
                      <a:pt x="3349" y="7728"/>
                    </a:cubicBezTo>
                    <a:cubicBezTo>
                      <a:pt x="3349" y="7728"/>
                      <a:pt x="3077" y="7770"/>
                      <a:pt x="2972" y="7791"/>
                    </a:cubicBezTo>
                    <a:cubicBezTo>
                      <a:pt x="2952" y="7799"/>
                      <a:pt x="2933" y="7803"/>
                      <a:pt x="2916" y="7803"/>
                    </a:cubicBezTo>
                    <a:cubicBezTo>
                      <a:pt x="2845" y="7803"/>
                      <a:pt x="2805" y="7745"/>
                      <a:pt x="2805" y="7728"/>
                    </a:cubicBezTo>
                    <a:cubicBezTo>
                      <a:pt x="2805" y="7687"/>
                      <a:pt x="2867" y="7666"/>
                      <a:pt x="2972" y="7666"/>
                    </a:cubicBezTo>
                    <a:close/>
                    <a:moveTo>
                      <a:pt x="3139" y="8461"/>
                    </a:moveTo>
                    <a:cubicBezTo>
                      <a:pt x="3286" y="8461"/>
                      <a:pt x="3432" y="8482"/>
                      <a:pt x="3432" y="8503"/>
                    </a:cubicBezTo>
                    <a:cubicBezTo>
                      <a:pt x="3432" y="8503"/>
                      <a:pt x="3286" y="8524"/>
                      <a:pt x="3139" y="8524"/>
                    </a:cubicBezTo>
                    <a:cubicBezTo>
                      <a:pt x="2972" y="8524"/>
                      <a:pt x="2595" y="8503"/>
                      <a:pt x="2595" y="8503"/>
                    </a:cubicBezTo>
                    <a:cubicBezTo>
                      <a:pt x="2595" y="8482"/>
                      <a:pt x="2972" y="8461"/>
                      <a:pt x="3139" y="8461"/>
                    </a:cubicBezTo>
                    <a:close/>
                    <a:moveTo>
                      <a:pt x="4714" y="8517"/>
                    </a:moveTo>
                    <a:cubicBezTo>
                      <a:pt x="4832" y="8517"/>
                      <a:pt x="4933" y="8530"/>
                      <a:pt x="4960" y="8565"/>
                    </a:cubicBezTo>
                    <a:cubicBezTo>
                      <a:pt x="5014" y="8601"/>
                      <a:pt x="4697" y="8745"/>
                      <a:pt x="4487" y="8745"/>
                    </a:cubicBezTo>
                    <a:cubicBezTo>
                      <a:pt x="4453" y="8745"/>
                      <a:pt x="4421" y="8742"/>
                      <a:pt x="4395" y="8733"/>
                    </a:cubicBezTo>
                    <a:cubicBezTo>
                      <a:pt x="4207" y="8670"/>
                      <a:pt x="4165" y="8607"/>
                      <a:pt x="4290" y="8565"/>
                    </a:cubicBezTo>
                    <a:cubicBezTo>
                      <a:pt x="4363" y="8541"/>
                      <a:pt x="4554" y="8517"/>
                      <a:pt x="4714" y="8517"/>
                    </a:cubicBezTo>
                    <a:close/>
                    <a:moveTo>
                      <a:pt x="157472" y="9005"/>
                    </a:moveTo>
                    <a:cubicBezTo>
                      <a:pt x="157514" y="9005"/>
                      <a:pt x="157556" y="9047"/>
                      <a:pt x="157556" y="9047"/>
                    </a:cubicBezTo>
                    <a:cubicBezTo>
                      <a:pt x="157556" y="9088"/>
                      <a:pt x="157493" y="9088"/>
                      <a:pt x="157472" y="9088"/>
                    </a:cubicBezTo>
                    <a:cubicBezTo>
                      <a:pt x="157466" y="9091"/>
                      <a:pt x="157459" y="9093"/>
                      <a:pt x="157451" y="9093"/>
                    </a:cubicBezTo>
                    <a:cubicBezTo>
                      <a:pt x="157403" y="9093"/>
                      <a:pt x="157329" y="9044"/>
                      <a:pt x="157347" y="9026"/>
                    </a:cubicBezTo>
                    <a:cubicBezTo>
                      <a:pt x="157347" y="9005"/>
                      <a:pt x="157451" y="9005"/>
                      <a:pt x="157472" y="9005"/>
                    </a:cubicBezTo>
                    <a:close/>
                    <a:moveTo>
                      <a:pt x="4109" y="10613"/>
                    </a:moveTo>
                    <a:cubicBezTo>
                      <a:pt x="4186" y="10613"/>
                      <a:pt x="4269" y="10681"/>
                      <a:pt x="4269" y="10700"/>
                    </a:cubicBezTo>
                    <a:cubicBezTo>
                      <a:pt x="4269" y="10720"/>
                      <a:pt x="4186" y="10762"/>
                      <a:pt x="4081" y="10762"/>
                    </a:cubicBezTo>
                    <a:cubicBezTo>
                      <a:pt x="3976" y="10762"/>
                      <a:pt x="3704" y="10720"/>
                      <a:pt x="3704" y="10700"/>
                    </a:cubicBezTo>
                    <a:cubicBezTo>
                      <a:pt x="3704" y="10700"/>
                      <a:pt x="3976" y="10658"/>
                      <a:pt x="4081" y="10616"/>
                    </a:cubicBezTo>
                    <a:cubicBezTo>
                      <a:pt x="4090" y="10614"/>
                      <a:pt x="4100" y="10613"/>
                      <a:pt x="4109" y="10613"/>
                    </a:cubicBezTo>
                    <a:close/>
                    <a:moveTo>
                      <a:pt x="4625" y="10595"/>
                    </a:moveTo>
                    <a:cubicBezTo>
                      <a:pt x="4625" y="10595"/>
                      <a:pt x="4646" y="10700"/>
                      <a:pt x="4646" y="10720"/>
                    </a:cubicBezTo>
                    <a:cubicBezTo>
                      <a:pt x="4646" y="10762"/>
                      <a:pt x="4604" y="10783"/>
                      <a:pt x="4604" y="10783"/>
                    </a:cubicBezTo>
                    <a:cubicBezTo>
                      <a:pt x="4583" y="10783"/>
                      <a:pt x="4583" y="10762"/>
                      <a:pt x="4583" y="10720"/>
                    </a:cubicBezTo>
                    <a:cubicBezTo>
                      <a:pt x="4583" y="10679"/>
                      <a:pt x="4604" y="10595"/>
                      <a:pt x="4625" y="10595"/>
                    </a:cubicBezTo>
                    <a:close/>
                    <a:moveTo>
                      <a:pt x="145969" y="10750"/>
                    </a:moveTo>
                    <a:cubicBezTo>
                      <a:pt x="146125" y="10750"/>
                      <a:pt x="146112" y="10813"/>
                      <a:pt x="146069" y="11013"/>
                    </a:cubicBezTo>
                    <a:cubicBezTo>
                      <a:pt x="145964" y="10972"/>
                      <a:pt x="145839" y="10909"/>
                      <a:pt x="145629" y="10783"/>
                    </a:cubicBezTo>
                    <a:cubicBezTo>
                      <a:pt x="145788" y="10763"/>
                      <a:pt x="145897" y="10750"/>
                      <a:pt x="145969" y="10750"/>
                    </a:cubicBezTo>
                    <a:close/>
                    <a:moveTo>
                      <a:pt x="144701" y="11531"/>
                    </a:moveTo>
                    <a:cubicBezTo>
                      <a:pt x="144793" y="11531"/>
                      <a:pt x="144922" y="11565"/>
                      <a:pt x="144939" y="11599"/>
                    </a:cubicBezTo>
                    <a:cubicBezTo>
                      <a:pt x="144939" y="11599"/>
                      <a:pt x="144730" y="11620"/>
                      <a:pt x="144646" y="11620"/>
                    </a:cubicBezTo>
                    <a:cubicBezTo>
                      <a:pt x="144583" y="11620"/>
                      <a:pt x="144520" y="11578"/>
                      <a:pt x="144520" y="11557"/>
                    </a:cubicBezTo>
                    <a:cubicBezTo>
                      <a:pt x="144520" y="11557"/>
                      <a:pt x="144583" y="11537"/>
                      <a:pt x="144646" y="11537"/>
                    </a:cubicBezTo>
                    <a:cubicBezTo>
                      <a:pt x="144661" y="11533"/>
                      <a:pt x="144680" y="11531"/>
                      <a:pt x="144701" y="11531"/>
                    </a:cubicBezTo>
                    <a:close/>
                    <a:moveTo>
                      <a:pt x="94994" y="12980"/>
                    </a:moveTo>
                    <a:cubicBezTo>
                      <a:pt x="95015" y="12980"/>
                      <a:pt x="95120" y="13001"/>
                      <a:pt x="95120" y="13022"/>
                    </a:cubicBezTo>
                    <a:cubicBezTo>
                      <a:pt x="95120" y="13064"/>
                      <a:pt x="95015" y="13064"/>
                      <a:pt x="94994" y="13064"/>
                    </a:cubicBezTo>
                    <a:cubicBezTo>
                      <a:pt x="94931" y="13064"/>
                      <a:pt x="94910" y="13001"/>
                      <a:pt x="94910" y="13001"/>
                    </a:cubicBezTo>
                    <a:cubicBezTo>
                      <a:pt x="94910" y="12980"/>
                      <a:pt x="94952" y="12980"/>
                      <a:pt x="94994" y="12980"/>
                    </a:cubicBezTo>
                    <a:close/>
                    <a:moveTo>
                      <a:pt x="78611" y="12897"/>
                    </a:moveTo>
                    <a:cubicBezTo>
                      <a:pt x="78611" y="12897"/>
                      <a:pt x="78653" y="13001"/>
                      <a:pt x="78653" y="13022"/>
                    </a:cubicBezTo>
                    <a:cubicBezTo>
                      <a:pt x="78653" y="13064"/>
                      <a:pt x="78590" y="13085"/>
                      <a:pt x="78590" y="13085"/>
                    </a:cubicBezTo>
                    <a:cubicBezTo>
                      <a:pt x="78569" y="13085"/>
                      <a:pt x="78569" y="13064"/>
                      <a:pt x="78569" y="13022"/>
                    </a:cubicBezTo>
                    <a:cubicBezTo>
                      <a:pt x="78569" y="13001"/>
                      <a:pt x="78611" y="12897"/>
                      <a:pt x="78611" y="12897"/>
                    </a:cubicBezTo>
                    <a:close/>
                    <a:moveTo>
                      <a:pt x="91877" y="13064"/>
                    </a:moveTo>
                    <a:cubicBezTo>
                      <a:pt x="91897" y="13064"/>
                      <a:pt x="92002" y="13085"/>
                      <a:pt x="92002" y="13106"/>
                    </a:cubicBezTo>
                    <a:cubicBezTo>
                      <a:pt x="92002" y="13127"/>
                      <a:pt x="91897" y="13127"/>
                      <a:pt x="91877" y="13127"/>
                    </a:cubicBezTo>
                    <a:cubicBezTo>
                      <a:pt x="91835" y="13127"/>
                      <a:pt x="91793" y="13106"/>
                      <a:pt x="91793" y="13085"/>
                    </a:cubicBezTo>
                    <a:cubicBezTo>
                      <a:pt x="91793" y="13064"/>
                      <a:pt x="91856" y="13064"/>
                      <a:pt x="91877" y="13064"/>
                    </a:cubicBezTo>
                    <a:close/>
                    <a:moveTo>
                      <a:pt x="92772" y="12967"/>
                    </a:moveTo>
                    <a:cubicBezTo>
                      <a:pt x="92997" y="12967"/>
                      <a:pt x="93224" y="13092"/>
                      <a:pt x="93425" y="13106"/>
                    </a:cubicBezTo>
                    <a:cubicBezTo>
                      <a:pt x="93111" y="13106"/>
                      <a:pt x="92797" y="13127"/>
                      <a:pt x="92400" y="13127"/>
                    </a:cubicBezTo>
                    <a:cubicBezTo>
                      <a:pt x="92520" y="13007"/>
                      <a:pt x="92645" y="12967"/>
                      <a:pt x="92772" y="12967"/>
                    </a:cubicBezTo>
                    <a:close/>
                    <a:moveTo>
                      <a:pt x="90893" y="13001"/>
                    </a:moveTo>
                    <a:cubicBezTo>
                      <a:pt x="90893" y="13001"/>
                      <a:pt x="90914" y="13106"/>
                      <a:pt x="90914" y="13127"/>
                    </a:cubicBezTo>
                    <a:cubicBezTo>
                      <a:pt x="90914" y="13148"/>
                      <a:pt x="90851" y="13189"/>
                      <a:pt x="90851" y="13189"/>
                    </a:cubicBezTo>
                    <a:cubicBezTo>
                      <a:pt x="90830" y="13189"/>
                      <a:pt x="90830" y="13148"/>
                      <a:pt x="90830" y="13127"/>
                    </a:cubicBezTo>
                    <a:cubicBezTo>
                      <a:pt x="90830" y="13106"/>
                      <a:pt x="90851" y="13001"/>
                      <a:pt x="90893" y="13001"/>
                    </a:cubicBezTo>
                    <a:close/>
                    <a:moveTo>
                      <a:pt x="141649" y="13053"/>
                    </a:moveTo>
                    <a:cubicBezTo>
                      <a:pt x="141983" y="13053"/>
                      <a:pt x="142313" y="13095"/>
                      <a:pt x="142637" y="13148"/>
                    </a:cubicBezTo>
                    <a:cubicBezTo>
                      <a:pt x="141989" y="13189"/>
                      <a:pt x="141319" y="13189"/>
                      <a:pt x="140629" y="13210"/>
                    </a:cubicBezTo>
                    <a:cubicBezTo>
                      <a:pt x="140974" y="13095"/>
                      <a:pt x="141314" y="13053"/>
                      <a:pt x="141649" y="13053"/>
                    </a:cubicBezTo>
                    <a:close/>
                    <a:moveTo>
                      <a:pt x="86489" y="13098"/>
                    </a:moveTo>
                    <a:cubicBezTo>
                      <a:pt x="87139" y="13098"/>
                      <a:pt x="87827" y="13133"/>
                      <a:pt x="88445" y="13210"/>
                    </a:cubicBezTo>
                    <a:cubicBezTo>
                      <a:pt x="87085" y="13231"/>
                      <a:pt x="85725" y="13273"/>
                      <a:pt x="84239" y="13294"/>
                    </a:cubicBezTo>
                    <a:cubicBezTo>
                      <a:pt x="84696" y="13171"/>
                      <a:pt x="85553" y="13098"/>
                      <a:pt x="86489" y="13098"/>
                    </a:cubicBezTo>
                    <a:close/>
                    <a:moveTo>
                      <a:pt x="81080" y="13273"/>
                    </a:moveTo>
                    <a:cubicBezTo>
                      <a:pt x="81226" y="13273"/>
                      <a:pt x="81603" y="13294"/>
                      <a:pt x="81603" y="13315"/>
                    </a:cubicBezTo>
                    <a:cubicBezTo>
                      <a:pt x="81603" y="13336"/>
                      <a:pt x="81226" y="13399"/>
                      <a:pt x="81101" y="13399"/>
                    </a:cubicBezTo>
                    <a:cubicBezTo>
                      <a:pt x="81087" y="13401"/>
                      <a:pt x="81073" y="13402"/>
                      <a:pt x="81060" y="13402"/>
                    </a:cubicBezTo>
                    <a:cubicBezTo>
                      <a:pt x="80949" y="13402"/>
                      <a:pt x="80850" y="13334"/>
                      <a:pt x="80850" y="13315"/>
                    </a:cubicBezTo>
                    <a:cubicBezTo>
                      <a:pt x="80808" y="13294"/>
                      <a:pt x="80954" y="13273"/>
                      <a:pt x="81080" y="13273"/>
                    </a:cubicBezTo>
                    <a:close/>
                    <a:moveTo>
                      <a:pt x="83732" y="13175"/>
                    </a:moveTo>
                    <a:cubicBezTo>
                      <a:pt x="83936" y="13175"/>
                      <a:pt x="84093" y="13215"/>
                      <a:pt x="84093" y="13231"/>
                    </a:cubicBezTo>
                    <a:cubicBezTo>
                      <a:pt x="84093" y="13273"/>
                      <a:pt x="83905" y="13315"/>
                      <a:pt x="83674" y="13378"/>
                    </a:cubicBezTo>
                    <a:cubicBezTo>
                      <a:pt x="83471" y="13395"/>
                      <a:pt x="82926" y="13425"/>
                      <a:pt x="82692" y="13425"/>
                    </a:cubicBezTo>
                    <a:cubicBezTo>
                      <a:pt x="82636" y="13425"/>
                      <a:pt x="82598" y="13424"/>
                      <a:pt x="82586" y="13420"/>
                    </a:cubicBezTo>
                    <a:cubicBezTo>
                      <a:pt x="82545" y="13378"/>
                      <a:pt x="82482" y="13294"/>
                      <a:pt x="82482" y="13294"/>
                    </a:cubicBezTo>
                    <a:cubicBezTo>
                      <a:pt x="82482" y="13273"/>
                      <a:pt x="83256" y="13210"/>
                      <a:pt x="83528" y="13189"/>
                    </a:cubicBezTo>
                    <a:cubicBezTo>
                      <a:pt x="83598" y="13179"/>
                      <a:pt x="83668" y="13175"/>
                      <a:pt x="83732" y="13175"/>
                    </a:cubicBezTo>
                    <a:close/>
                    <a:moveTo>
                      <a:pt x="76147" y="13573"/>
                    </a:moveTo>
                    <a:cubicBezTo>
                      <a:pt x="76279" y="13573"/>
                      <a:pt x="76456" y="13608"/>
                      <a:pt x="76456" y="13608"/>
                    </a:cubicBezTo>
                    <a:cubicBezTo>
                      <a:pt x="76456" y="13629"/>
                      <a:pt x="76121" y="13650"/>
                      <a:pt x="76037" y="13650"/>
                    </a:cubicBezTo>
                    <a:cubicBezTo>
                      <a:pt x="75912" y="13650"/>
                      <a:pt x="75828" y="13629"/>
                      <a:pt x="75828" y="13608"/>
                    </a:cubicBezTo>
                    <a:cubicBezTo>
                      <a:pt x="75828" y="13608"/>
                      <a:pt x="75933" y="13587"/>
                      <a:pt x="76037" y="13587"/>
                    </a:cubicBezTo>
                    <a:cubicBezTo>
                      <a:pt x="76064" y="13577"/>
                      <a:pt x="76103" y="13573"/>
                      <a:pt x="76147" y="13573"/>
                    </a:cubicBezTo>
                    <a:close/>
                    <a:moveTo>
                      <a:pt x="84774" y="13833"/>
                    </a:moveTo>
                    <a:cubicBezTo>
                      <a:pt x="84797" y="13833"/>
                      <a:pt x="84814" y="13835"/>
                      <a:pt x="84825" y="13838"/>
                    </a:cubicBezTo>
                    <a:cubicBezTo>
                      <a:pt x="84835" y="13853"/>
                      <a:pt x="84638" y="13877"/>
                      <a:pt x="84312" y="13904"/>
                    </a:cubicBezTo>
                    <a:lnTo>
                      <a:pt x="84312" y="13904"/>
                    </a:lnTo>
                    <a:cubicBezTo>
                      <a:pt x="84510" y="13859"/>
                      <a:pt x="84684" y="13833"/>
                      <a:pt x="84774" y="13833"/>
                    </a:cubicBezTo>
                    <a:close/>
                    <a:moveTo>
                      <a:pt x="86520" y="13650"/>
                    </a:moveTo>
                    <a:cubicBezTo>
                      <a:pt x="86667" y="13650"/>
                      <a:pt x="86813" y="13671"/>
                      <a:pt x="86813" y="13713"/>
                    </a:cubicBezTo>
                    <a:cubicBezTo>
                      <a:pt x="86813" y="13733"/>
                      <a:pt x="86562" y="13859"/>
                      <a:pt x="86457" y="13922"/>
                    </a:cubicBezTo>
                    <a:cubicBezTo>
                      <a:pt x="86405" y="13943"/>
                      <a:pt x="86353" y="13953"/>
                      <a:pt x="86311" y="13953"/>
                    </a:cubicBezTo>
                    <a:cubicBezTo>
                      <a:pt x="86269" y="13953"/>
                      <a:pt x="86238" y="13943"/>
                      <a:pt x="86227" y="13922"/>
                    </a:cubicBezTo>
                    <a:cubicBezTo>
                      <a:pt x="86206" y="13901"/>
                      <a:pt x="86395" y="13671"/>
                      <a:pt x="86520" y="13650"/>
                    </a:cubicBezTo>
                    <a:close/>
                    <a:moveTo>
                      <a:pt x="69073" y="13375"/>
                    </a:moveTo>
                    <a:cubicBezTo>
                      <a:pt x="69484" y="13375"/>
                      <a:pt x="69822" y="13388"/>
                      <a:pt x="69970" y="13420"/>
                    </a:cubicBezTo>
                    <a:cubicBezTo>
                      <a:pt x="70430" y="13503"/>
                      <a:pt x="70137" y="13754"/>
                      <a:pt x="69886" y="13838"/>
                    </a:cubicBezTo>
                    <a:cubicBezTo>
                      <a:pt x="69759" y="13877"/>
                      <a:pt x="69637" y="13893"/>
                      <a:pt x="69537" y="13893"/>
                    </a:cubicBezTo>
                    <a:cubicBezTo>
                      <a:pt x="69421" y="13893"/>
                      <a:pt x="69334" y="13872"/>
                      <a:pt x="69300" y="13838"/>
                    </a:cubicBezTo>
                    <a:cubicBezTo>
                      <a:pt x="69287" y="13818"/>
                      <a:pt x="68893" y="13811"/>
                      <a:pt x="68317" y="13811"/>
                    </a:cubicBezTo>
                    <a:cubicBezTo>
                      <a:pt x="67077" y="13811"/>
                      <a:pt x="64991" y="13845"/>
                      <a:pt x="64048" y="13859"/>
                    </a:cubicBezTo>
                    <a:cubicBezTo>
                      <a:pt x="62667" y="13880"/>
                      <a:pt x="61454" y="13943"/>
                      <a:pt x="61433" y="13964"/>
                    </a:cubicBezTo>
                    <a:cubicBezTo>
                      <a:pt x="61430" y="13966"/>
                      <a:pt x="61415" y="13968"/>
                      <a:pt x="61390" y="13968"/>
                    </a:cubicBezTo>
                    <a:cubicBezTo>
                      <a:pt x="61228" y="13968"/>
                      <a:pt x="60658" y="13913"/>
                      <a:pt x="60386" y="13859"/>
                    </a:cubicBezTo>
                    <a:cubicBezTo>
                      <a:pt x="60094" y="13817"/>
                      <a:pt x="60386" y="13775"/>
                      <a:pt x="61077" y="13775"/>
                    </a:cubicBezTo>
                    <a:lnTo>
                      <a:pt x="61516" y="13629"/>
                    </a:lnTo>
                    <a:lnTo>
                      <a:pt x="61977" y="13461"/>
                    </a:lnTo>
                    <a:cubicBezTo>
                      <a:pt x="62188" y="13498"/>
                      <a:pt x="62463" y="13515"/>
                      <a:pt x="62750" y="13515"/>
                    </a:cubicBezTo>
                    <a:cubicBezTo>
                      <a:pt x="63117" y="13515"/>
                      <a:pt x="63503" y="13488"/>
                      <a:pt x="63797" y="13441"/>
                    </a:cubicBezTo>
                    <a:lnTo>
                      <a:pt x="64278" y="13420"/>
                    </a:lnTo>
                    <a:lnTo>
                      <a:pt x="64739" y="13399"/>
                    </a:lnTo>
                    <a:cubicBezTo>
                      <a:pt x="65067" y="13470"/>
                      <a:pt x="65553" y="13503"/>
                      <a:pt x="65981" y="13503"/>
                    </a:cubicBezTo>
                    <a:cubicBezTo>
                      <a:pt x="66179" y="13503"/>
                      <a:pt x="66365" y="13496"/>
                      <a:pt x="66517" y="13482"/>
                    </a:cubicBezTo>
                    <a:cubicBezTo>
                      <a:pt x="66836" y="13439"/>
                      <a:pt x="68143" y="13375"/>
                      <a:pt x="69073" y="13375"/>
                    </a:cubicBezTo>
                    <a:close/>
                    <a:moveTo>
                      <a:pt x="94081" y="13916"/>
                    </a:moveTo>
                    <a:cubicBezTo>
                      <a:pt x="94258" y="13916"/>
                      <a:pt x="94488" y="13947"/>
                      <a:pt x="94471" y="13964"/>
                    </a:cubicBezTo>
                    <a:cubicBezTo>
                      <a:pt x="94471" y="14006"/>
                      <a:pt x="94094" y="14026"/>
                      <a:pt x="93969" y="14047"/>
                    </a:cubicBezTo>
                    <a:cubicBezTo>
                      <a:pt x="93955" y="14050"/>
                      <a:pt x="93941" y="14051"/>
                      <a:pt x="93928" y="14051"/>
                    </a:cubicBezTo>
                    <a:cubicBezTo>
                      <a:pt x="93817" y="14051"/>
                      <a:pt x="93718" y="13982"/>
                      <a:pt x="93718" y="13964"/>
                    </a:cubicBezTo>
                    <a:cubicBezTo>
                      <a:pt x="93718" y="13943"/>
                      <a:pt x="93843" y="13922"/>
                      <a:pt x="93969" y="13922"/>
                    </a:cubicBezTo>
                    <a:cubicBezTo>
                      <a:pt x="94001" y="13918"/>
                      <a:pt x="94040" y="13916"/>
                      <a:pt x="94081" y="13916"/>
                    </a:cubicBezTo>
                    <a:close/>
                    <a:moveTo>
                      <a:pt x="80703" y="14089"/>
                    </a:moveTo>
                    <a:cubicBezTo>
                      <a:pt x="80655" y="14102"/>
                      <a:pt x="80600" y="14114"/>
                      <a:pt x="80538" y="14126"/>
                    </a:cubicBezTo>
                    <a:lnTo>
                      <a:pt x="80538" y="14126"/>
                    </a:lnTo>
                    <a:cubicBezTo>
                      <a:pt x="80624" y="14123"/>
                      <a:pt x="80714" y="14119"/>
                      <a:pt x="80805" y="14115"/>
                    </a:cubicBezTo>
                    <a:lnTo>
                      <a:pt x="80805" y="14115"/>
                    </a:lnTo>
                    <a:lnTo>
                      <a:pt x="80703" y="14089"/>
                    </a:lnTo>
                    <a:close/>
                    <a:moveTo>
                      <a:pt x="11614" y="14006"/>
                    </a:moveTo>
                    <a:lnTo>
                      <a:pt x="11614" y="14006"/>
                    </a:lnTo>
                    <a:cubicBezTo>
                      <a:pt x="11470" y="14111"/>
                      <a:pt x="11322" y="14150"/>
                      <a:pt x="11174" y="14150"/>
                    </a:cubicBezTo>
                    <a:cubicBezTo>
                      <a:pt x="10998" y="14150"/>
                      <a:pt x="10821" y="14095"/>
                      <a:pt x="10651" y="14026"/>
                    </a:cubicBezTo>
                    <a:cubicBezTo>
                      <a:pt x="10986" y="14026"/>
                      <a:pt x="11300" y="14026"/>
                      <a:pt x="11614" y="14006"/>
                    </a:cubicBezTo>
                    <a:close/>
                    <a:moveTo>
                      <a:pt x="37021" y="14060"/>
                    </a:moveTo>
                    <a:cubicBezTo>
                      <a:pt x="37344" y="14060"/>
                      <a:pt x="37580" y="14079"/>
                      <a:pt x="37580" y="14110"/>
                    </a:cubicBezTo>
                    <a:cubicBezTo>
                      <a:pt x="37580" y="14131"/>
                      <a:pt x="37161" y="14152"/>
                      <a:pt x="36638" y="14152"/>
                    </a:cubicBezTo>
                    <a:cubicBezTo>
                      <a:pt x="36115" y="14152"/>
                      <a:pt x="34755" y="14131"/>
                      <a:pt x="34755" y="14131"/>
                    </a:cubicBezTo>
                    <a:cubicBezTo>
                      <a:pt x="34755" y="14131"/>
                      <a:pt x="36115" y="14068"/>
                      <a:pt x="36638" y="14068"/>
                    </a:cubicBezTo>
                    <a:cubicBezTo>
                      <a:pt x="36773" y="14063"/>
                      <a:pt x="36903" y="14060"/>
                      <a:pt x="37021" y="14060"/>
                    </a:cubicBezTo>
                    <a:close/>
                    <a:moveTo>
                      <a:pt x="74876" y="14072"/>
                    </a:moveTo>
                    <a:cubicBezTo>
                      <a:pt x="75035" y="14072"/>
                      <a:pt x="75181" y="14084"/>
                      <a:pt x="75242" y="14110"/>
                    </a:cubicBezTo>
                    <a:cubicBezTo>
                      <a:pt x="75410" y="14152"/>
                      <a:pt x="74803" y="14236"/>
                      <a:pt x="74531" y="14236"/>
                    </a:cubicBezTo>
                    <a:cubicBezTo>
                      <a:pt x="74301" y="14236"/>
                      <a:pt x="74196" y="14215"/>
                      <a:pt x="74322" y="14131"/>
                    </a:cubicBezTo>
                    <a:cubicBezTo>
                      <a:pt x="74407" y="14095"/>
                      <a:pt x="74654" y="14072"/>
                      <a:pt x="74876" y="14072"/>
                    </a:cubicBezTo>
                    <a:close/>
                    <a:moveTo>
                      <a:pt x="143286" y="13754"/>
                    </a:moveTo>
                    <a:lnTo>
                      <a:pt x="143370" y="13796"/>
                    </a:lnTo>
                    <a:lnTo>
                      <a:pt x="143767" y="13838"/>
                    </a:lnTo>
                    <a:cubicBezTo>
                      <a:pt x="144206" y="13922"/>
                      <a:pt x="144583" y="14089"/>
                      <a:pt x="144583" y="14173"/>
                    </a:cubicBezTo>
                    <a:cubicBezTo>
                      <a:pt x="144583" y="14208"/>
                      <a:pt x="144547" y="14225"/>
                      <a:pt x="144483" y="14225"/>
                    </a:cubicBezTo>
                    <a:cubicBezTo>
                      <a:pt x="144394" y="14225"/>
                      <a:pt x="144252" y="14192"/>
                      <a:pt x="144081" y="14131"/>
                    </a:cubicBezTo>
                    <a:lnTo>
                      <a:pt x="143642" y="14131"/>
                    </a:lnTo>
                    <a:cubicBezTo>
                      <a:pt x="143467" y="14218"/>
                      <a:pt x="143278" y="14262"/>
                      <a:pt x="143196" y="14262"/>
                    </a:cubicBezTo>
                    <a:cubicBezTo>
                      <a:pt x="143179" y="14262"/>
                      <a:pt x="143167" y="14260"/>
                      <a:pt x="143160" y="14257"/>
                    </a:cubicBezTo>
                    <a:cubicBezTo>
                      <a:pt x="143139" y="14236"/>
                      <a:pt x="143160" y="14173"/>
                      <a:pt x="143202" y="14152"/>
                    </a:cubicBezTo>
                    <a:cubicBezTo>
                      <a:pt x="143244" y="14131"/>
                      <a:pt x="143223" y="13922"/>
                      <a:pt x="143160" y="13922"/>
                    </a:cubicBezTo>
                    <a:cubicBezTo>
                      <a:pt x="143139" y="13859"/>
                      <a:pt x="143181" y="13817"/>
                      <a:pt x="143286" y="13754"/>
                    </a:cubicBezTo>
                    <a:close/>
                    <a:moveTo>
                      <a:pt x="142553" y="14149"/>
                    </a:moveTo>
                    <a:cubicBezTo>
                      <a:pt x="142608" y="14149"/>
                      <a:pt x="142658" y="14217"/>
                      <a:pt x="142658" y="14236"/>
                    </a:cubicBezTo>
                    <a:cubicBezTo>
                      <a:pt x="142658" y="14257"/>
                      <a:pt x="142616" y="14278"/>
                      <a:pt x="142554" y="14278"/>
                    </a:cubicBezTo>
                    <a:cubicBezTo>
                      <a:pt x="142512" y="14278"/>
                      <a:pt x="142323" y="14257"/>
                      <a:pt x="142323" y="14236"/>
                    </a:cubicBezTo>
                    <a:cubicBezTo>
                      <a:pt x="142323" y="14236"/>
                      <a:pt x="142491" y="14173"/>
                      <a:pt x="142533" y="14152"/>
                    </a:cubicBezTo>
                    <a:cubicBezTo>
                      <a:pt x="142539" y="14150"/>
                      <a:pt x="142546" y="14149"/>
                      <a:pt x="142553" y="14149"/>
                    </a:cubicBezTo>
                    <a:close/>
                    <a:moveTo>
                      <a:pt x="28724" y="14088"/>
                    </a:moveTo>
                    <a:cubicBezTo>
                      <a:pt x="28973" y="14088"/>
                      <a:pt x="29656" y="14216"/>
                      <a:pt x="30195" y="14282"/>
                    </a:cubicBezTo>
                    <a:lnTo>
                      <a:pt x="30195" y="14282"/>
                    </a:lnTo>
                    <a:cubicBezTo>
                      <a:pt x="29836" y="14300"/>
                      <a:pt x="29247" y="14309"/>
                      <a:pt x="28729" y="14309"/>
                    </a:cubicBezTo>
                    <a:cubicBezTo>
                      <a:pt x="28169" y="14309"/>
                      <a:pt x="27693" y="14298"/>
                      <a:pt x="27683" y="14278"/>
                    </a:cubicBezTo>
                    <a:cubicBezTo>
                      <a:pt x="27683" y="14257"/>
                      <a:pt x="28394" y="14152"/>
                      <a:pt x="28687" y="14089"/>
                    </a:cubicBezTo>
                    <a:cubicBezTo>
                      <a:pt x="28698" y="14088"/>
                      <a:pt x="28710" y="14088"/>
                      <a:pt x="28724" y="14088"/>
                    </a:cubicBezTo>
                    <a:close/>
                    <a:moveTo>
                      <a:pt x="70304" y="14236"/>
                    </a:moveTo>
                    <a:cubicBezTo>
                      <a:pt x="70660" y="14236"/>
                      <a:pt x="71602" y="14278"/>
                      <a:pt x="71602" y="14319"/>
                    </a:cubicBezTo>
                    <a:cubicBezTo>
                      <a:pt x="71602" y="14340"/>
                      <a:pt x="70660" y="14382"/>
                      <a:pt x="70304" y="14382"/>
                    </a:cubicBezTo>
                    <a:cubicBezTo>
                      <a:pt x="70231" y="14390"/>
                      <a:pt x="70161" y="14394"/>
                      <a:pt x="70097" y="14394"/>
                    </a:cubicBezTo>
                    <a:cubicBezTo>
                      <a:pt x="69832" y="14394"/>
                      <a:pt x="69656" y="14336"/>
                      <a:pt x="69656" y="14319"/>
                    </a:cubicBezTo>
                    <a:cubicBezTo>
                      <a:pt x="69656" y="14257"/>
                      <a:pt x="69928" y="14236"/>
                      <a:pt x="70304" y="14236"/>
                    </a:cubicBezTo>
                    <a:close/>
                    <a:moveTo>
                      <a:pt x="47050" y="13668"/>
                    </a:moveTo>
                    <a:cubicBezTo>
                      <a:pt x="47530" y="13668"/>
                      <a:pt x="48005" y="13762"/>
                      <a:pt x="48062" y="13838"/>
                    </a:cubicBezTo>
                    <a:cubicBezTo>
                      <a:pt x="48093" y="13868"/>
                      <a:pt x="48829" y="13879"/>
                      <a:pt x="49856" y="13879"/>
                    </a:cubicBezTo>
                    <a:cubicBezTo>
                      <a:pt x="51685" y="13879"/>
                      <a:pt x="54436" y="13844"/>
                      <a:pt x="55762" y="13817"/>
                    </a:cubicBezTo>
                    <a:cubicBezTo>
                      <a:pt x="57076" y="13777"/>
                      <a:pt x="58237" y="13763"/>
                      <a:pt x="58912" y="13763"/>
                    </a:cubicBezTo>
                    <a:cubicBezTo>
                      <a:pt x="59302" y="13763"/>
                      <a:pt x="59529" y="13768"/>
                      <a:pt x="59529" y="13775"/>
                    </a:cubicBezTo>
                    <a:cubicBezTo>
                      <a:pt x="59529" y="13817"/>
                      <a:pt x="59403" y="13859"/>
                      <a:pt x="59215" y="13880"/>
                    </a:cubicBezTo>
                    <a:lnTo>
                      <a:pt x="59047" y="13880"/>
                    </a:lnTo>
                    <a:cubicBezTo>
                      <a:pt x="57625" y="13943"/>
                      <a:pt x="56139" y="13943"/>
                      <a:pt x="54716" y="13985"/>
                    </a:cubicBezTo>
                    <a:lnTo>
                      <a:pt x="54507" y="13985"/>
                    </a:lnTo>
                    <a:cubicBezTo>
                      <a:pt x="54443" y="13999"/>
                      <a:pt x="54368" y="14005"/>
                      <a:pt x="54289" y="14005"/>
                    </a:cubicBezTo>
                    <a:cubicBezTo>
                      <a:pt x="54065" y="14005"/>
                      <a:pt x="53808" y="13961"/>
                      <a:pt x="53662" y="13961"/>
                    </a:cubicBezTo>
                    <a:cubicBezTo>
                      <a:pt x="53641" y="13961"/>
                      <a:pt x="53623" y="13962"/>
                      <a:pt x="53607" y="13964"/>
                    </a:cubicBezTo>
                    <a:cubicBezTo>
                      <a:pt x="53482" y="13985"/>
                      <a:pt x="51473" y="14047"/>
                      <a:pt x="49192" y="14089"/>
                    </a:cubicBezTo>
                    <a:cubicBezTo>
                      <a:pt x="49192" y="14089"/>
                      <a:pt x="47623" y="14152"/>
                      <a:pt x="44757" y="14194"/>
                    </a:cubicBezTo>
                    <a:lnTo>
                      <a:pt x="44275" y="14194"/>
                    </a:lnTo>
                    <a:cubicBezTo>
                      <a:pt x="43752" y="14194"/>
                      <a:pt x="42999" y="14278"/>
                      <a:pt x="42601" y="14340"/>
                    </a:cubicBezTo>
                    <a:lnTo>
                      <a:pt x="42246" y="14068"/>
                    </a:lnTo>
                    <a:cubicBezTo>
                      <a:pt x="42170" y="14021"/>
                      <a:pt x="42044" y="13999"/>
                      <a:pt x="41909" y="13999"/>
                    </a:cubicBezTo>
                    <a:cubicBezTo>
                      <a:pt x="41744" y="13999"/>
                      <a:pt x="41566" y="14032"/>
                      <a:pt x="41451" y="14089"/>
                    </a:cubicBezTo>
                    <a:lnTo>
                      <a:pt x="40739" y="14466"/>
                    </a:lnTo>
                    <a:cubicBezTo>
                      <a:pt x="39944" y="14340"/>
                      <a:pt x="39316" y="14194"/>
                      <a:pt x="39337" y="14173"/>
                    </a:cubicBezTo>
                    <a:cubicBezTo>
                      <a:pt x="39358" y="14152"/>
                      <a:pt x="40802" y="14006"/>
                      <a:pt x="41220" y="13985"/>
                    </a:cubicBezTo>
                    <a:cubicBezTo>
                      <a:pt x="41744" y="13943"/>
                      <a:pt x="43564" y="13838"/>
                      <a:pt x="44087" y="13838"/>
                    </a:cubicBezTo>
                    <a:cubicBezTo>
                      <a:pt x="44652" y="13817"/>
                      <a:pt x="46389" y="13713"/>
                      <a:pt x="46912" y="13671"/>
                    </a:cubicBezTo>
                    <a:cubicBezTo>
                      <a:pt x="46958" y="13669"/>
                      <a:pt x="47004" y="13668"/>
                      <a:pt x="47050" y="13668"/>
                    </a:cubicBezTo>
                    <a:close/>
                    <a:moveTo>
                      <a:pt x="20045" y="14390"/>
                    </a:moveTo>
                    <a:cubicBezTo>
                      <a:pt x="20356" y="14390"/>
                      <a:pt x="20664" y="14433"/>
                      <a:pt x="20966" y="14487"/>
                    </a:cubicBezTo>
                    <a:cubicBezTo>
                      <a:pt x="20381" y="14487"/>
                      <a:pt x="19774" y="14529"/>
                      <a:pt x="19167" y="14529"/>
                    </a:cubicBezTo>
                    <a:cubicBezTo>
                      <a:pt x="19460" y="14427"/>
                      <a:pt x="19754" y="14390"/>
                      <a:pt x="20045" y="14390"/>
                    </a:cubicBezTo>
                    <a:close/>
                    <a:moveTo>
                      <a:pt x="16286" y="14594"/>
                    </a:moveTo>
                    <a:cubicBezTo>
                      <a:pt x="16305" y="14594"/>
                      <a:pt x="16295" y="14604"/>
                      <a:pt x="16253" y="14604"/>
                    </a:cubicBezTo>
                    <a:cubicBezTo>
                      <a:pt x="16247" y="14604"/>
                      <a:pt x="16241" y="14604"/>
                      <a:pt x="16235" y="14603"/>
                    </a:cubicBezTo>
                    <a:lnTo>
                      <a:pt x="16235" y="14603"/>
                    </a:lnTo>
                    <a:cubicBezTo>
                      <a:pt x="16259" y="14597"/>
                      <a:pt x="16276" y="14594"/>
                      <a:pt x="16286" y="14594"/>
                    </a:cubicBezTo>
                    <a:close/>
                    <a:moveTo>
                      <a:pt x="26443" y="14222"/>
                    </a:moveTo>
                    <a:cubicBezTo>
                      <a:pt x="26806" y="14222"/>
                      <a:pt x="27025" y="14271"/>
                      <a:pt x="26992" y="14319"/>
                    </a:cubicBezTo>
                    <a:cubicBezTo>
                      <a:pt x="26930" y="14361"/>
                      <a:pt x="26930" y="14570"/>
                      <a:pt x="26992" y="14654"/>
                    </a:cubicBezTo>
                    <a:cubicBezTo>
                      <a:pt x="27034" y="14696"/>
                      <a:pt x="26679" y="14780"/>
                      <a:pt x="26553" y="14780"/>
                    </a:cubicBezTo>
                    <a:cubicBezTo>
                      <a:pt x="26545" y="14781"/>
                      <a:pt x="26536" y="14781"/>
                      <a:pt x="26526" y="14781"/>
                    </a:cubicBezTo>
                    <a:cubicBezTo>
                      <a:pt x="26376" y="14781"/>
                      <a:pt x="26131" y="14628"/>
                      <a:pt x="26072" y="14550"/>
                    </a:cubicBezTo>
                    <a:cubicBezTo>
                      <a:pt x="26030" y="14466"/>
                      <a:pt x="25046" y="14445"/>
                      <a:pt x="24733" y="14445"/>
                    </a:cubicBezTo>
                    <a:cubicBezTo>
                      <a:pt x="24419" y="14445"/>
                      <a:pt x="24168" y="14403"/>
                      <a:pt x="24147" y="14361"/>
                    </a:cubicBezTo>
                    <a:lnTo>
                      <a:pt x="24147" y="14340"/>
                    </a:lnTo>
                    <a:lnTo>
                      <a:pt x="24168" y="14319"/>
                    </a:lnTo>
                    <a:cubicBezTo>
                      <a:pt x="24189" y="14278"/>
                      <a:pt x="25570" y="14236"/>
                      <a:pt x="26093" y="14236"/>
                    </a:cubicBezTo>
                    <a:cubicBezTo>
                      <a:pt x="26220" y="14226"/>
                      <a:pt x="26338" y="14222"/>
                      <a:pt x="26443" y="14222"/>
                    </a:cubicBezTo>
                    <a:close/>
                    <a:moveTo>
                      <a:pt x="15408" y="14688"/>
                    </a:moveTo>
                    <a:cubicBezTo>
                      <a:pt x="15435" y="14688"/>
                      <a:pt x="15461" y="14691"/>
                      <a:pt x="15484" y="14696"/>
                    </a:cubicBezTo>
                    <a:cubicBezTo>
                      <a:pt x="15505" y="14701"/>
                      <a:pt x="15527" y="14704"/>
                      <a:pt x="15550" y="14707"/>
                    </a:cubicBezTo>
                    <a:lnTo>
                      <a:pt x="15550" y="14707"/>
                    </a:lnTo>
                    <a:cubicBezTo>
                      <a:pt x="15378" y="14756"/>
                      <a:pt x="15221" y="14801"/>
                      <a:pt x="15150" y="14801"/>
                    </a:cubicBezTo>
                    <a:cubicBezTo>
                      <a:pt x="14985" y="14801"/>
                      <a:pt x="15221" y="14688"/>
                      <a:pt x="15408" y="14688"/>
                    </a:cubicBezTo>
                    <a:close/>
                    <a:moveTo>
                      <a:pt x="31114" y="14717"/>
                    </a:moveTo>
                    <a:cubicBezTo>
                      <a:pt x="31198" y="14717"/>
                      <a:pt x="31407" y="14759"/>
                      <a:pt x="31407" y="14780"/>
                    </a:cubicBezTo>
                    <a:cubicBezTo>
                      <a:pt x="31407" y="14780"/>
                      <a:pt x="31198" y="14801"/>
                      <a:pt x="31114" y="14801"/>
                    </a:cubicBezTo>
                    <a:cubicBezTo>
                      <a:pt x="31031" y="14801"/>
                      <a:pt x="30989" y="14780"/>
                      <a:pt x="30989" y="14759"/>
                    </a:cubicBezTo>
                    <a:cubicBezTo>
                      <a:pt x="30989" y="14759"/>
                      <a:pt x="31031" y="14717"/>
                      <a:pt x="31114" y="14717"/>
                    </a:cubicBezTo>
                    <a:close/>
                    <a:moveTo>
                      <a:pt x="27892" y="14755"/>
                    </a:moveTo>
                    <a:cubicBezTo>
                      <a:pt x="27976" y="14755"/>
                      <a:pt x="28039" y="14806"/>
                      <a:pt x="28039" y="14842"/>
                    </a:cubicBezTo>
                    <a:cubicBezTo>
                      <a:pt x="28039" y="14863"/>
                      <a:pt x="27955" y="14884"/>
                      <a:pt x="27850" y="14884"/>
                    </a:cubicBezTo>
                    <a:cubicBezTo>
                      <a:pt x="27834" y="14888"/>
                      <a:pt x="27811" y="14890"/>
                      <a:pt x="27785" y="14890"/>
                    </a:cubicBezTo>
                    <a:cubicBezTo>
                      <a:pt x="27673" y="14890"/>
                      <a:pt x="27495" y="14859"/>
                      <a:pt x="27495" y="14842"/>
                    </a:cubicBezTo>
                    <a:cubicBezTo>
                      <a:pt x="27495" y="14842"/>
                      <a:pt x="27746" y="14780"/>
                      <a:pt x="27850" y="14759"/>
                    </a:cubicBezTo>
                    <a:cubicBezTo>
                      <a:pt x="27865" y="14756"/>
                      <a:pt x="27878" y="14755"/>
                      <a:pt x="27892" y="14755"/>
                    </a:cubicBezTo>
                    <a:close/>
                    <a:moveTo>
                      <a:pt x="34494" y="14797"/>
                    </a:moveTo>
                    <a:cubicBezTo>
                      <a:pt x="34630" y="14797"/>
                      <a:pt x="34713" y="14866"/>
                      <a:pt x="34713" y="14884"/>
                    </a:cubicBezTo>
                    <a:cubicBezTo>
                      <a:pt x="34713" y="14905"/>
                      <a:pt x="34567" y="14947"/>
                      <a:pt x="34441" y="14947"/>
                    </a:cubicBezTo>
                    <a:cubicBezTo>
                      <a:pt x="34316" y="14947"/>
                      <a:pt x="33918" y="14905"/>
                      <a:pt x="33939" y="14884"/>
                    </a:cubicBezTo>
                    <a:cubicBezTo>
                      <a:pt x="33939" y="14863"/>
                      <a:pt x="34316" y="14801"/>
                      <a:pt x="34441" y="14801"/>
                    </a:cubicBezTo>
                    <a:cubicBezTo>
                      <a:pt x="34460" y="14798"/>
                      <a:pt x="34477" y="14797"/>
                      <a:pt x="34494" y="14797"/>
                    </a:cubicBezTo>
                    <a:close/>
                    <a:moveTo>
                      <a:pt x="134951" y="13919"/>
                    </a:moveTo>
                    <a:cubicBezTo>
                      <a:pt x="135844" y="13919"/>
                      <a:pt x="136282" y="14016"/>
                      <a:pt x="135900" y="14131"/>
                    </a:cubicBezTo>
                    <a:cubicBezTo>
                      <a:pt x="135460" y="14278"/>
                      <a:pt x="133849" y="14884"/>
                      <a:pt x="133012" y="14884"/>
                    </a:cubicBezTo>
                    <a:lnTo>
                      <a:pt x="132259" y="14905"/>
                    </a:lnTo>
                    <a:lnTo>
                      <a:pt x="131527" y="14947"/>
                    </a:lnTo>
                    <a:cubicBezTo>
                      <a:pt x="131437" y="14949"/>
                      <a:pt x="131350" y="14950"/>
                      <a:pt x="131265" y="14950"/>
                    </a:cubicBezTo>
                    <a:cubicBezTo>
                      <a:pt x="130576" y="14950"/>
                      <a:pt x="130062" y="14882"/>
                      <a:pt x="130062" y="14863"/>
                    </a:cubicBezTo>
                    <a:cubicBezTo>
                      <a:pt x="130062" y="14822"/>
                      <a:pt x="130732" y="14780"/>
                      <a:pt x="131004" y="14780"/>
                    </a:cubicBezTo>
                    <a:cubicBezTo>
                      <a:pt x="131255" y="14780"/>
                      <a:pt x="131506" y="14570"/>
                      <a:pt x="131506" y="14508"/>
                    </a:cubicBezTo>
                    <a:cubicBezTo>
                      <a:pt x="131506" y="14445"/>
                      <a:pt x="131213" y="14361"/>
                      <a:pt x="131108" y="14361"/>
                    </a:cubicBezTo>
                    <a:cubicBezTo>
                      <a:pt x="131004" y="14361"/>
                      <a:pt x="130941" y="14278"/>
                      <a:pt x="130983" y="14194"/>
                    </a:cubicBezTo>
                    <a:lnTo>
                      <a:pt x="131004" y="14194"/>
                    </a:lnTo>
                    <a:cubicBezTo>
                      <a:pt x="131451" y="14194"/>
                      <a:pt x="131807" y="13959"/>
                      <a:pt x="132258" y="13959"/>
                    </a:cubicBezTo>
                    <a:cubicBezTo>
                      <a:pt x="132293" y="13959"/>
                      <a:pt x="132328" y="13961"/>
                      <a:pt x="132364" y="13964"/>
                    </a:cubicBezTo>
                    <a:cubicBezTo>
                      <a:pt x="132478" y="13981"/>
                      <a:pt x="132595" y="13987"/>
                      <a:pt x="132715" y="13987"/>
                    </a:cubicBezTo>
                    <a:cubicBezTo>
                      <a:pt x="133033" y="13987"/>
                      <a:pt x="133368" y="13943"/>
                      <a:pt x="133703" y="13943"/>
                    </a:cubicBezTo>
                    <a:lnTo>
                      <a:pt x="134686" y="13922"/>
                    </a:lnTo>
                    <a:cubicBezTo>
                      <a:pt x="134778" y="13920"/>
                      <a:pt x="134867" y="13919"/>
                      <a:pt x="134951" y="13919"/>
                    </a:cubicBezTo>
                    <a:close/>
                    <a:moveTo>
                      <a:pt x="128765" y="15910"/>
                    </a:moveTo>
                    <a:cubicBezTo>
                      <a:pt x="128765" y="15910"/>
                      <a:pt x="128786" y="16014"/>
                      <a:pt x="128786" y="16035"/>
                    </a:cubicBezTo>
                    <a:cubicBezTo>
                      <a:pt x="128786" y="16056"/>
                      <a:pt x="128723" y="16077"/>
                      <a:pt x="128723" y="16077"/>
                    </a:cubicBezTo>
                    <a:cubicBezTo>
                      <a:pt x="128702" y="16077"/>
                      <a:pt x="128702" y="16056"/>
                      <a:pt x="128702" y="16035"/>
                    </a:cubicBezTo>
                    <a:cubicBezTo>
                      <a:pt x="128702" y="16014"/>
                      <a:pt x="128765" y="15910"/>
                      <a:pt x="128765" y="15910"/>
                    </a:cubicBezTo>
                    <a:close/>
                    <a:moveTo>
                      <a:pt x="132532" y="0"/>
                    </a:moveTo>
                    <a:cubicBezTo>
                      <a:pt x="132310" y="0"/>
                      <a:pt x="132118" y="2"/>
                      <a:pt x="131966" y="8"/>
                    </a:cubicBezTo>
                    <a:cubicBezTo>
                      <a:pt x="130774" y="29"/>
                      <a:pt x="124936" y="154"/>
                      <a:pt x="123074" y="217"/>
                    </a:cubicBezTo>
                    <a:cubicBezTo>
                      <a:pt x="121372" y="256"/>
                      <a:pt x="115830" y="366"/>
                      <a:pt x="113561" y="366"/>
                    </a:cubicBezTo>
                    <a:cubicBezTo>
                      <a:pt x="113375" y="366"/>
                      <a:pt x="113210" y="365"/>
                      <a:pt x="113072" y="363"/>
                    </a:cubicBezTo>
                    <a:cubicBezTo>
                      <a:pt x="111770" y="349"/>
                      <a:pt x="110248" y="334"/>
                      <a:pt x="109136" y="334"/>
                    </a:cubicBezTo>
                    <a:cubicBezTo>
                      <a:pt x="108675" y="334"/>
                      <a:pt x="108284" y="336"/>
                      <a:pt x="108009" y="342"/>
                    </a:cubicBezTo>
                    <a:lnTo>
                      <a:pt x="107151" y="363"/>
                    </a:lnTo>
                    <a:lnTo>
                      <a:pt x="107025" y="363"/>
                    </a:lnTo>
                    <a:cubicBezTo>
                      <a:pt x="106795" y="363"/>
                      <a:pt x="106900" y="593"/>
                      <a:pt x="106942" y="656"/>
                    </a:cubicBezTo>
                    <a:cubicBezTo>
                      <a:pt x="106979" y="675"/>
                      <a:pt x="107385" y="685"/>
                      <a:pt x="108027" y="685"/>
                    </a:cubicBezTo>
                    <a:cubicBezTo>
                      <a:pt x="108813" y="685"/>
                      <a:pt x="109954" y="670"/>
                      <a:pt x="111210" y="635"/>
                    </a:cubicBezTo>
                    <a:cubicBezTo>
                      <a:pt x="111210" y="635"/>
                      <a:pt x="111942" y="593"/>
                      <a:pt x="114369" y="593"/>
                    </a:cubicBezTo>
                    <a:lnTo>
                      <a:pt x="117508" y="593"/>
                    </a:lnTo>
                    <a:cubicBezTo>
                      <a:pt x="119349" y="593"/>
                      <a:pt x="122597" y="647"/>
                      <a:pt x="124347" y="647"/>
                    </a:cubicBezTo>
                    <a:cubicBezTo>
                      <a:pt x="124784" y="647"/>
                      <a:pt x="125128" y="644"/>
                      <a:pt x="125333" y="635"/>
                    </a:cubicBezTo>
                    <a:cubicBezTo>
                      <a:pt x="126133" y="584"/>
                      <a:pt x="128605" y="519"/>
                      <a:pt x="130053" y="519"/>
                    </a:cubicBezTo>
                    <a:cubicBezTo>
                      <a:pt x="130386" y="519"/>
                      <a:pt x="130665" y="523"/>
                      <a:pt x="130857" y="531"/>
                    </a:cubicBezTo>
                    <a:cubicBezTo>
                      <a:pt x="131775" y="531"/>
                      <a:pt x="134844" y="658"/>
                      <a:pt x="136065" y="658"/>
                    </a:cubicBezTo>
                    <a:cubicBezTo>
                      <a:pt x="136153" y="658"/>
                      <a:pt x="136230" y="658"/>
                      <a:pt x="136297" y="656"/>
                    </a:cubicBezTo>
                    <a:cubicBezTo>
                      <a:pt x="136420" y="654"/>
                      <a:pt x="136557" y="652"/>
                      <a:pt x="136705" y="652"/>
                    </a:cubicBezTo>
                    <a:cubicBezTo>
                      <a:pt x="137742" y="652"/>
                      <a:pt x="139323" y="716"/>
                      <a:pt x="140440" y="845"/>
                    </a:cubicBezTo>
                    <a:lnTo>
                      <a:pt x="141654" y="761"/>
                    </a:lnTo>
                    <a:lnTo>
                      <a:pt x="142533" y="698"/>
                    </a:lnTo>
                    <a:cubicBezTo>
                      <a:pt x="143662" y="845"/>
                      <a:pt x="143955" y="1054"/>
                      <a:pt x="143202" y="1179"/>
                    </a:cubicBezTo>
                    <a:lnTo>
                      <a:pt x="142616" y="1284"/>
                    </a:lnTo>
                    <a:lnTo>
                      <a:pt x="142491" y="1305"/>
                    </a:lnTo>
                    <a:cubicBezTo>
                      <a:pt x="142323" y="1305"/>
                      <a:pt x="141863" y="1221"/>
                      <a:pt x="141445" y="1158"/>
                    </a:cubicBezTo>
                    <a:lnTo>
                      <a:pt x="141047" y="1158"/>
                    </a:lnTo>
                    <a:cubicBezTo>
                      <a:pt x="140705" y="1158"/>
                      <a:pt x="140354" y="1180"/>
                      <a:pt x="140002" y="1180"/>
                    </a:cubicBezTo>
                    <a:cubicBezTo>
                      <a:pt x="139580" y="1180"/>
                      <a:pt x="139156" y="1149"/>
                      <a:pt x="138745" y="1012"/>
                    </a:cubicBezTo>
                    <a:lnTo>
                      <a:pt x="138704" y="991"/>
                    </a:lnTo>
                    <a:cubicBezTo>
                      <a:pt x="138620" y="1012"/>
                      <a:pt x="138557" y="1179"/>
                      <a:pt x="138557" y="1221"/>
                    </a:cubicBezTo>
                    <a:cubicBezTo>
                      <a:pt x="138557" y="1284"/>
                      <a:pt x="138745" y="1389"/>
                      <a:pt x="138829" y="1409"/>
                    </a:cubicBezTo>
                    <a:cubicBezTo>
                      <a:pt x="138871" y="1430"/>
                      <a:pt x="138913" y="1514"/>
                      <a:pt x="138913" y="1535"/>
                    </a:cubicBezTo>
                    <a:cubicBezTo>
                      <a:pt x="138913" y="1543"/>
                      <a:pt x="138897" y="1547"/>
                      <a:pt x="138870" y="1547"/>
                    </a:cubicBezTo>
                    <a:cubicBezTo>
                      <a:pt x="138759" y="1547"/>
                      <a:pt x="138462" y="1489"/>
                      <a:pt x="138327" y="1472"/>
                    </a:cubicBezTo>
                    <a:cubicBezTo>
                      <a:pt x="138298" y="1460"/>
                      <a:pt x="138258" y="1454"/>
                      <a:pt x="138211" y="1454"/>
                    </a:cubicBezTo>
                    <a:cubicBezTo>
                      <a:pt x="138024" y="1454"/>
                      <a:pt x="137716" y="1548"/>
                      <a:pt x="137448" y="1681"/>
                    </a:cubicBezTo>
                    <a:lnTo>
                      <a:pt x="137072" y="1493"/>
                    </a:lnTo>
                    <a:cubicBezTo>
                      <a:pt x="136996" y="1448"/>
                      <a:pt x="136866" y="1414"/>
                      <a:pt x="136784" y="1414"/>
                    </a:cubicBezTo>
                    <a:cubicBezTo>
                      <a:pt x="136752" y="1414"/>
                      <a:pt x="136728" y="1419"/>
                      <a:pt x="136716" y="1430"/>
                    </a:cubicBezTo>
                    <a:cubicBezTo>
                      <a:pt x="136568" y="1563"/>
                      <a:pt x="136419" y="1605"/>
                      <a:pt x="136271" y="1605"/>
                    </a:cubicBezTo>
                    <a:cubicBezTo>
                      <a:pt x="136022" y="1605"/>
                      <a:pt x="135773" y="1485"/>
                      <a:pt x="135523" y="1472"/>
                    </a:cubicBezTo>
                    <a:lnTo>
                      <a:pt x="135209" y="1430"/>
                    </a:lnTo>
                    <a:cubicBezTo>
                      <a:pt x="134852" y="1530"/>
                      <a:pt x="134232" y="1704"/>
                      <a:pt x="134026" y="1704"/>
                    </a:cubicBezTo>
                    <a:cubicBezTo>
                      <a:pt x="134014" y="1704"/>
                      <a:pt x="134004" y="1703"/>
                      <a:pt x="133996" y="1702"/>
                    </a:cubicBezTo>
                    <a:cubicBezTo>
                      <a:pt x="133840" y="1685"/>
                      <a:pt x="133059" y="1483"/>
                      <a:pt x="132602" y="1483"/>
                    </a:cubicBezTo>
                    <a:cubicBezTo>
                      <a:pt x="132505" y="1483"/>
                      <a:pt x="132422" y="1492"/>
                      <a:pt x="132364" y="1514"/>
                    </a:cubicBezTo>
                    <a:cubicBezTo>
                      <a:pt x="132088" y="1617"/>
                      <a:pt x="131770" y="1692"/>
                      <a:pt x="131585" y="1692"/>
                    </a:cubicBezTo>
                    <a:cubicBezTo>
                      <a:pt x="131545" y="1692"/>
                      <a:pt x="131511" y="1689"/>
                      <a:pt x="131485" y="1681"/>
                    </a:cubicBezTo>
                    <a:lnTo>
                      <a:pt x="131318" y="1786"/>
                    </a:lnTo>
                    <a:cubicBezTo>
                      <a:pt x="131192" y="1849"/>
                      <a:pt x="130962" y="1891"/>
                      <a:pt x="130774" y="1912"/>
                    </a:cubicBezTo>
                    <a:lnTo>
                      <a:pt x="129518" y="2100"/>
                    </a:lnTo>
                    <a:cubicBezTo>
                      <a:pt x="128137" y="1953"/>
                      <a:pt x="126945" y="1828"/>
                      <a:pt x="126882" y="1828"/>
                    </a:cubicBezTo>
                    <a:lnTo>
                      <a:pt x="126819" y="1807"/>
                    </a:lnTo>
                    <a:lnTo>
                      <a:pt x="126045" y="1472"/>
                    </a:lnTo>
                    <a:cubicBezTo>
                      <a:pt x="125166" y="1681"/>
                      <a:pt x="124852" y="1849"/>
                      <a:pt x="125020" y="1891"/>
                    </a:cubicBezTo>
                    <a:cubicBezTo>
                      <a:pt x="125145" y="1891"/>
                      <a:pt x="125271" y="1953"/>
                      <a:pt x="125271" y="1995"/>
                    </a:cubicBezTo>
                    <a:cubicBezTo>
                      <a:pt x="125271" y="2016"/>
                      <a:pt x="125040" y="2037"/>
                      <a:pt x="124748" y="2037"/>
                    </a:cubicBezTo>
                    <a:lnTo>
                      <a:pt x="124496" y="2037"/>
                    </a:lnTo>
                    <a:cubicBezTo>
                      <a:pt x="123492" y="2037"/>
                      <a:pt x="122488" y="2058"/>
                      <a:pt x="121483" y="2100"/>
                    </a:cubicBezTo>
                    <a:lnTo>
                      <a:pt x="120521" y="2121"/>
                    </a:lnTo>
                    <a:cubicBezTo>
                      <a:pt x="119454" y="2121"/>
                      <a:pt x="117696" y="2121"/>
                      <a:pt x="116629" y="2058"/>
                    </a:cubicBezTo>
                    <a:lnTo>
                      <a:pt x="115646" y="2037"/>
                    </a:lnTo>
                    <a:cubicBezTo>
                      <a:pt x="115609" y="2035"/>
                      <a:pt x="115573" y="2034"/>
                      <a:pt x="115536" y="2034"/>
                    </a:cubicBezTo>
                    <a:cubicBezTo>
                      <a:pt x="115345" y="2034"/>
                      <a:pt x="115149" y="2061"/>
                      <a:pt x="114961" y="2061"/>
                    </a:cubicBezTo>
                    <a:cubicBezTo>
                      <a:pt x="114873" y="2061"/>
                      <a:pt x="114787" y="2055"/>
                      <a:pt x="114704" y="2037"/>
                    </a:cubicBezTo>
                    <a:lnTo>
                      <a:pt x="114453" y="1995"/>
                    </a:lnTo>
                    <a:cubicBezTo>
                      <a:pt x="114160" y="2037"/>
                      <a:pt x="113658" y="2058"/>
                      <a:pt x="113323" y="2058"/>
                    </a:cubicBezTo>
                    <a:lnTo>
                      <a:pt x="113009" y="2058"/>
                    </a:lnTo>
                    <a:cubicBezTo>
                      <a:pt x="109871" y="2142"/>
                      <a:pt x="106711" y="2205"/>
                      <a:pt x="103573" y="2267"/>
                    </a:cubicBezTo>
                    <a:cubicBezTo>
                      <a:pt x="103092" y="2267"/>
                      <a:pt x="102652" y="2309"/>
                      <a:pt x="102213" y="2309"/>
                    </a:cubicBezTo>
                    <a:cubicBezTo>
                      <a:pt x="101711" y="2309"/>
                      <a:pt x="101229" y="2330"/>
                      <a:pt x="100748" y="2330"/>
                    </a:cubicBezTo>
                    <a:cubicBezTo>
                      <a:pt x="100267" y="2330"/>
                      <a:pt x="99828" y="2351"/>
                      <a:pt x="99388" y="2351"/>
                    </a:cubicBezTo>
                    <a:cubicBezTo>
                      <a:pt x="99131" y="2351"/>
                      <a:pt x="98863" y="2327"/>
                      <a:pt x="98601" y="2327"/>
                    </a:cubicBezTo>
                    <a:cubicBezTo>
                      <a:pt x="98373" y="2327"/>
                      <a:pt x="98149" y="2345"/>
                      <a:pt x="97944" y="2414"/>
                    </a:cubicBezTo>
                    <a:lnTo>
                      <a:pt x="97505" y="2539"/>
                    </a:lnTo>
                    <a:cubicBezTo>
                      <a:pt x="97347" y="2508"/>
                      <a:pt x="97106" y="2497"/>
                      <a:pt x="96853" y="2497"/>
                    </a:cubicBezTo>
                    <a:cubicBezTo>
                      <a:pt x="96436" y="2497"/>
                      <a:pt x="95987" y="2526"/>
                      <a:pt x="95831" y="2539"/>
                    </a:cubicBezTo>
                    <a:cubicBezTo>
                      <a:pt x="95559" y="2560"/>
                      <a:pt x="94387" y="2623"/>
                      <a:pt x="93153" y="2644"/>
                    </a:cubicBezTo>
                    <a:lnTo>
                      <a:pt x="92065" y="2665"/>
                    </a:lnTo>
                    <a:cubicBezTo>
                      <a:pt x="90956" y="2686"/>
                      <a:pt x="89847" y="2728"/>
                      <a:pt x="88738" y="2749"/>
                    </a:cubicBezTo>
                    <a:cubicBezTo>
                      <a:pt x="87587" y="2770"/>
                      <a:pt x="86457" y="2790"/>
                      <a:pt x="85307" y="2832"/>
                    </a:cubicBezTo>
                    <a:cubicBezTo>
                      <a:pt x="84506" y="2848"/>
                      <a:pt x="83683" y="2897"/>
                      <a:pt x="82870" y="2897"/>
                    </a:cubicBezTo>
                    <a:cubicBezTo>
                      <a:pt x="82578" y="2897"/>
                      <a:pt x="82288" y="2891"/>
                      <a:pt x="82001" y="2874"/>
                    </a:cubicBezTo>
                    <a:lnTo>
                      <a:pt x="80892" y="2832"/>
                    </a:lnTo>
                    <a:cubicBezTo>
                      <a:pt x="79720" y="3000"/>
                      <a:pt x="76895" y="3188"/>
                      <a:pt x="74615" y="3251"/>
                    </a:cubicBezTo>
                    <a:cubicBezTo>
                      <a:pt x="74615" y="3251"/>
                      <a:pt x="64488" y="3460"/>
                      <a:pt x="57373" y="3606"/>
                    </a:cubicBezTo>
                    <a:cubicBezTo>
                      <a:pt x="56704" y="3627"/>
                      <a:pt x="55993" y="3627"/>
                      <a:pt x="55323" y="3669"/>
                    </a:cubicBezTo>
                    <a:lnTo>
                      <a:pt x="55093" y="3669"/>
                    </a:lnTo>
                    <a:cubicBezTo>
                      <a:pt x="55030" y="3707"/>
                      <a:pt x="54704" y="3714"/>
                      <a:pt x="54416" y="3714"/>
                    </a:cubicBezTo>
                    <a:cubicBezTo>
                      <a:pt x="54225" y="3714"/>
                      <a:pt x="54051" y="3711"/>
                      <a:pt x="53984" y="3711"/>
                    </a:cubicBezTo>
                    <a:cubicBezTo>
                      <a:pt x="53937" y="3706"/>
                      <a:pt x="53773" y="3703"/>
                      <a:pt x="53519" y="3703"/>
                    </a:cubicBezTo>
                    <a:cubicBezTo>
                      <a:pt x="52757" y="3703"/>
                      <a:pt x="51180" y="3727"/>
                      <a:pt x="49485" y="3774"/>
                    </a:cubicBezTo>
                    <a:cubicBezTo>
                      <a:pt x="49485" y="3774"/>
                      <a:pt x="43438" y="3878"/>
                      <a:pt x="38354" y="4004"/>
                    </a:cubicBezTo>
                    <a:cubicBezTo>
                      <a:pt x="38319" y="4006"/>
                      <a:pt x="38284" y="4006"/>
                      <a:pt x="38248" y="4006"/>
                    </a:cubicBezTo>
                    <a:cubicBezTo>
                      <a:pt x="38068" y="4006"/>
                      <a:pt x="37883" y="3990"/>
                      <a:pt x="37700" y="3990"/>
                    </a:cubicBezTo>
                    <a:cubicBezTo>
                      <a:pt x="37425" y="3990"/>
                      <a:pt x="37155" y="4027"/>
                      <a:pt x="36910" y="4213"/>
                    </a:cubicBezTo>
                    <a:lnTo>
                      <a:pt x="36847" y="4255"/>
                    </a:lnTo>
                    <a:cubicBezTo>
                      <a:pt x="36734" y="4236"/>
                      <a:pt x="36108" y="3995"/>
                      <a:pt x="35788" y="3995"/>
                    </a:cubicBezTo>
                    <a:cubicBezTo>
                      <a:pt x="35754" y="3995"/>
                      <a:pt x="35723" y="3998"/>
                      <a:pt x="35697" y="4004"/>
                    </a:cubicBezTo>
                    <a:cubicBezTo>
                      <a:pt x="35446" y="4046"/>
                      <a:pt x="33353" y="4130"/>
                      <a:pt x="31072" y="4192"/>
                    </a:cubicBezTo>
                    <a:lnTo>
                      <a:pt x="17054" y="4464"/>
                    </a:lnTo>
                    <a:cubicBezTo>
                      <a:pt x="14773" y="4527"/>
                      <a:pt x="12597" y="4569"/>
                      <a:pt x="12220" y="4611"/>
                    </a:cubicBezTo>
                    <a:lnTo>
                      <a:pt x="11823" y="4443"/>
                    </a:lnTo>
                    <a:cubicBezTo>
                      <a:pt x="11714" y="4407"/>
                      <a:pt x="11597" y="4394"/>
                      <a:pt x="11474" y="4394"/>
                    </a:cubicBezTo>
                    <a:cubicBezTo>
                      <a:pt x="11170" y="4394"/>
                      <a:pt x="10832" y="4476"/>
                      <a:pt x="10505" y="4506"/>
                    </a:cubicBezTo>
                    <a:lnTo>
                      <a:pt x="10463" y="4506"/>
                    </a:lnTo>
                    <a:cubicBezTo>
                      <a:pt x="10443" y="4519"/>
                      <a:pt x="10426" y="4524"/>
                      <a:pt x="10412" y="4524"/>
                    </a:cubicBezTo>
                    <a:cubicBezTo>
                      <a:pt x="10310" y="4524"/>
                      <a:pt x="10363" y="4222"/>
                      <a:pt x="10400" y="4130"/>
                    </a:cubicBezTo>
                    <a:cubicBezTo>
                      <a:pt x="10437" y="4017"/>
                      <a:pt x="10138" y="3938"/>
                      <a:pt x="9699" y="3938"/>
                    </a:cubicBezTo>
                    <a:cubicBezTo>
                      <a:pt x="9648" y="3938"/>
                      <a:pt x="9596" y="3939"/>
                      <a:pt x="9542" y="3941"/>
                    </a:cubicBezTo>
                    <a:lnTo>
                      <a:pt x="9124" y="4255"/>
                    </a:lnTo>
                    <a:cubicBezTo>
                      <a:pt x="8517" y="4715"/>
                      <a:pt x="7743" y="4966"/>
                      <a:pt x="7010" y="5029"/>
                    </a:cubicBezTo>
                    <a:lnTo>
                      <a:pt x="5546" y="5134"/>
                    </a:lnTo>
                    <a:cubicBezTo>
                      <a:pt x="3955" y="5259"/>
                      <a:pt x="2449" y="5364"/>
                      <a:pt x="2219" y="5364"/>
                    </a:cubicBezTo>
                    <a:lnTo>
                      <a:pt x="2010" y="5343"/>
                    </a:lnTo>
                    <a:lnTo>
                      <a:pt x="1591" y="5301"/>
                    </a:lnTo>
                    <a:cubicBezTo>
                      <a:pt x="1194" y="5511"/>
                      <a:pt x="1089" y="5908"/>
                      <a:pt x="1173" y="5992"/>
                    </a:cubicBezTo>
                    <a:cubicBezTo>
                      <a:pt x="1188" y="6007"/>
                      <a:pt x="1251" y="6013"/>
                      <a:pt x="1345" y="6013"/>
                    </a:cubicBezTo>
                    <a:cubicBezTo>
                      <a:pt x="1707" y="6013"/>
                      <a:pt x="2540" y="5923"/>
                      <a:pt x="3006" y="5923"/>
                    </a:cubicBezTo>
                    <a:cubicBezTo>
                      <a:pt x="3073" y="5923"/>
                      <a:pt x="3132" y="5925"/>
                      <a:pt x="3181" y="5929"/>
                    </a:cubicBezTo>
                    <a:cubicBezTo>
                      <a:pt x="3683" y="5971"/>
                      <a:pt x="3579" y="6034"/>
                      <a:pt x="3370" y="6075"/>
                    </a:cubicBezTo>
                    <a:cubicBezTo>
                      <a:pt x="3160" y="6096"/>
                      <a:pt x="3056" y="6306"/>
                      <a:pt x="3077" y="6347"/>
                    </a:cubicBezTo>
                    <a:cubicBezTo>
                      <a:pt x="3091" y="6369"/>
                      <a:pt x="3133" y="6381"/>
                      <a:pt x="3197" y="6381"/>
                    </a:cubicBezTo>
                    <a:cubicBezTo>
                      <a:pt x="3319" y="6381"/>
                      <a:pt x="3521" y="6339"/>
                      <a:pt x="3767" y="6243"/>
                    </a:cubicBezTo>
                    <a:lnTo>
                      <a:pt x="4416" y="6243"/>
                    </a:lnTo>
                    <a:cubicBezTo>
                      <a:pt x="4515" y="6253"/>
                      <a:pt x="4621" y="6257"/>
                      <a:pt x="4725" y="6257"/>
                    </a:cubicBezTo>
                    <a:cubicBezTo>
                      <a:pt x="5037" y="6257"/>
                      <a:pt x="5331" y="6222"/>
                      <a:pt x="5378" y="6222"/>
                    </a:cubicBezTo>
                    <a:cubicBezTo>
                      <a:pt x="5462" y="6222"/>
                      <a:pt x="5546" y="6285"/>
                      <a:pt x="5546" y="6306"/>
                    </a:cubicBezTo>
                    <a:cubicBezTo>
                      <a:pt x="5546" y="6327"/>
                      <a:pt x="5357" y="6389"/>
                      <a:pt x="5274" y="6410"/>
                    </a:cubicBezTo>
                    <a:cubicBezTo>
                      <a:pt x="5232" y="6410"/>
                      <a:pt x="5148" y="6347"/>
                      <a:pt x="5148" y="6347"/>
                    </a:cubicBezTo>
                    <a:cubicBezTo>
                      <a:pt x="5148" y="6347"/>
                      <a:pt x="4821" y="6724"/>
                      <a:pt x="4615" y="6724"/>
                    </a:cubicBezTo>
                    <a:cubicBezTo>
                      <a:pt x="4588" y="6724"/>
                      <a:pt x="4563" y="6718"/>
                      <a:pt x="4541" y="6703"/>
                    </a:cubicBezTo>
                    <a:cubicBezTo>
                      <a:pt x="4490" y="6645"/>
                      <a:pt x="4396" y="6627"/>
                      <a:pt x="4287" y="6627"/>
                    </a:cubicBezTo>
                    <a:cubicBezTo>
                      <a:pt x="4120" y="6627"/>
                      <a:pt x="3918" y="6668"/>
                      <a:pt x="3783" y="6668"/>
                    </a:cubicBezTo>
                    <a:cubicBezTo>
                      <a:pt x="3753" y="6668"/>
                      <a:pt x="3727" y="6666"/>
                      <a:pt x="3704" y="6661"/>
                    </a:cubicBezTo>
                    <a:cubicBezTo>
                      <a:pt x="3537" y="6661"/>
                      <a:pt x="1759" y="6766"/>
                      <a:pt x="1131" y="6850"/>
                    </a:cubicBezTo>
                    <a:cubicBezTo>
                      <a:pt x="503" y="6912"/>
                      <a:pt x="1" y="7080"/>
                      <a:pt x="1" y="7143"/>
                    </a:cubicBezTo>
                    <a:cubicBezTo>
                      <a:pt x="1" y="7144"/>
                      <a:pt x="3" y="7144"/>
                      <a:pt x="7" y="7144"/>
                    </a:cubicBezTo>
                    <a:cubicBezTo>
                      <a:pt x="76" y="7144"/>
                      <a:pt x="778" y="6974"/>
                      <a:pt x="1121" y="6974"/>
                    </a:cubicBezTo>
                    <a:cubicBezTo>
                      <a:pt x="1140" y="6974"/>
                      <a:pt x="1157" y="6974"/>
                      <a:pt x="1173" y="6975"/>
                    </a:cubicBezTo>
                    <a:cubicBezTo>
                      <a:pt x="1264" y="6992"/>
                      <a:pt x="1414" y="6999"/>
                      <a:pt x="1592" y="6999"/>
                    </a:cubicBezTo>
                    <a:cubicBezTo>
                      <a:pt x="2065" y="6999"/>
                      <a:pt x="2729" y="6954"/>
                      <a:pt x="2972" y="6954"/>
                    </a:cubicBezTo>
                    <a:cubicBezTo>
                      <a:pt x="3011" y="6952"/>
                      <a:pt x="3045" y="6951"/>
                      <a:pt x="3073" y="6951"/>
                    </a:cubicBezTo>
                    <a:cubicBezTo>
                      <a:pt x="3304" y="6951"/>
                      <a:pt x="3207" y="7019"/>
                      <a:pt x="3077" y="7038"/>
                    </a:cubicBezTo>
                    <a:cubicBezTo>
                      <a:pt x="2972" y="7059"/>
                      <a:pt x="3014" y="7226"/>
                      <a:pt x="3035" y="7247"/>
                    </a:cubicBezTo>
                    <a:cubicBezTo>
                      <a:pt x="3056" y="7268"/>
                      <a:pt x="2344" y="7456"/>
                      <a:pt x="2198" y="7561"/>
                    </a:cubicBezTo>
                    <a:cubicBezTo>
                      <a:pt x="2031" y="7666"/>
                      <a:pt x="2198" y="7770"/>
                      <a:pt x="2323" y="7791"/>
                    </a:cubicBezTo>
                    <a:cubicBezTo>
                      <a:pt x="2449" y="7812"/>
                      <a:pt x="2219" y="7959"/>
                      <a:pt x="1821" y="8084"/>
                    </a:cubicBezTo>
                    <a:lnTo>
                      <a:pt x="1507" y="8210"/>
                    </a:lnTo>
                    <a:lnTo>
                      <a:pt x="1466" y="8231"/>
                    </a:lnTo>
                    <a:cubicBezTo>
                      <a:pt x="1466" y="8398"/>
                      <a:pt x="1863" y="8524"/>
                      <a:pt x="1989" y="8524"/>
                    </a:cubicBezTo>
                    <a:cubicBezTo>
                      <a:pt x="2114" y="8524"/>
                      <a:pt x="2323" y="8733"/>
                      <a:pt x="2344" y="8796"/>
                    </a:cubicBezTo>
                    <a:cubicBezTo>
                      <a:pt x="2375" y="8826"/>
                      <a:pt x="2585" y="8846"/>
                      <a:pt x="2753" y="8846"/>
                    </a:cubicBezTo>
                    <a:cubicBezTo>
                      <a:pt x="2814" y="8846"/>
                      <a:pt x="2870" y="8843"/>
                      <a:pt x="2909" y="8837"/>
                    </a:cubicBezTo>
                    <a:cubicBezTo>
                      <a:pt x="3035" y="8837"/>
                      <a:pt x="3432" y="8712"/>
                      <a:pt x="3537" y="8712"/>
                    </a:cubicBezTo>
                    <a:cubicBezTo>
                      <a:pt x="3642" y="8712"/>
                      <a:pt x="3746" y="8754"/>
                      <a:pt x="3746" y="8796"/>
                    </a:cubicBezTo>
                    <a:cubicBezTo>
                      <a:pt x="3746" y="8816"/>
                      <a:pt x="3453" y="8858"/>
                      <a:pt x="3349" y="8900"/>
                    </a:cubicBezTo>
                    <a:cubicBezTo>
                      <a:pt x="3244" y="8900"/>
                      <a:pt x="3139" y="8837"/>
                      <a:pt x="3139" y="8837"/>
                    </a:cubicBezTo>
                    <a:cubicBezTo>
                      <a:pt x="3139" y="8837"/>
                      <a:pt x="3139" y="8921"/>
                      <a:pt x="3119" y="9047"/>
                    </a:cubicBezTo>
                    <a:lnTo>
                      <a:pt x="3077" y="9047"/>
                    </a:lnTo>
                    <a:cubicBezTo>
                      <a:pt x="2595" y="9130"/>
                      <a:pt x="2072" y="9214"/>
                      <a:pt x="1549" y="9319"/>
                    </a:cubicBezTo>
                    <a:lnTo>
                      <a:pt x="1382" y="9340"/>
                    </a:lnTo>
                    <a:cubicBezTo>
                      <a:pt x="1235" y="9465"/>
                      <a:pt x="1277" y="9591"/>
                      <a:pt x="1507" y="9632"/>
                    </a:cubicBezTo>
                    <a:lnTo>
                      <a:pt x="1696" y="9570"/>
                    </a:lnTo>
                    <a:cubicBezTo>
                      <a:pt x="1839" y="9552"/>
                      <a:pt x="1983" y="9457"/>
                      <a:pt x="2087" y="9457"/>
                    </a:cubicBezTo>
                    <a:cubicBezTo>
                      <a:pt x="2104" y="9457"/>
                      <a:pt x="2120" y="9459"/>
                      <a:pt x="2135" y="9465"/>
                    </a:cubicBezTo>
                    <a:lnTo>
                      <a:pt x="2847" y="9842"/>
                    </a:lnTo>
                    <a:cubicBezTo>
                      <a:pt x="3515" y="9567"/>
                      <a:pt x="4921" y="9273"/>
                      <a:pt x="5367" y="9273"/>
                    </a:cubicBezTo>
                    <a:cubicBezTo>
                      <a:pt x="5396" y="9273"/>
                      <a:pt x="5421" y="9274"/>
                      <a:pt x="5441" y="9277"/>
                    </a:cubicBezTo>
                    <a:cubicBezTo>
                      <a:pt x="5776" y="9340"/>
                      <a:pt x="5378" y="9381"/>
                      <a:pt x="5127" y="9381"/>
                    </a:cubicBezTo>
                    <a:cubicBezTo>
                      <a:pt x="4855" y="9381"/>
                      <a:pt x="4709" y="9465"/>
                      <a:pt x="4730" y="9486"/>
                    </a:cubicBezTo>
                    <a:cubicBezTo>
                      <a:pt x="4751" y="9528"/>
                      <a:pt x="4541" y="9632"/>
                      <a:pt x="4437" y="9653"/>
                    </a:cubicBezTo>
                    <a:cubicBezTo>
                      <a:pt x="4332" y="9695"/>
                      <a:pt x="4813" y="9779"/>
                      <a:pt x="4960" y="9800"/>
                    </a:cubicBezTo>
                    <a:cubicBezTo>
                      <a:pt x="5127" y="9800"/>
                      <a:pt x="4813" y="9967"/>
                      <a:pt x="4290" y="10156"/>
                    </a:cubicBezTo>
                    <a:lnTo>
                      <a:pt x="3495" y="10156"/>
                    </a:lnTo>
                    <a:cubicBezTo>
                      <a:pt x="3077" y="10176"/>
                      <a:pt x="2428" y="10386"/>
                      <a:pt x="2303" y="10428"/>
                    </a:cubicBezTo>
                    <a:cubicBezTo>
                      <a:pt x="2284" y="10437"/>
                      <a:pt x="2257" y="10441"/>
                      <a:pt x="2224" y="10441"/>
                    </a:cubicBezTo>
                    <a:cubicBezTo>
                      <a:pt x="2064" y="10441"/>
                      <a:pt x="1761" y="10352"/>
                      <a:pt x="1581" y="10352"/>
                    </a:cubicBezTo>
                    <a:cubicBezTo>
                      <a:pt x="1543" y="10352"/>
                      <a:pt x="1511" y="10356"/>
                      <a:pt x="1487" y="10365"/>
                    </a:cubicBezTo>
                    <a:cubicBezTo>
                      <a:pt x="1340" y="10407"/>
                      <a:pt x="1194" y="10700"/>
                      <a:pt x="1194" y="10783"/>
                    </a:cubicBezTo>
                    <a:cubicBezTo>
                      <a:pt x="1194" y="10818"/>
                      <a:pt x="1844" y="11016"/>
                      <a:pt x="2250" y="11016"/>
                    </a:cubicBezTo>
                    <a:cubicBezTo>
                      <a:pt x="2327" y="11016"/>
                      <a:pt x="2396" y="11009"/>
                      <a:pt x="2449" y="10993"/>
                    </a:cubicBezTo>
                    <a:cubicBezTo>
                      <a:pt x="2606" y="10946"/>
                      <a:pt x="2722" y="10929"/>
                      <a:pt x="2799" y="10929"/>
                    </a:cubicBezTo>
                    <a:cubicBezTo>
                      <a:pt x="2897" y="10929"/>
                      <a:pt x="2933" y="10957"/>
                      <a:pt x="2909" y="10993"/>
                    </a:cubicBezTo>
                    <a:cubicBezTo>
                      <a:pt x="2847" y="11034"/>
                      <a:pt x="3349" y="11118"/>
                      <a:pt x="3537" y="11118"/>
                    </a:cubicBezTo>
                    <a:cubicBezTo>
                      <a:pt x="3704" y="11139"/>
                      <a:pt x="3851" y="11202"/>
                      <a:pt x="3851" y="11223"/>
                    </a:cubicBezTo>
                    <a:cubicBezTo>
                      <a:pt x="3851" y="11223"/>
                      <a:pt x="3119" y="11265"/>
                      <a:pt x="2826" y="11265"/>
                    </a:cubicBezTo>
                    <a:cubicBezTo>
                      <a:pt x="2533" y="11265"/>
                      <a:pt x="2386" y="11348"/>
                      <a:pt x="2407" y="11369"/>
                    </a:cubicBezTo>
                    <a:cubicBezTo>
                      <a:pt x="2428" y="11411"/>
                      <a:pt x="2219" y="11474"/>
                      <a:pt x="2135" y="11516"/>
                    </a:cubicBezTo>
                    <a:cubicBezTo>
                      <a:pt x="2072" y="11537"/>
                      <a:pt x="2386" y="11537"/>
                      <a:pt x="2847" y="11537"/>
                    </a:cubicBezTo>
                    <a:lnTo>
                      <a:pt x="3223" y="11453"/>
                    </a:lnTo>
                    <a:lnTo>
                      <a:pt x="3286" y="11432"/>
                    </a:lnTo>
                    <a:cubicBezTo>
                      <a:pt x="3391" y="11453"/>
                      <a:pt x="3349" y="11683"/>
                      <a:pt x="3286" y="11746"/>
                    </a:cubicBezTo>
                    <a:cubicBezTo>
                      <a:pt x="3244" y="11788"/>
                      <a:pt x="3579" y="12039"/>
                      <a:pt x="3704" y="12081"/>
                    </a:cubicBezTo>
                    <a:cubicBezTo>
                      <a:pt x="3725" y="12089"/>
                      <a:pt x="3749" y="12093"/>
                      <a:pt x="3776" y="12093"/>
                    </a:cubicBezTo>
                    <a:cubicBezTo>
                      <a:pt x="3945" y="12093"/>
                      <a:pt x="4221" y="11943"/>
                      <a:pt x="4311" y="11871"/>
                    </a:cubicBezTo>
                    <a:cubicBezTo>
                      <a:pt x="4354" y="11829"/>
                      <a:pt x="4529" y="11814"/>
                      <a:pt x="4746" y="11814"/>
                    </a:cubicBezTo>
                    <a:cubicBezTo>
                      <a:pt x="5065" y="11814"/>
                      <a:pt x="5472" y="11846"/>
                      <a:pt x="5671" y="11871"/>
                    </a:cubicBezTo>
                    <a:cubicBezTo>
                      <a:pt x="6006" y="11934"/>
                      <a:pt x="5378" y="12248"/>
                      <a:pt x="5064" y="12269"/>
                    </a:cubicBezTo>
                    <a:cubicBezTo>
                      <a:pt x="4751" y="12311"/>
                      <a:pt x="4437" y="12499"/>
                      <a:pt x="4395" y="12583"/>
                    </a:cubicBezTo>
                    <a:cubicBezTo>
                      <a:pt x="4340" y="12655"/>
                      <a:pt x="4475" y="12712"/>
                      <a:pt x="4566" y="12712"/>
                    </a:cubicBezTo>
                    <a:cubicBezTo>
                      <a:pt x="4580" y="12712"/>
                      <a:pt x="4593" y="12711"/>
                      <a:pt x="4604" y="12708"/>
                    </a:cubicBezTo>
                    <a:cubicBezTo>
                      <a:pt x="4688" y="12687"/>
                      <a:pt x="4792" y="12604"/>
                      <a:pt x="4813" y="12583"/>
                    </a:cubicBezTo>
                    <a:cubicBezTo>
                      <a:pt x="4813" y="12556"/>
                      <a:pt x="4829" y="12548"/>
                      <a:pt x="4846" y="12548"/>
                    </a:cubicBezTo>
                    <a:cubicBezTo>
                      <a:pt x="4870" y="12548"/>
                      <a:pt x="4897" y="12562"/>
                      <a:pt x="4897" y="12562"/>
                    </a:cubicBezTo>
                    <a:cubicBezTo>
                      <a:pt x="4918" y="12562"/>
                      <a:pt x="4834" y="12625"/>
                      <a:pt x="4813" y="12666"/>
                    </a:cubicBezTo>
                    <a:cubicBezTo>
                      <a:pt x="4792" y="12687"/>
                      <a:pt x="4730" y="12687"/>
                      <a:pt x="4730" y="12687"/>
                    </a:cubicBezTo>
                    <a:cubicBezTo>
                      <a:pt x="4710" y="12687"/>
                      <a:pt x="4805" y="12898"/>
                      <a:pt x="4904" y="12898"/>
                    </a:cubicBezTo>
                    <a:cubicBezTo>
                      <a:pt x="4909" y="12898"/>
                      <a:pt x="4913" y="12897"/>
                      <a:pt x="4918" y="12897"/>
                    </a:cubicBezTo>
                    <a:cubicBezTo>
                      <a:pt x="5023" y="12876"/>
                      <a:pt x="5692" y="12834"/>
                      <a:pt x="5943" y="12834"/>
                    </a:cubicBezTo>
                    <a:cubicBezTo>
                      <a:pt x="6173" y="12834"/>
                      <a:pt x="6613" y="12917"/>
                      <a:pt x="6948" y="13022"/>
                    </a:cubicBezTo>
                    <a:lnTo>
                      <a:pt x="7345" y="12876"/>
                    </a:lnTo>
                    <a:cubicBezTo>
                      <a:pt x="7501" y="12807"/>
                      <a:pt x="7689" y="12789"/>
                      <a:pt x="7888" y="12789"/>
                    </a:cubicBezTo>
                    <a:cubicBezTo>
                      <a:pt x="8115" y="12789"/>
                      <a:pt x="8356" y="12813"/>
                      <a:pt x="8580" y="12813"/>
                    </a:cubicBezTo>
                    <a:lnTo>
                      <a:pt x="8684" y="12813"/>
                    </a:lnTo>
                    <a:cubicBezTo>
                      <a:pt x="8869" y="12874"/>
                      <a:pt x="8388" y="13420"/>
                      <a:pt x="8094" y="13420"/>
                    </a:cubicBezTo>
                    <a:cubicBezTo>
                      <a:pt x="8088" y="13420"/>
                      <a:pt x="8083" y="13420"/>
                      <a:pt x="8077" y="13420"/>
                    </a:cubicBezTo>
                    <a:cubicBezTo>
                      <a:pt x="7785" y="13420"/>
                      <a:pt x="7429" y="13524"/>
                      <a:pt x="7366" y="13566"/>
                    </a:cubicBezTo>
                    <a:cubicBezTo>
                      <a:pt x="7324" y="13608"/>
                      <a:pt x="7303" y="13964"/>
                      <a:pt x="7303" y="14089"/>
                    </a:cubicBezTo>
                    <a:cubicBezTo>
                      <a:pt x="7303" y="14194"/>
                      <a:pt x="7785" y="14361"/>
                      <a:pt x="8370" y="14403"/>
                    </a:cubicBezTo>
                    <a:lnTo>
                      <a:pt x="8768" y="14257"/>
                    </a:lnTo>
                    <a:lnTo>
                      <a:pt x="9207" y="14068"/>
                    </a:lnTo>
                    <a:cubicBezTo>
                      <a:pt x="9647" y="14068"/>
                      <a:pt x="10128" y="14089"/>
                      <a:pt x="10149" y="14131"/>
                    </a:cubicBezTo>
                    <a:cubicBezTo>
                      <a:pt x="10170" y="14152"/>
                      <a:pt x="9856" y="14257"/>
                      <a:pt x="9751" y="14278"/>
                    </a:cubicBezTo>
                    <a:cubicBezTo>
                      <a:pt x="9647" y="14298"/>
                      <a:pt x="9919" y="14445"/>
                      <a:pt x="10044" y="14445"/>
                    </a:cubicBezTo>
                    <a:cubicBezTo>
                      <a:pt x="10156" y="14445"/>
                      <a:pt x="10648" y="14577"/>
                      <a:pt x="10888" y="14577"/>
                    </a:cubicBezTo>
                    <a:cubicBezTo>
                      <a:pt x="10918" y="14577"/>
                      <a:pt x="10944" y="14575"/>
                      <a:pt x="10965" y="14570"/>
                    </a:cubicBezTo>
                    <a:cubicBezTo>
                      <a:pt x="11132" y="14487"/>
                      <a:pt x="12283" y="14257"/>
                      <a:pt x="12681" y="14236"/>
                    </a:cubicBezTo>
                    <a:cubicBezTo>
                      <a:pt x="12709" y="14233"/>
                      <a:pt x="12738" y="14231"/>
                      <a:pt x="12770" y="14231"/>
                    </a:cubicBezTo>
                    <a:cubicBezTo>
                      <a:pt x="13181" y="14231"/>
                      <a:pt x="13840" y="14473"/>
                      <a:pt x="13957" y="14570"/>
                    </a:cubicBezTo>
                    <a:cubicBezTo>
                      <a:pt x="14103" y="14696"/>
                      <a:pt x="13078" y="15345"/>
                      <a:pt x="12639" y="15449"/>
                    </a:cubicBezTo>
                    <a:cubicBezTo>
                      <a:pt x="12419" y="15499"/>
                      <a:pt x="12342" y="15525"/>
                      <a:pt x="12395" y="15525"/>
                    </a:cubicBezTo>
                    <a:cubicBezTo>
                      <a:pt x="12453" y="15525"/>
                      <a:pt x="12665" y="15494"/>
                      <a:pt x="13015" y="15428"/>
                    </a:cubicBezTo>
                    <a:lnTo>
                      <a:pt x="13580" y="15386"/>
                    </a:lnTo>
                    <a:lnTo>
                      <a:pt x="14166" y="15324"/>
                    </a:lnTo>
                    <a:cubicBezTo>
                      <a:pt x="14302" y="15304"/>
                      <a:pt x="14412" y="15295"/>
                      <a:pt x="14500" y="15295"/>
                    </a:cubicBezTo>
                    <a:cubicBezTo>
                      <a:pt x="14871" y="15295"/>
                      <a:pt x="14842" y="15448"/>
                      <a:pt x="14689" y="15533"/>
                    </a:cubicBezTo>
                    <a:cubicBezTo>
                      <a:pt x="14522" y="15638"/>
                      <a:pt x="14375" y="15763"/>
                      <a:pt x="14375" y="15805"/>
                    </a:cubicBezTo>
                    <a:cubicBezTo>
                      <a:pt x="14375" y="15807"/>
                      <a:pt x="14382" y="15808"/>
                      <a:pt x="14394" y="15808"/>
                    </a:cubicBezTo>
                    <a:cubicBezTo>
                      <a:pt x="14516" y="15808"/>
                      <a:pt x="15217" y="15716"/>
                      <a:pt x="15484" y="15658"/>
                    </a:cubicBezTo>
                    <a:cubicBezTo>
                      <a:pt x="15798" y="15596"/>
                      <a:pt x="16217" y="15449"/>
                      <a:pt x="16300" y="15449"/>
                    </a:cubicBezTo>
                    <a:cubicBezTo>
                      <a:pt x="16363" y="15449"/>
                      <a:pt x="16447" y="15512"/>
                      <a:pt x="16447" y="15533"/>
                    </a:cubicBezTo>
                    <a:cubicBezTo>
                      <a:pt x="16447" y="15554"/>
                      <a:pt x="16259" y="15617"/>
                      <a:pt x="16196" y="15638"/>
                    </a:cubicBezTo>
                    <a:cubicBezTo>
                      <a:pt x="16133" y="15638"/>
                      <a:pt x="16049" y="15596"/>
                      <a:pt x="16049" y="15596"/>
                    </a:cubicBezTo>
                    <a:lnTo>
                      <a:pt x="16049" y="15596"/>
                    </a:lnTo>
                    <a:cubicBezTo>
                      <a:pt x="16049" y="15596"/>
                      <a:pt x="16091" y="15658"/>
                      <a:pt x="16112" y="15805"/>
                    </a:cubicBezTo>
                    <a:lnTo>
                      <a:pt x="16133" y="15805"/>
                    </a:lnTo>
                    <a:cubicBezTo>
                      <a:pt x="16677" y="15763"/>
                      <a:pt x="17242" y="15847"/>
                      <a:pt x="17807" y="15658"/>
                    </a:cubicBezTo>
                    <a:lnTo>
                      <a:pt x="18330" y="15512"/>
                    </a:lnTo>
                    <a:cubicBezTo>
                      <a:pt x="19020" y="15449"/>
                      <a:pt x="20443" y="15428"/>
                      <a:pt x="20799" y="15407"/>
                    </a:cubicBezTo>
                    <a:cubicBezTo>
                      <a:pt x="21036" y="15407"/>
                      <a:pt x="21283" y="15398"/>
                      <a:pt x="21427" y="15398"/>
                    </a:cubicBezTo>
                    <a:cubicBezTo>
                      <a:pt x="21499" y="15398"/>
                      <a:pt x="21545" y="15400"/>
                      <a:pt x="21552" y="15407"/>
                    </a:cubicBezTo>
                    <a:cubicBezTo>
                      <a:pt x="21594" y="15428"/>
                      <a:pt x="21678" y="15596"/>
                      <a:pt x="21699" y="15638"/>
                    </a:cubicBezTo>
                    <a:cubicBezTo>
                      <a:pt x="21741" y="15700"/>
                      <a:pt x="21866" y="15742"/>
                      <a:pt x="21992" y="15763"/>
                    </a:cubicBezTo>
                    <a:lnTo>
                      <a:pt x="22075" y="15742"/>
                    </a:lnTo>
                    <a:lnTo>
                      <a:pt x="22808" y="15428"/>
                    </a:lnTo>
                    <a:cubicBezTo>
                      <a:pt x="23686" y="15386"/>
                      <a:pt x="25339" y="15324"/>
                      <a:pt x="25716" y="15303"/>
                    </a:cubicBezTo>
                    <a:cubicBezTo>
                      <a:pt x="26072" y="15282"/>
                      <a:pt x="26762" y="15219"/>
                      <a:pt x="26888" y="15177"/>
                    </a:cubicBezTo>
                    <a:cubicBezTo>
                      <a:pt x="26946" y="15152"/>
                      <a:pt x="27007" y="15141"/>
                      <a:pt x="27064" y="15141"/>
                    </a:cubicBezTo>
                    <a:cubicBezTo>
                      <a:pt x="27153" y="15141"/>
                      <a:pt x="27235" y="15168"/>
                      <a:pt x="27285" y="15219"/>
                    </a:cubicBezTo>
                    <a:lnTo>
                      <a:pt x="27348" y="15219"/>
                    </a:lnTo>
                    <a:cubicBezTo>
                      <a:pt x="27829" y="15303"/>
                      <a:pt x="28352" y="15177"/>
                      <a:pt x="28813" y="15407"/>
                    </a:cubicBezTo>
                    <a:cubicBezTo>
                      <a:pt x="28865" y="15428"/>
                      <a:pt x="28954" y="15439"/>
                      <a:pt x="29035" y="15439"/>
                    </a:cubicBezTo>
                    <a:cubicBezTo>
                      <a:pt x="29116" y="15439"/>
                      <a:pt x="29189" y="15428"/>
                      <a:pt x="29210" y="15407"/>
                    </a:cubicBezTo>
                    <a:lnTo>
                      <a:pt x="29482" y="15094"/>
                    </a:lnTo>
                    <a:cubicBezTo>
                      <a:pt x="29734" y="15123"/>
                      <a:pt x="30529" y="15153"/>
                      <a:pt x="31455" y="15153"/>
                    </a:cubicBezTo>
                    <a:cubicBezTo>
                      <a:pt x="31838" y="15153"/>
                      <a:pt x="32243" y="15148"/>
                      <a:pt x="32642" y="15135"/>
                    </a:cubicBezTo>
                    <a:lnTo>
                      <a:pt x="33897" y="15114"/>
                    </a:lnTo>
                    <a:lnTo>
                      <a:pt x="34504" y="15094"/>
                    </a:lnTo>
                    <a:cubicBezTo>
                      <a:pt x="35174" y="15073"/>
                      <a:pt x="35718" y="15010"/>
                      <a:pt x="35718" y="14989"/>
                    </a:cubicBezTo>
                    <a:cubicBezTo>
                      <a:pt x="35718" y="14968"/>
                      <a:pt x="35446" y="14884"/>
                      <a:pt x="35341" y="14863"/>
                    </a:cubicBezTo>
                    <a:cubicBezTo>
                      <a:pt x="35236" y="14822"/>
                      <a:pt x="36115" y="14717"/>
                      <a:pt x="37287" y="14612"/>
                    </a:cubicBezTo>
                    <a:lnTo>
                      <a:pt x="38375" y="14612"/>
                    </a:lnTo>
                    <a:cubicBezTo>
                      <a:pt x="38779" y="14612"/>
                      <a:pt x="39183" y="14561"/>
                      <a:pt x="39587" y="14561"/>
                    </a:cubicBezTo>
                    <a:cubicBezTo>
                      <a:pt x="39915" y="14561"/>
                      <a:pt x="40244" y="14595"/>
                      <a:pt x="40572" y="14717"/>
                    </a:cubicBezTo>
                    <a:cubicBezTo>
                      <a:pt x="40687" y="14759"/>
                      <a:pt x="40844" y="14785"/>
                      <a:pt x="40993" y="14785"/>
                    </a:cubicBezTo>
                    <a:cubicBezTo>
                      <a:pt x="41142" y="14785"/>
                      <a:pt x="41283" y="14759"/>
                      <a:pt x="41367" y="14696"/>
                    </a:cubicBezTo>
                    <a:lnTo>
                      <a:pt x="41785" y="14445"/>
                    </a:lnTo>
                    <a:cubicBezTo>
                      <a:pt x="42267" y="14487"/>
                      <a:pt x="44715" y="14570"/>
                      <a:pt x="45510" y="14570"/>
                    </a:cubicBezTo>
                    <a:cubicBezTo>
                      <a:pt x="46284" y="14570"/>
                      <a:pt x="47602" y="14591"/>
                      <a:pt x="48376" y="14591"/>
                    </a:cubicBezTo>
                    <a:lnTo>
                      <a:pt x="49109" y="14570"/>
                    </a:lnTo>
                    <a:lnTo>
                      <a:pt x="49297" y="14570"/>
                    </a:lnTo>
                    <a:cubicBezTo>
                      <a:pt x="49381" y="14515"/>
                      <a:pt x="49715" y="14496"/>
                      <a:pt x="49985" y="14496"/>
                    </a:cubicBezTo>
                    <a:cubicBezTo>
                      <a:pt x="50120" y="14496"/>
                      <a:pt x="50239" y="14501"/>
                      <a:pt x="50301" y="14508"/>
                    </a:cubicBezTo>
                    <a:cubicBezTo>
                      <a:pt x="50469" y="14508"/>
                      <a:pt x="56097" y="14445"/>
                      <a:pt x="58169" y="14382"/>
                    </a:cubicBezTo>
                    <a:cubicBezTo>
                      <a:pt x="59365" y="14370"/>
                      <a:pt x="60623" y="14358"/>
                      <a:pt x="61514" y="14358"/>
                    </a:cubicBezTo>
                    <a:cubicBezTo>
                      <a:pt x="62166" y="14358"/>
                      <a:pt x="62621" y="14364"/>
                      <a:pt x="62709" y="14382"/>
                    </a:cubicBezTo>
                    <a:cubicBezTo>
                      <a:pt x="62960" y="14445"/>
                      <a:pt x="63860" y="14487"/>
                      <a:pt x="64801" y="14550"/>
                    </a:cubicBezTo>
                    <a:lnTo>
                      <a:pt x="65596" y="14361"/>
                    </a:lnTo>
                    <a:lnTo>
                      <a:pt x="66266" y="14194"/>
                    </a:lnTo>
                    <a:cubicBezTo>
                      <a:pt x="66977" y="14278"/>
                      <a:pt x="66726" y="14508"/>
                      <a:pt x="66371" y="14591"/>
                    </a:cubicBezTo>
                    <a:cubicBezTo>
                      <a:pt x="66036" y="14654"/>
                      <a:pt x="66057" y="14759"/>
                      <a:pt x="66120" y="14759"/>
                    </a:cubicBezTo>
                    <a:cubicBezTo>
                      <a:pt x="66161" y="14759"/>
                      <a:pt x="68086" y="14717"/>
                      <a:pt x="70346" y="14675"/>
                    </a:cubicBezTo>
                    <a:lnTo>
                      <a:pt x="75221" y="14550"/>
                    </a:lnTo>
                    <a:cubicBezTo>
                      <a:pt x="77372" y="14491"/>
                      <a:pt x="79651" y="14304"/>
                      <a:pt x="80538" y="14126"/>
                    </a:cubicBezTo>
                    <a:lnTo>
                      <a:pt x="80538" y="14126"/>
                    </a:lnTo>
                    <a:cubicBezTo>
                      <a:pt x="80277" y="14138"/>
                      <a:pt x="80042" y="14146"/>
                      <a:pt x="79845" y="14152"/>
                    </a:cubicBezTo>
                    <a:cubicBezTo>
                      <a:pt x="79519" y="14157"/>
                      <a:pt x="79206" y="14160"/>
                      <a:pt x="78918" y="14160"/>
                    </a:cubicBezTo>
                    <a:cubicBezTo>
                      <a:pt x="77986" y="14160"/>
                      <a:pt x="77319" y="14132"/>
                      <a:pt x="77335" y="14068"/>
                    </a:cubicBezTo>
                    <a:lnTo>
                      <a:pt x="77356" y="14068"/>
                    </a:lnTo>
                    <a:lnTo>
                      <a:pt x="78297" y="13964"/>
                    </a:lnTo>
                    <a:cubicBezTo>
                      <a:pt x="79343" y="13859"/>
                      <a:pt x="81603" y="13733"/>
                      <a:pt x="82126" y="13733"/>
                    </a:cubicBezTo>
                    <a:cubicBezTo>
                      <a:pt x="82649" y="13733"/>
                      <a:pt x="83382" y="13650"/>
                      <a:pt x="83737" y="13608"/>
                    </a:cubicBezTo>
                    <a:lnTo>
                      <a:pt x="84051" y="13859"/>
                    </a:lnTo>
                    <a:lnTo>
                      <a:pt x="84126" y="13919"/>
                    </a:lnTo>
                    <a:lnTo>
                      <a:pt x="84126" y="13919"/>
                    </a:lnTo>
                    <a:cubicBezTo>
                      <a:pt x="83298" y="13984"/>
                      <a:pt x="81894" y="14065"/>
                      <a:pt x="80805" y="14115"/>
                    </a:cubicBezTo>
                    <a:lnTo>
                      <a:pt x="80805" y="14115"/>
                    </a:lnTo>
                    <a:lnTo>
                      <a:pt x="81373" y="14257"/>
                    </a:lnTo>
                    <a:cubicBezTo>
                      <a:pt x="81877" y="14371"/>
                      <a:pt x="82369" y="14383"/>
                      <a:pt x="82858" y="14383"/>
                    </a:cubicBezTo>
                    <a:cubicBezTo>
                      <a:pt x="82998" y="14383"/>
                      <a:pt x="83137" y="14382"/>
                      <a:pt x="83277" y="14382"/>
                    </a:cubicBezTo>
                    <a:cubicBezTo>
                      <a:pt x="85411" y="14340"/>
                      <a:pt x="87566" y="14278"/>
                      <a:pt x="89700" y="14257"/>
                    </a:cubicBezTo>
                    <a:lnTo>
                      <a:pt x="90014" y="14257"/>
                    </a:lnTo>
                    <a:cubicBezTo>
                      <a:pt x="90216" y="14301"/>
                      <a:pt x="90454" y="14322"/>
                      <a:pt x="90670" y="14322"/>
                    </a:cubicBezTo>
                    <a:cubicBezTo>
                      <a:pt x="90857" y="14322"/>
                      <a:pt x="91028" y="14307"/>
                      <a:pt x="91144" y="14278"/>
                    </a:cubicBezTo>
                    <a:lnTo>
                      <a:pt x="91416" y="14236"/>
                    </a:lnTo>
                    <a:lnTo>
                      <a:pt x="91479" y="14194"/>
                    </a:lnTo>
                    <a:cubicBezTo>
                      <a:pt x="91584" y="14152"/>
                      <a:pt x="91416" y="13880"/>
                      <a:pt x="91312" y="13817"/>
                    </a:cubicBezTo>
                    <a:cubicBezTo>
                      <a:pt x="91228" y="13733"/>
                      <a:pt x="90914" y="13671"/>
                      <a:pt x="90642" y="13671"/>
                    </a:cubicBezTo>
                    <a:lnTo>
                      <a:pt x="90203" y="13671"/>
                    </a:lnTo>
                    <a:cubicBezTo>
                      <a:pt x="89972" y="13650"/>
                      <a:pt x="89805" y="13608"/>
                      <a:pt x="89805" y="13566"/>
                    </a:cubicBezTo>
                    <a:cubicBezTo>
                      <a:pt x="89805" y="13566"/>
                      <a:pt x="90914" y="13524"/>
                      <a:pt x="91333" y="13524"/>
                    </a:cubicBezTo>
                    <a:cubicBezTo>
                      <a:pt x="91751" y="13524"/>
                      <a:pt x="91960" y="13650"/>
                      <a:pt x="91897" y="13713"/>
                    </a:cubicBezTo>
                    <a:cubicBezTo>
                      <a:pt x="91856" y="13754"/>
                      <a:pt x="91981" y="13859"/>
                      <a:pt x="92169" y="13964"/>
                    </a:cubicBezTo>
                    <a:lnTo>
                      <a:pt x="92358" y="14026"/>
                    </a:lnTo>
                    <a:lnTo>
                      <a:pt x="92713" y="14152"/>
                    </a:lnTo>
                    <a:cubicBezTo>
                      <a:pt x="93153" y="14194"/>
                      <a:pt x="94074" y="14236"/>
                      <a:pt x="94283" y="14278"/>
                    </a:cubicBezTo>
                    <a:cubicBezTo>
                      <a:pt x="94513" y="14298"/>
                      <a:pt x="95601" y="14340"/>
                      <a:pt x="96689" y="14340"/>
                    </a:cubicBezTo>
                    <a:lnTo>
                      <a:pt x="97693" y="14278"/>
                    </a:lnTo>
                    <a:lnTo>
                      <a:pt x="98698" y="14236"/>
                    </a:lnTo>
                    <a:cubicBezTo>
                      <a:pt x="99828" y="14152"/>
                      <a:pt x="102108" y="13859"/>
                      <a:pt x="102652" y="13838"/>
                    </a:cubicBezTo>
                    <a:cubicBezTo>
                      <a:pt x="103175" y="13817"/>
                      <a:pt x="108050" y="13671"/>
                      <a:pt x="109724" y="13650"/>
                    </a:cubicBezTo>
                    <a:cubicBezTo>
                      <a:pt x="110561" y="13639"/>
                      <a:pt x="111403" y="13634"/>
                      <a:pt x="112052" y="13634"/>
                    </a:cubicBezTo>
                    <a:cubicBezTo>
                      <a:pt x="112701" y="13634"/>
                      <a:pt x="113156" y="13639"/>
                      <a:pt x="113219" y="13650"/>
                    </a:cubicBezTo>
                    <a:cubicBezTo>
                      <a:pt x="113223" y="13651"/>
                      <a:pt x="113230" y="13651"/>
                      <a:pt x="113240" y="13651"/>
                    </a:cubicBezTo>
                    <a:cubicBezTo>
                      <a:pt x="113445" y="13651"/>
                      <a:pt x="114747" y="13460"/>
                      <a:pt x="115300" y="13460"/>
                    </a:cubicBezTo>
                    <a:cubicBezTo>
                      <a:pt x="115326" y="13460"/>
                      <a:pt x="115351" y="13461"/>
                      <a:pt x="115374" y="13461"/>
                    </a:cubicBezTo>
                    <a:cubicBezTo>
                      <a:pt x="115897" y="13503"/>
                      <a:pt x="116378" y="13733"/>
                      <a:pt x="116378" y="13754"/>
                    </a:cubicBezTo>
                    <a:cubicBezTo>
                      <a:pt x="116378" y="13817"/>
                      <a:pt x="119203" y="13880"/>
                      <a:pt x="120249" y="13880"/>
                    </a:cubicBezTo>
                    <a:cubicBezTo>
                      <a:pt x="120667" y="13880"/>
                      <a:pt x="121511" y="13877"/>
                      <a:pt x="122441" y="13877"/>
                    </a:cubicBezTo>
                    <a:cubicBezTo>
                      <a:pt x="123836" y="13877"/>
                      <a:pt x="125425" y="13884"/>
                      <a:pt x="126066" y="13922"/>
                    </a:cubicBezTo>
                    <a:cubicBezTo>
                      <a:pt x="127133" y="13943"/>
                      <a:pt x="128095" y="13985"/>
                      <a:pt x="128137" y="14026"/>
                    </a:cubicBezTo>
                    <a:cubicBezTo>
                      <a:pt x="128158" y="14047"/>
                      <a:pt x="128179" y="14173"/>
                      <a:pt x="128179" y="14236"/>
                    </a:cubicBezTo>
                    <a:cubicBezTo>
                      <a:pt x="128179" y="14278"/>
                      <a:pt x="127865" y="14361"/>
                      <a:pt x="127761" y="14382"/>
                    </a:cubicBezTo>
                    <a:cubicBezTo>
                      <a:pt x="127656" y="14382"/>
                      <a:pt x="127614" y="14570"/>
                      <a:pt x="127614" y="14612"/>
                    </a:cubicBezTo>
                    <a:cubicBezTo>
                      <a:pt x="127635" y="14675"/>
                      <a:pt x="128158" y="14717"/>
                      <a:pt x="128388" y="14717"/>
                    </a:cubicBezTo>
                    <a:cubicBezTo>
                      <a:pt x="128597" y="14717"/>
                      <a:pt x="128388" y="15177"/>
                      <a:pt x="128284" y="15303"/>
                    </a:cubicBezTo>
                    <a:cubicBezTo>
                      <a:pt x="128179" y="15428"/>
                      <a:pt x="128179" y="15742"/>
                      <a:pt x="128200" y="15826"/>
                    </a:cubicBezTo>
                    <a:cubicBezTo>
                      <a:pt x="128263" y="15910"/>
                      <a:pt x="127844" y="16035"/>
                      <a:pt x="127719" y="16056"/>
                    </a:cubicBezTo>
                    <a:cubicBezTo>
                      <a:pt x="127572" y="16077"/>
                      <a:pt x="127761" y="16140"/>
                      <a:pt x="128095" y="16182"/>
                    </a:cubicBezTo>
                    <a:lnTo>
                      <a:pt x="128702" y="16182"/>
                    </a:lnTo>
                    <a:cubicBezTo>
                      <a:pt x="128957" y="16233"/>
                      <a:pt x="129406" y="16297"/>
                      <a:pt x="129632" y="16297"/>
                    </a:cubicBezTo>
                    <a:cubicBezTo>
                      <a:pt x="129684" y="16297"/>
                      <a:pt x="129725" y="16294"/>
                      <a:pt x="129748" y="16286"/>
                    </a:cubicBezTo>
                    <a:cubicBezTo>
                      <a:pt x="129874" y="16265"/>
                      <a:pt x="130250" y="16161"/>
                      <a:pt x="130564" y="16077"/>
                    </a:cubicBezTo>
                    <a:lnTo>
                      <a:pt x="130606" y="16161"/>
                    </a:lnTo>
                    <a:cubicBezTo>
                      <a:pt x="130680" y="16246"/>
                      <a:pt x="130745" y="16276"/>
                      <a:pt x="130803" y="16276"/>
                    </a:cubicBezTo>
                    <a:cubicBezTo>
                      <a:pt x="130936" y="16276"/>
                      <a:pt x="131035" y="16123"/>
                      <a:pt x="131137" y="16123"/>
                    </a:cubicBezTo>
                    <a:cubicBezTo>
                      <a:pt x="131155" y="16123"/>
                      <a:pt x="131173" y="16128"/>
                      <a:pt x="131192" y="16140"/>
                    </a:cubicBezTo>
                    <a:lnTo>
                      <a:pt x="131422" y="16286"/>
                    </a:lnTo>
                    <a:cubicBezTo>
                      <a:pt x="131617" y="16286"/>
                      <a:pt x="133877" y="16305"/>
                      <a:pt x="135895" y="16305"/>
                    </a:cubicBezTo>
                    <a:cubicBezTo>
                      <a:pt x="136904" y="16305"/>
                      <a:pt x="137853" y="16300"/>
                      <a:pt x="138452" y="16286"/>
                    </a:cubicBezTo>
                    <a:cubicBezTo>
                      <a:pt x="138547" y="16285"/>
                      <a:pt x="138642" y="16285"/>
                      <a:pt x="138740" y="16285"/>
                    </a:cubicBezTo>
                    <a:cubicBezTo>
                      <a:pt x="140518" y="16285"/>
                      <a:pt x="142716" y="16460"/>
                      <a:pt x="143014" y="16579"/>
                    </a:cubicBezTo>
                    <a:cubicBezTo>
                      <a:pt x="143094" y="16609"/>
                      <a:pt x="143213" y="16620"/>
                      <a:pt x="143350" y="16620"/>
                    </a:cubicBezTo>
                    <a:cubicBezTo>
                      <a:pt x="143708" y="16620"/>
                      <a:pt x="144195" y="16546"/>
                      <a:pt x="144463" y="16546"/>
                    </a:cubicBezTo>
                    <a:cubicBezTo>
                      <a:pt x="144522" y="16546"/>
                      <a:pt x="144570" y="16550"/>
                      <a:pt x="144604" y="16558"/>
                    </a:cubicBezTo>
                    <a:cubicBezTo>
                      <a:pt x="144665" y="16568"/>
                      <a:pt x="144723" y="16572"/>
                      <a:pt x="144776" y="16572"/>
                    </a:cubicBezTo>
                    <a:cubicBezTo>
                      <a:pt x="144958" y="16572"/>
                      <a:pt x="145076" y="16523"/>
                      <a:pt x="145043" y="16474"/>
                    </a:cubicBezTo>
                    <a:cubicBezTo>
                      <a:pt x="145043" y="16433"/>
                      <a:pt x="144374" y="16328"/>
                      <a:pt x="144144" y="16265"/>
                    </a:cubicBezTo>
                    <a:cubicBezTo>
                      <a:pt x="143893" y="16223"/>
                      <a:pt x="143746" y="15868"/>
                      <a:pt x="143767" y="15742"/>
                    </a:cubicBezTo>
                    <a:cubicBezTo>
                      <a:pt x="143767" y="15714"/>
                      <a:pt x="143747" y="15703"/>
                      <a:pt x="143715" y="15703"/>
                    </a:cubicBezTo>
                    <a:cubicBezTo>
                      <a:pt x="143605" y="15703"/>
                      <a:pt x="143355" y="15835"/>
                      <a:pt x="143307" y="15868"/>
                    </a:cubicBezTo>
                    <a:cubicBezTo>
                      <a:pt x="143253" y="15908"/>
                      <a:pt x="143024" y="15931"/>
                      <a:pt x="142728" y="15931"/>
                    </a:cubicBezTo>
                    <a:cubicBezTo>
                      <a:pt x="142566" y="15931"/>
                      <a:pt x="142383" y="15924"/>
                      <a:pt x="142198" y="15910"/>
                    </a:cubicBezTo>
                    <a:lnTo>
                      <a:pt x="141779" y="15910"/>
                    </a:lnTo>
                    <a:cubicBezTo>
                      <a:pt x="141766" y="15910"/>
                      <a:pt x="141752" y="15911"/>
                      <a:pt x="141739" y="15911"/>
                    </a:cubicBezTo>
                    <a:cubicBezTo>
                      <a:pt x="141405" y="15911"/>
                      <a:pt x="141083" y="15712"/>
                      <a:pt x="140742" y="15712"/>
                    </a:cubicBezTo>
                    <a:cubicBezTo>
                      <a:pt x="140670" y="15712"/>
                      <a:pt x="140598" y="15721"/>
                      <a:pt x="140524" y="15742"/>
                    </a:cubicBezTo>
                    <a:cubicBezTo>
                      <a:pt x="140510" y="15742"/>
                      <a:pt x="140477" y="15733"/>
                      <a:pt x="140451" y="15733"/>
                    </a:cubicBezTo>
                    <a:cubicBezTo>
                      <a:pt x="140438" y="15733"/>
                      <a:pt x="140426" y="15735"/>
                      <a:pt x="140419" y="15742"/>
                    </a:cubicBezTo>
                    <a:lnTo>
                      <a:pt x="139666" y="16161"/>
                    </a:lnTo>
                    <a:cubicBezTo>
                      <a:pt x="138766" y="16035"/>
                      <a:pt x="138808" y="15658"/>
                      <a:pt x="139080" y="15638"/>
                    </a:cubicBezTo>
                    <a:cubicBezTo>
                      <a:pt x="139373" y="15617"/>
                      <a:pt x="139854" y="15533"/>
                      <a:pt x="139917" y="15491"/>
                    </a:cubicBezTo>
                    <a:cubicBezTo>
                      <a:pt x="139983" y="15451"/>
                      <a:pt x="139074" y="15437"/>
                      <a:pt x="138165" y="15437"/>
                    </a:cubicBezTo>
                    <a:cubicBezTo>
                      <a:pt x="137640" y="15437"/>
                      <a:pt x="137116" y="15442"/>
                      <a:pt x="136779" y="15449"/>
                    </a:cubicBezTo>
                    <a:cubicBezTo>
                      <a:pt x="136690" y="15453"/>
                      <a:pt x="136603" y="15455"/>
                      <a:pt x="136517" y="15455"/>
                    </a:cubicBezTo>
                    <a:cubicBezTo>
                      <a:pt x="135734" y="15455"/>
                      <a:pt x="135105" y="15297"/>
                      <a:pt x="135105" y="15240"/>
                    </a:cubicBezTo>
                    <a:cubicBezTo>
                      <a:pt x="135105" y="15198"/>
                      <a:pt x="135837" y="15114"/>
                      <a:pt x="136109" y="15114"/>
                    </a:cubicBezTo>
                    <a:cubicBezTo>
                      <a:pt x="136343" y="15114"/>
                      <a:pt x="136888" y="14987"/>
                      <a:pt x="137044" y="14987"/>
                    </a:cubicBezTo>
                    <a:cubicBezTo>
                      <a:pt x="137055" y="14987"/>
                      <a:pt x="137065" y="14988"/>
                      <a:pt x="137072" y="14989"/>
                    </a:cubicBezTo>
                    <a:cubicBezTo>
                      <a:pt x="137124" y="14998"/>
                      <a:pt x="137215" y="15003"/>
                      <a:pt x="137324" y="15003"/>
                    </a:cubicBezTo>
                    <a:cubicBezTo>
                      <a:pt x="137477" y="15003"/>
                      <a:pt x="137665" y="14993"/>
                      <a:pt x="137825" y="14968"/>
                    </a:cubicBezTo>
                    <a:lnTo>
                      <a:pt x="137804" y="14570"/>
                    </a:lnTo>
                    <a:lnTo>
                      <a:pt x="137804" y="14466"/>
                    </a:lnTo>
                    <a:cubicBezTo>
                      <a:pt x="138139" y="14340"/>
                      <a:pt x="138139" y="14131"/>
                      <a:pt x="138076" y="14089"/>
                    </a:cubicBezTo>
                    <a:cubicBezTo>
                      <a:pt x="137992" y="14068"/>
                      <a:pt x="137971" y="13880"/>
                      <a:pt x="137992" y="13838"/>
                    </a:cubicBezTo>
                    <a:cubicBezTo>
                      <a:pt x="138001" y="13801"/>
                      <a:pt x="138127" y="13785"/>
                      <a:pt x="138281" y="13785"/>
                    </a:cubicBezTo>
                    <a:cubicBezTo>
                      <a:pt x="138479" y="13785"/>
                      <a:pt x="138723" y="13812"/>
                      <a:pt x="138829" y="13859"/>
                    </a:cubicBezTo>
                    <a:cubicBezTo>
                      <a:pt x="138885" y="13881"/>
                      <a:pt x="138939" y="13890"/>
                      <a:pt x="138988" y="13890"/>
                    </a:cubicBezTo>
                    <a:cubicBezTo>
                      <a:pt x="139126" y="13890"/>
                      <a:pt x="139232" y="13821"/>
                      <a:pt x="139248" y="13775"/>
                    </a:cubicBezTo>
                    <a:cubicBezTo>
                      <a:pt x="139255" y="13761"/>
                      <a:pt x="139430" y="13754"/>
                      <a:pt x="139677" y="13754"/>
                    </a:cubicBezTo>
                    <a:cubicBezTo>
                      <a:pt x="140127" y="13754"/>
                      <a:pt x="140814" y="13777"/>
                      <a:pt x="141152" y="13817"/>
                    </a:cubicBezTo>
                    <a:cubicBezTo>
                      <a:pt x="141675" y="13859"/>
                      <a:pt x="142093" y="14026"/>
                      <a:pt x="142093" y="14068"/>
                    </a:cubicBezTo>
                    <a:cubicBezTo>
                      <a:pt x="142093" y="14131"/>
                      <a:pt x="141884" y="14257"/>
                      <a:pt x="141779" y="14278"/>
                    </a:cubicBezTo>
                    <a:cubicBezTo>
                      <a:pt x="141675" y="14340"/>
                      <a:pt x="142114" y="14487"/>
                      <a:pt x="142742" y="14654"/>
                    </a:cubicBezTo>
                    <a:lnTo>
                      <a:pt x="143307" y="14591"/>
                    </a:lnTo>
                    <a:lnTo>
                      <a:pt x="143683" y="14550"/>
                    </a:lnTo>
                    <a:cubicBezTo>
                      <a:pt x="144144" y="14654"/>
                      <a:pt x="145148" y="14905"/>
                      <a:pt x="145420" y="14905"/>
                    </a:cubicBezTo>
                    <a:cubicBezTo>
                      <a:pt x="145671" y="14905"/>
                      <a:pt x="146152" y="14717"/>
                      <a:pt x="146487" y="14508"/>
                    </a:cubicBezTo>
                    <a:lnTo>
                      <a:pt x="146759" y="14382"/>
                    </a:lnTo>
                    <a:lnTo>
                      <a:pt x="146989" y="14257"/>
                    </a:lnTo>
                    <a:cubicBezTo>
                      <a:pt x="147167" y="14186"/>
                      <a:pt x="147284" y="14161"/>
                      <a:pt x="147345" y="14161"/>
                    </a:cubicBezTo>
                    <a:cubicBezTo>
                      <a:pt x="147392" y="14161"/>
                      <a:pt x="147405" y="14176"/>
                      <a:pt x="147387" y="14194"/>
                    </a:cubicBezTo>
                    <a:cubicBezTo>
                      <a:pt x="147345" y="14257"/>
                      <a:pt x="147701" y="14487"/>
                      <a:pt x="147826" y="14550"/>
                    </a:cubicBezTo>
                    <a:cubicBezTo>
                      <a:pt x="147863" y="14568"/>
                      <a:pt x="147921" y="14576"/>
                      <a:pt x="147988" y="14576"/>
                    </a:cubicBezTo>
                    <a:cubicBezTo>
                      <a:pt x="148149" y="14576"/>
                      <a:pt x="148359" y="14531"/>
                      <a:pt x="148433" y="14487"/>
                    </a:cubicBezTo>
                    <a:cubicBezTo>
                      <a:pt x="148496" y="14445"/>
                      <a:pt x="148580" y="14298"/>
                      <a:pt x="148580" y="14257"/>
                    </a:cubicBezTo>
                    <a:cubicBezTo>
                      <a:pt x="148580" y="14194"/>
                      <a:pt x="148287" y="14131"/>
                      <a:pt x="148161" y="14089"/>
                    </a:cubicBezTo>
                    <a:cubicBezTo>
                      <a:pt x="148060" y="14069"/>
                      <a:pt x="148348" y="13816"/>
                      <a:pt x="148519" y="13816"/>
                    </a:cubicBezTo>
                    <a:cubicBezTo>
                      <a:pt x="148525" y="13816"/>
                      <a:pt x="148531" y="13816"/>
                      <a:pt x="148538" y="13817"/>
                    </a:cubicBezTo>
                    <a:cubicBezTo>
                      <a:pt x="148705" y="13817"/>
                      <a:pt x="149333" y="13964"/>
                      <a:pt x="149940" y="14131"/>
                    </a:cubicBezTo>
                    <a:lnTo>
                      <a:pt x="150463" y="13775"/>
                    </a:lnTo>
                    <a:lnTo>
                      <a:pt x="150525" y="13754"/>
                    </a:lnTo>
                    <a:cubicBezTo>
                      <a:pt x="150527" y="13754"/>
                      <a:pt x="150529" y="13753"/>
                      <a:pt x="150532" y="13753"/>
                    </a:cubicBezTo>
                    <a:cubicBezTo>
                      <a:pt x="150585" y="13753"/>
                      <a:pt x="150780" y="13968"/>
                      <a:pt x="150860" y="14068"/>
                    </a:cubicBezTo>
                    <a:cubicBezTo>
                      <a:pt x="150871" y="14090"/>
                      <a:pt x="150900" y="14099"/>
                      <a:pt x="150937" y="14099"/>
                    </a:cubicBezTo>
                    <a:cubicBezTo>
                      <a:pt x="151041" y="14099"/>
                      <a:pt x="151212" y="14031"/>
                      <a:pt x="151258" y="13985"/>
                    </a:cubicBezTo>
                    <a:cubicBezTo>
                      <a:pt x="151300" y="13943"/>
                      <a:pt x="151948" y="13775"/>
                      <a:pt x="152157" y="13733"/>
                    </a:cubicBezTo>
                    <a:cubicBezTo>
                      <a:pt x="152164" y="13733"/>
                      <a:pt x="152171" y="13732"/>
                      <a:pt x="152177" y="13732"/>
                    </a:cubicBezTo>
                    <a:cubicBezTo>
                      <a:pt x="152379" y="13732"/>
                      <a:pt x="152555" y="14031"/>
                      <a:pt x="152555" y="14173"/>
                    </a:cubicBezTo>
                    <a:cubicBezTo>
                      <a:pt x="152555" y="14272"/>
                      <a:pt x="152688" y="14298"/>
                      <a:pt x="152809" y="14298"/>
                    </a:cubicBezTo>
                    <a:cubicBezTo>
                      <a:pt x="152892" y="14298"/>
                      <a:pt x="152969" y="14286"/>
                      <a:pt x="152994" y="14278"/>
                    </a:cubicBezTo>
                    <a:cubicBezTo>
                      <a:pt x="153002" y="14276"/>
                      <a:pt x="153011" y="14275"/>
                      <a:pt x="153022" y="14275"/>
                    </a:cubicBezTo>
                    <a:cubicBezTo>
                      <a:pt x="153133" y="14275"/>
                      <a:pt x="153399" y="14363"/>
                      <a:pt x="153476" y="14382"/>
                    </a:cubicBezTo>
                    <a:cubicBezTo>
                      <a:pt x="153559" y="14403"/>
                      <a:pt x="153476" y="14591"/>
                      <a:pt x="153455" y="14654"/>
                    </a:cubicBezTo>
                    <a:cubicBezTo>
                      <a:pt x="153413" y="14696"/>
                      <a:pt x="153810" y="14717"/>
                      <a:pt x="153936" y="14717"/>
                    </a:cubicBezTo>
                    <a:cubicBezTo>
                      <a:pt x="154082" y="14717"/>
                      <a:pt x="154334" y="14508"/>
                      <a:pt x="154417" y="14403"/>
                    </a:cubicBezTo>
                    <a:cubicBezTo>
                      <a:pt x="154501" y="14298"/>
                      <a:pt x="154082" y="14173"/>
                      <a:pt x="153936" y="14173"/>
                    </a:cubicBezTo>
                    <a:cubicBezTo>
                      <a:pt x="153810" y="14173"/>
                      <a:pt x="153559" y="13880"/>
                      <a:pt x="153497" y="13754"/>
                    </a:cubicBezTo>
                    <a:cubicBezTo>
                      <a:pt x="153491" y="13740"/>
                      <a:pt x="153509" y="13734"/>
                      <a:pt x="153546" y="13734"/>
                    </a:cubicBezTo>
                    <a:cubicBezTo>
                      <a:pt x="153782" y="13734"/>
                      <a:pt x="154793" y="13990"/>
                      <a:pt x="155191" y="14026"/>
                    </a:cubicBezTo>
                    <a:cubicBezTo>
                      <a:pt x="155216" y="14028"/>
                      <a:pt x="155242" y="14028"/>
                      <a:pt x="155267" y="14028"/>
                    </a:cubicBezTo>
                    <a:cubicBezTo>
                      <a:pt x="155724" y="14028"/>
                      <a:pt x="156177" y="13855"/>
                      <a:pt x="156217" y="13775"/>
                    </a:cubicBezTo>
                    <a:cubicBezTo>
                      <a:pt x="156279" y="13713"/>
                      <a:pt x="156133" y="13524"/>
                      <a:pt x="156091" y="13461"/>
                    </a:cubicBezTo>
                    <a:cubicBezTo>
                      <a:pt x="156007" y="13420"/>
                      <a:pt x="155359" y="13399"/>
                      <a:pt x="155129" y="13399"/>
                    </a:cubicBezTo>
                    <a:cubicBezTo>
                      <a:pt x="154857" y="13399"/>
                      <a:pt x="154606" y="13210"/>
                      <a:pt x="154564" y="13127"/>
                    </a:cubicBezTo>
                    <a:cubicBezTo>
                      <a:pt x="154543" y="13085"/>
                      <a:pt x="154250" y="13022"/>
                      <a:pt x="154187" y="13022"/>
                    </a:cubicBezTo>
                    <a:cubicBezTo>
                      <a:pt x="154103" y="13022"/>
                      <a:pt x="153978" y="12876"/>
                      <a:pt x="153936" y="12813"/>
                    </a:cubicBezTo>
                    <a:cubicBezTo>
                      <a:pt x="153915" y="12771"/>
                      <a:pt x="153141" y="12771"/>
                      <a:pt x="152848" y="12771"/>
                    </a:cubicBezTo>
                    <a:cubicBezTo>
                      <a:pt x="152555" y="12771"/>
                      <a:pt x="152304" y="12938"/>
                      <a:pt x="152304" y="13001"/>
                    </a:cubicBezTo>
                    <a:cubicBezTo>
                      <a:pt x="152304" y="13043"/>
                      <a:pt x="151739" y="13106"/>
                      <a:pt x="151572" y="13106"/>
                    </a:cubicBezTo>
                    <a:cubicBezTo>
                      <a:pt x="151362" y="13106"/>
                      <a:pt x="150777" y="12876"/>
                      <a:pt x="150630" y="12771"/>
                    </a:cubicBezTo>
                    <a:cubicBezTo>
                      <a:pt x="150442" y="12666"/>
                      <a:pt x="150630" y="12290"/>
                      <a:pt x="150735" y="12185"/>
                    </a:cubicBezTo>
                    <a:cubicBezTo>
                      <a:pt x="150839" y="12081"/>
                      <a:pt x="150777" y="11871"/>
                      <a:pt x="150693" y="11829"/>
                    </a:cubicBezTo>
                    <a:cubicBezTo>
                      <a:pt x="150630" y="11767"/>
                      <a:pt x="150902" y="11641"/>
                      <a:pt x="151049" y="11620"/>
                    </a:cubicBezTo>
                    <a:cubicBezTo>
                      <a:pt x="151161" y="11588"/>
                      <a:pt x="150866" y="11482"/>
                      <a:pt x="150638" y="11482"/>
                    </a:cubicBezTo>
                    <a:cubicBezTo>
                      <a:pt x="150569" y="11482"/>
                      <a:pt x="150506" y="11491"/>
                      <a:pt x="150463" y="11516"/>
                    </a:cubicBezTo>
                    <a:cubicBezTo>
                      <a:pt x="150375" y="11564"/>
                      <a:pt x="150251" y="11581"/>
                      <a:pt x="150137" y="11581"/>
                    </a:cubicBezTo>
                    <a:cubicBezTo>
                      <a:pt x="150007" y="11581"/>
                      <a:pt x="149889" y="11559"/>
                      <a:pt x="149856" y="11537"/>
                    </a:cubicBezTo>
                    <a:cubicBezTo>
                      <a:pt x="149853" y="11535"/>
                      <a:pt x="149850" y="11535"/>
                      <a:pt x="149846" y="11535"/>
                    </a:cubicBezTo>
                    <a:cubicBezTo>
                      <a:pt x="149778" y="11535"/>
                      <a:pt x="149495" y="11687"/>
                      <a:pt x="149416" y="11746"/>
                    </a:cubicBezTo>
                    <a:cubicBezTo>
                      <a:pt x="149375" y="11767"/>
                      <a:pt x="149260" y="11777"/>
                      <a:pt x="149105" y="11777"/>
                    </a:cubicBezTo>
                    <a:cubicBezTo>
                      <a:pt x="148951" y="11777"/>
                      <a:pt x="148757" y="11767"/>
                      <a:pt x="148559" y="11746"/>
                    </a:cubicBezTo>
                    <a:lnTo>
                      <a:pt x="148245" y="11725"/>
                    </a:lnTo>
                    <a:lnTo>
                      <a:pt x="147931" y="11683"/>
                    </a:lnTo>
                    <a:cubicBezTo>
                      <a:pt x="147596" y="11725"/>
                      <a:pt x="146885" y="11725"/>
                      <a:pt x="146717" y="11725"/>
                    </a:cubicBezTo>
                    <a:cubicBezTo>
                      <a:pt x="146571" y="11725"/>
                      <a:pt x="146906" y="11432"/>
                      <a:pt x="147094" y="11348"/>
                    </a:cubicBezTo>
                    <a:cubicBezTo>
                      <a:pt x="147282" y="11265"/>
                      <a:pt x="147178" y="11160"/>
                      <a:pt x="146864" y="11097"/>
                    </a:cubicBezTo>
                    <a:lnTo>
                      <a:pt x="146592" y="10993"/>
                    </a:lnTo>
                    <a:lnTo>
                      <a:pt x="146487" y="10951"/>
                    </a:lnTo>
                    <a:cubicBezTo>
                      <a:pt x="146383" y="10804"/>
                      <a:pt x="146968" y="10637"/>
                      <a:pt x="147136" y="10637"/>
                    </a:cubicBezTo>
                    <a:cubicBezTo>
                      <a:pt x="147303" y="10637"/>
                      <a:pt x="148015" y="10888"/>
                      <a:pt x="148182" y="10951"/>
                    </a:cubicBezTo>
                    <a:cubicBezTo>
                      <a:pt x="148370" y="11055"/>
                      <a:pt x="148161" y="11160"/>
                      <a:pt x="148056" y="11202"/>
                    </a:cubicBezTo>
                    <a:cubicBezTo>
                      <a:pt x="147952" y="11202"/>
                      <a:pt x="147868" y="11348"/>
                      <a:pt x="147868" y="11411"/>
                    </a:cubicBezTo>
                    <a:cubicBezTo>
                      <a:pt x="147868" y="11443"/>
                      <a:pt x="148407" y="11558"/>
                      <a:pt x="148805" y="11558"/>
                    </a:cubicBezTo>
                    <a:cubicBezTo>
                      <a:pt x="148933" y="11558"/>
                      <a:pt x="149047" y="11546"/>
                      <a:pt x="149124" y="11516"/>
                    </a:cubicBezTo>
                    <a:cubicBezTo>
                      <a:pt x="149437" y="11369"/>
                      <a:pt x="150651" y="11034"/>
                      <a:pt x="150986" y="10951"/>
                    </a:cubicBezTo>
                    <a:cubicBezTo>
                      <a:pt x="151043" y="10941"/>
                      <a:pt x="151103" y="10937"/>
                      <a:pt x="151163" y="10937"/>
                    </a:cubicBezTo>
                    <a:cubicBezTo>
                      <a:pt x="151499" y="10937"/>
                      <a:pt x="151853" y="11068"/>
                      <a:pt x="151906" y="11139"/>
                    </a:cubicBezTo>
                    <a:cubicBezTo>
                      <a:pt x="151948" y="11223"/>
                      <a:pt x="152513" y="11306"/>
                      <a:pt x="153141" y="11327"/>
                    </a:cubicBezTo>
                    <a:lnTo>
                      <a:pt x="153622" y="11223"/>
                    </a:lnTo>
                    <a:cubicBezTo>
                      <a:pt x="153915" y="11184"/>
                      <a:pt x="154190" y="11053"/>
                      <a:pt x="154498" y="11053"/>
                    </a:cubicBezTo>
                    <a:cubicBezTo>
                      <a:pt x="154520" y="11053"/>
                      <a:pt x="154542" y="11054"/>
                      <a:pt x="154564" y="11055"/>
                    </a:cubicBezTo>
                    <a:lnTo>
                      <a:pt x="154606" y="11055"/>
                    </a:lnTo>
                    <a:cubicBezTo>
                      <a:pt x="154626" y="11139"/>
                      <a:pt x="154334" y="11244"/>
                      <a:pt x="154229" y="11265"/>
                    </a:cubicBezTo>
                    <a:cubicBezTo>
                      <a:pt x="154124" y="11306"/>
                      <a:pt x="154082" y="11453"/>
                      <a:pt x="154082" y="11474"/>
                    </a:cubicBezTo>
                    <a:cubicBezTo>
                      <a:pt x="154082" y="11516"/>
                      <a:pt x="154354" y="11767"/>
                      <a:pt x="154459" y="11788"/>
                    </a:cubicBezTo>
                    <a:cubicBezTo>
                      <a:pt x="154606" y="11788"/>
                      <a:pt x="154878" y="11871"/>
                      <a:pt x="154982" y="11913"/>
                    </a:cubicBezTo>
                    <a:cubicBezTo>
                      <a:pt x="155087" y="11934"/>
                      <a:pt x="155924" y="12269"/>
                      <a:pt x="156279" y="12269"/>
                    </a:cubicBezTo>
                    <a:cubicBezTo>
                      <a:pt x="156614" y="12269"/>
                      <a:pt x="156803" y="12164"/>
                      <a:pt x="156698" y="12039"/>
                    </a:cubicBezTo>
                    <a:lnTo>
                      <a:pt x="156614" y="11955"/>
                    </a:lnTo>
                    <a:lnTo>
                      <a:pt x="156510" y="11871"/>
                    </a:lnTo>
                    <a:cubicBezTo>
                      <a:pt x="156300" y="11725"/>
                      <a:pt x="156928" y="11599"/>
                      <a:pt x="157158" y="11599"/>
                    </a:cubicBezTo>
                    <a:cubicBezTo>
                      <a:pt x="157388" y="11599"/>
                      <a:pt x="157577" y="11202"/>
                      <a:pt x="157577" y="11076"/>
                    </a:cubicBezTo>
                    <a:cubicBezTo>
                      <a:pt x="157577" y="10972"/>
                      <a:pt x="158016" y="10804"/>
                      <a:pt x="158183" y="10783"/>
                    </a:cubicBezTo>
                    <a:cubicBezTo>
                      <a:pt x="158330" y="10783"/>
                      <a:pt x="158267" y="10386"/>
                      <a:pt x="158183" y="10260"/>
                    </a:cubicBezTo>
                    <a:cubicBezTo>
                      <a:pt x="158161" y="10226"/>
                      <a:pt x="158112" y="10212"/>
                      <a:pt x="158051" y="10212"/>
                    </a:cubicBezTo>
                    <a:cubicBezTo>
                      <a:pt x="157885" y="10212"/>
                      <a:pt x="157626" y="10315"/>
                      <a:pt x="157535" y="10407"/>
                    </a:cubicBezTo>
                    <a:cubicBezTo>
                      <a:pt x="157412" y="10530"/>
                      <a:pt x="157096" y="10579"/>
                      <a:pt x="156787" y="10579"/>
                    </a:cubicBezTo>
                    <a:cubicBezTo>
                      <a:pt x="156728" y="10579"/>
                      <a:pt x="156671" y="10577"/>
                      <a:pt x="156614" y="10574"/>
                    </a:cubicBezTo>
                    <a:lnTo>
                      <a:pt x="156426" y="10700"/>
                    </a:lnTo>
                    <a:cubicBezTo>
                      <a:pt x="156344" y="10760"/>
                      <a:pt x="156270" y="10781"/>
                      <a:pt x="156201" y="10781"/>
                    </a:cubicBezTo>
                    <a:cubicBezTo>
                      <a:pt x="156031" y="10781"/>
                      <a:pt x="155890" y="10650"/>
                      <a:pt x="155722" y="10650"/>
                    </a:cubicBezTo>
                    <a:cubicBezTo>
                      <a:pt x="155699" y="10650"/>
                      <a:pt x="155676" y="10652"/>
                      <a:pt x="155652" y="10658"/>
                    </a:cubicBezTo>
                    <a:cubicBezTo>
                      <a:pt x="155521" y="10684"/>
                      <a:pt x="155384" y="10692"/>
                      <a:pt x="155244" y="10692"/>
                    </a:cubicBezTo>
                    <a:cubicBezTo>
                      <a:pt x="155034" y="10692"/>
                      <a:pt x="154818" y="10674"/>
                      <a:pt x="154610" y="10674"/>
                    </a:cubicBezTo>
                    <a:cubicBezTo>
                      <a:pt x="154401" y="10674"/>
                      <a:pt x="154200" y="10692"/>
                      <a:pt x="154020" y="10762"/>
                    </a:cubicBezTo>
                    <a:lnTo>
                      <a:pt x="153476" y="10972"/>
                    </a:lnTo>
                    <a:cubicBezTo>
                      <a:pt x="152932" y="10972"/>
                      <a:pt x="152304" y="10595"/>
                      <a:pt x="152241" y="10490"/>
                    </a:cubicBezTo>
                    <a:cubicBezTo>
                      <a:pt x="152199" y="10386"/>
                      <a:pt x="152471" y="10156"/>
                      <a:pt x="152576" y="10093"/>
                    </a:cubicBezTo>
                    <a:cubicBezTo>
                      <a:pt x="152681" y="10051"/>
                      <a:pt x="152722" y="9946"/>
                      <a:pt x="152660" y="9863"/>
                    </a:cubicBezTo>
                    <a:cubicBezTo>
                      <a:pt x="152635" y="9814"/>
                      <a:pt x="152435" y="9780"/>
                      <a:pt x="152157" y="9780"/>
                    </a:cubicBezTo>
                    <a:cubicBezTo>
                      <a:pt x="151956" y="9780"/>
                      <a:pt x="151713" y="9798"/>
                      <a:pt x="151467" y="9842"/>
                    </a:cubicBezTo>
                    <a:lnTo>
                      <a:pt x="151174" y="10114"/>
                    </a:lnTo>
                    <a:lnTo>
                      <a:pt x="151153" y="10156"/>
                    </a:lnTo>
                    <a:cubicBezTo>
                      <a:pt x="151049" y="10114"/>
                      <a:pt x="151111" y="9779"/>
                      <a:pt x="151174" y="9674"/>
                    </a:cubicBezTo>
                    <a:cubicBezTo>
                      <a:pt x="151216" y="9570"/>
                      <a:pt x="151739" y="9444"/>
                      <a:pt x="151927" y="9423"/>
                    </a:cubicBezTo>
                    <a:cubicBezTo>
                      <a:pt x="152116" y="9381"/>
                      <a:pt x="152262" y="9109"/>
                      <a:pt x="152262" y="9026"/>
                    </a:cubicBezTo>
                    <a:cubicBezTo>
                      <a:pt x="152262" y="9015"/>
                      <a:pt x="152267" y="9011"/>
                      <a:pt x="152275" y="9011"/>
                    </a:cubicBezTo>
                    <a:cubicBezTo>
                      <a:pt x="152337" y="9011"/>
                      <a:pt x="152599" y="9245"/>
                      <a:pt x="152764" y="9319"/>
                    </a:cubicBezTo>
                    <a:cubicBezTo>
                      <a:pt x="152932" y="9381"/>
                      <a:pt x="153371" y="9549"/>
                      <a:pt x="153727" y="9674"/>
                    </a:cubicBezTo>
                    <a:lnTo>
                      <a:pt x="153999" y="9800"/>
                    </a:lnTo>
                    <a:lnTo>
                      <a:pt x="154292" y="9967"/>
                    </a:lnTo>
                    <a:cubicBezTo>
                      <a:pt x="154668" y="10072"/>
                      <a:pt x="154668" y="10302"/>
                      <a:pt x="154564" y="10365"/>
                    </a:cubicBezTo>
                    <a:cubicBezTo>
                      <a:pt x="154459" y="10407"/>
                      <a:pt x="155610" y="10407"/>
                      <a:pt x="156007" y="10407"/>
                    </a:cubicBezTo>
                    <a:cubicBezTo>
                      <a:pt x="156405" y="10407"/>
                      <a:pt x="156865" y="9842"/>
                      <a:pt x="156656" y="9695"/>
                    </a:cubicBezTo>
                    <a:cubicBezTo>
                      <a:pt x="156490" y="9579"/>
                      <a:pt x="156853" y="9515"/>
                      <a:pt x="157146" y="9515"/>
                    </a:cubicBezTo>
                    <a:cubicBezTo>
                      <a:pt x="157221" y="9515"/>
                      <a:pt x="157291" y="9519"/>
                      <a:pt x="157347" y="9528"/>
                    </a:cubicBezTo>
                    <a:cubicBezTo>
                      <a:pt x="157408" y="9533"/>
                      <a:pt x="157488" y="9536"/>
                      <a:pt x="157577" y="9536"/>
                    </a:cubicBezTo>
                    <a:cubicBezTo>
                      <a:pt x="157820" y="9536"/>
                      <a:pt x="158131" y="9517"/>
                      <a:pt x="158330" y="9486"/>
                    </a:cubicBezTo>
                    <a:lnTo>
                      <a:pt x="158602" y="9444"/>
                    </a:lnTo>
                    <a:cubicBezTo>
                      <a:pt x="158707" y="9423"/>
                      <a:pt x="158811" y="9340"/>
                      <a:pt x="158916" y="9256"/>
                    </a:cubicBezTo>
                    <a:lnTo>
                      <a:pt x="158937" y="9235"/>
                    </a:lnTo>
                    <a:cubicBezTo>
                      <a:pt x="158958" y="9172"/>
                      <a:pt x="158895" y="9068"/>
                      <a:pt x="158853" y="9047"/>
                    </a:cubicBezTo>
                    <a:cubicBezTo>
                      <a:pt x="158832" y="9026"/>
                      <a:pt x="158916" y="8858"/>
                      <a:pt x="158958" y="8796"/>
                    </a:cubicBezTo>
                    <a:cubicBezTo>
                      <a:pt x="158978" y="8769"/>
                      <a:pt x="158918" y="8759"/>
                      <a:pt x="158821" y="8759"/>
                    </a:cubicBezTo>
                    <a:cubicBezTo>
                      <a:pt x="158614" y="8759"/>
                      <a:pt x="158235" y="8802"/>
                      <a:pt x="158079" y="8816"/>
                    </a:cubicBezTo>
                    <a:cubicBezTo>
                      <a:pt x="158067" y="8818"/>
                      <a:pt x="158054" y="8818"/>
                      <a:pt x="158041" y="8818"/>
                    </a:cubicBezTo>
                    <a:cubicBezTo>
                      <a:pt x="157795" y="8818"/>
                      <a:pt x="157318" y="8646"/>
                      <a:pt x="157179" y="8586"/>
                    </a:cubicBezTo>
                    <a:cubicBezTo>
                      <a:pt x="157054" y="8503"/>
                      <a:pt x="156928" y="8293"/>
                      <a:pt x="156928" y="8210"/>
                    </a:cubicBezTo>
                    <a:cubicBezTo>
                      <a:pt x="156928" y="8126"/>
                      <a:pt x="156384" y="7854"/>
                      <a:pt x="156175" y="7770"/>
                    </a:cubicBezTo>
                    <a:cubicBezTo>
                      <a:pt x="156141" y="7757"/>
                      <a:pt x="156078" y="7751"/>
                      <a:pt x="155996" y="7751"/>
                    </a:cubicBezTo>
                    <a:cubicBezTo>
                      <a:pt x="155718" y="7751"/>
                      <a:pt x="155214" y="7812"/>
                      <a:pt x="154809" y="7812"/>
                    </a:cubicBezTo>
                    <a:cubicBezTo>
                      <a:pt x="154604" y="7812"/>
                      <a:pt x="154424" y="7796"/>
                      <a:pt x="154313" y="7749"/>
                    </a:cubicBezTo>
                    <a:cubicBezTo>
                      <a:pt x="153915" y="7540"/>
                      <a:pt x="153999" y="7184"/>
                      <a:pt x="154145" y="7143"/>
                    </a:cubicBezTo>
                    <a:cubicBezTo>
                      <a:pt x="154313" y="7059"/>
                      <a:pt x="153413" y="6661"/>
                      <a:pt x="153057" y="6536"/>
                    </a:cubicBezTo>
                    <a:cubicBezTo>
                      <a:pt x="152681" y="6410"/>
                      <a:pt x="152429" y="6201"/>
                      <a:pt x="152450" y="6138"/>
                    </a:cubicBezTo>
                    <a:cubicBezTo>
                      <a:pt x="152471" y="6096"/>
                      <a:pt x="151300" y="5762"/>
                      <a:pt x="150860" y="5615"/>
                    </a:cubicBezTo>
                    <a:cubicBezTo>
                      <a:pt x="150421" y="5511"/>
                      <a:pt x="150463" y="5343"/>
                      <a:pt x="150986" y="5259"/>
                    </a:cubicBezTo>
                    <a:lnTo>
                      <a:pt x="151509" y="5448"/>
                    </a:lnTo>
                    <a:cubicBezTo>
                      <a:pt x="152004" y="5635"/>
                      <a:pt x="152498" y="5837"/>
                      <a:pt x="153038" y="5837"/>
                    </a:cubicBezTo>
                    <a:cubicBezTo>
                      <a:pt x="153161" y="5837"/>
                      <a:pt x="153285" y="5827"/>
                      <a:pt x="153413" y="5803"/>
                    </a:cubicBezTo>
                    <a:lnTo>
                      <a:pt x="153476" y="5803"/>
                    </a:lnTo>
                    <a:cubicBezTo>
                      <a:pt x="153559" y="5866"/>
                      <a:pt x="153517" y="6117"/>
                      <a:pt x="153476" y="6201"/>
                    </a:cubicBezTo>
                    <a:cubicBezTo>
                      <a:pt x="153413" y="6306"/>
                      <a:pt x="153831" y="6536"/>
                      <a:pt x="154020" y="6599"/>
                    </a:cubicBezTo>
                    <a:cubicBezTo>
                      <a:pt x="154051" y="6609"/>
                      <a:pt x="154088" y="6614"/>
                      <a:pt x="154127" y="6614"/>
                    </a:cubicBezTo>
                    <a:cubicBezTo>
                      <a:pt x="154321" y="6614"/>
                      <a:pt x="154581" y="6501"/>
                      <a:pt x="154668" y="6431"/>
                    </a:cubicBezTo>
                    <a:cubicBezTo>
                      <a:pt x="154691" y="6413"/>
                      <a:pt x="154721" y="6406"/>
                      <a:pt x="154757" y="6406"/>
                    </a:cubicBezTo>
                    <a:cubicBezTo>
                      <a:pt x="154887" y="6406"/>
                      <a:pt x="155079" y="6507"/>
                      <a:pt x="155129" y="6557"/>
                    </a:cubicBezTo>
                    <a:cubicBezTo>
                      <a:pt x="155170" y="6640"/>
                      <a:pt x="154940" y="6745"/>
                      <a:pt x="154815" y="6766"/>
                    </a:cubicBezTo>
                    <a:cubicBezTo>
                      <a:pt x="154647" y="6808"/>
                      <a:pt x="154982" y="6954"/>
                      <a:pt x="155129" y="6975"/>
                    </a:cubicBezTo>
                    <a:cubicBezTo>
                      <a:pt x="155145" y="6983"/>
                      <a:pt x="155173" y="6987"/>
                      <a:pt x="155211" y="6987"/>
                    </a:cubicBezTo>
                    <a:cubicBezTo>
                      <a:pt x="155445" y="6987"/>
                      <a:pt x="156036" y="6848"/>
                      <a:pt x="156299" y="6848"/>
                    </a:cubicBezTo>
                    <a:cubicBezTo>
                      <a:pt x="156315" y="6848"/>
                      <a:pt x="156329" y="6849"/>
                      <a:pt x="156342" y="6850"/>
                    </a:cubicBezTo>
                    <a:cubicBezTo>
                      <a:pt x="156635" y="6871"/>
                      <a:pt x="157263" y="7247"/>
                      <a:pt x="157451" y="7352"/>
                    </a:cubicBezTo>
                    <a:cubicBezTo>
                      <a:pt x="157608" y="7439"/>
                      <a:pt x="157750" y="7483"/>
                      <a:pt x="157818" y="7483"/>
                    </a:cubicBezTo>
                    <a:cubicBezTo>
                      <a:pt x="157831" y="7483"/>
                      <a:pt x="157842" y="7481"/>
                      <a:pt x="157849" y="7477"/>
                    </a:cubicBezTo>
                    <a:cubicBezTo>
                      <a:pt x="157854" y="7472"/>
                      <a:pt x="157874" y="7469"/>
                      <a:pt x="157904" y="7469"/>
                    </a:cubicBezTo>
                    <a:cubicBezTo>
                      <a:pt x="157996" y="7469"/>
                      <a:pt x="158189" y="7493"/>
                      <a:pt x="158393" y="7540"/>
                    </a:cubicBezTo>
                    <a:lnTo>
                      <a:pt x="158623" y="7603"/>
                    </a:lnTo>
                    <a:lnTo>
                      <a:pt x="158727" y="7645"/>
                    </a:lnTo>
                    <a:cubicBezTo>
                      <a:pt x="158832" y="7749"/>
                      <a:pt x="158393" y="8210"/>
                      <a:pt x="158183" y="8377"/>
                    </a:cubicBezTo>
                    <a:cubicBezTo>
                      <a:pt x="158075" y="8453"/>
                      <a:pt x="158186" y="8490"/>
                      <a:pt x="158444" y="8490"/>
                    </a:cubicBezTo>
                    <a:cubicBezTo>
                      <a:pt x="158683" y="8490"/>
                      <a:pt x="159048" y="8458"/>
                      <a:pt x="159481" y="8398"/>
                    </a:cubicBezTo>
                    <a:lnTo>
                      <a:pt x="160276" y="8272"/>
                    </a:lnTo>
                    <a:cubicBezTo>
                      <a:pt x="160318" y="8272"/>
                      <a:pt x="160360" y="8189"/>
                      <a:pt x="160401" y="8126"/>
                    </a:cubicBezTo>
                    <a:lnTo>
                      <a:pt x="160422" y="8105"/>
                    </a:lnTo>
                    <a:cubicBezTo>
                      <a:pt x="160464" y="8063"/>
                      <a:pt x="160380" y="7959"/>
                      <a:pt x="160360" y="7896"/>
                    </a:cubicBezTo>
                    <a:cubicBezTo>
                      <a:pt x="160318" y="7854"/>
                      <a:pt x="160506" y="7791"/>
                      <a:pt x="160736" y="7749"/>
                    </a:cubicBezTo>
                    <a:lnTo>
                      <a:pt x="160904" y="7666"/>
                    </a:lnTo>
                    <a:lnTo>
                      <a:pt x="161050" y="7582"/>
                    </a:lnTo>
                    <a:cubicBezTo>
                      <a:pt x="161154" y="7504"/>
                      <a:pt x="161307" y="7482"/>
                      <a:pt x="161417" y="7482"/>
                    </a:cubicBezTo>
                    <a:cubicBezTo>
                      <a:pt x="161485" y="7482"/>
                      <a:pt x="161536" y="7490"/>
                      <a:pt x="161552" y="7498"/>
                    </a:cubicBezTo>
                    <a:cubicBezTo>
                      <a:pt x="161554" y="7501"/>
                      <a:pt x="161557" y="7502"/>
                      <a:pt x="161561" y="7502"/>
                    </a:cubicBezTo>
                    <a:cubicBezTo>
                      <a:pt x="161650" y="7502"/>
                      <a:pt x="162111" y="6744"/>
                      <a:pt x="162494" y="6724"/>
                    </a:cubicBezTo>
                    <a:cubicBezTo>
                      <a:pt x="162891" y="6703"/>
                      <a:pt x="162473" y="6515"/>
                      <a:pt x="162201" y="6452"/>
                    </a:cubicBezTo>
                    <a:cubicBezTo>
                      <a:pt x="161950" y="6410"/>
                      <a:pt x="161866" y="6180"/>
                      <a:pt x="161929" y="6096"/>
                    </a:cubicBezTo>
                    <a:cubicBezTo>
                      <a:pt x="161971" y="6013"/>
                      <a:pt x="161887" y="5824"/>
                      <a:pt x="161720" y="5699"/>
                    </a:cubicBezTo>
                    <a:lnTo>
                      <a:pt x="161573" y="5699"/>
                    </a:lnTo>
                    <a:cubicBezTo>
                      <a:pt x="161519" y="5707"/>
                      <a:pt x="161466" y="5710"/>
                      <a:pt x="161415" y="5710"/>
                    </a:cubicBezTo>
                    <a:cubicBezTo>
                      <a:pt x="160913" y="5710"/>
                      <a:pt x="160551" y="5364"/>
                      <a:pt x="160171" y="5155"/>
                    </a:cubicBezTo>
                    <a:cubicBezTo>
                      <a:pt x="159627" y="4862"/>
                      <a:pt x="159062" y="4548"/>
                      <a:pt x="158414" y="4443"/>
                    </a:cubicBezTo>
                    <a:lnTo>
                      <a:pt x="158225" y="4422"/>
                    </a:lnTo>
                    <a:cubicBezTo>
                      <a:pt x="158058" y="4255"/>
                      <a:pt x="157430" y="4088"/>
                      <a:pt x="156844" y="4046"/>
                    </a:cubicBezTo>
                    <a:lnTo>
                      <a:pt x="156405" y="3816"/>
                    </a:lnTo>
                    <a:cubicBezTo>
                      <a:pt x="155924" y="3565"/>
                      <a:pt x="155463" y="3418"/>
                      <a:pt x="154919" y="3418"/>
                    </a:cubicBezTo>
                    <a:cubicBezTo>
                      <a:pt x="154647" y="3418"/>
                      <a:pt x="154396" y="3376"/>
                      <a:pt x="154124" y="3355"/>
                    </a:cubicBezTo>
                    <a:cubicBezTo>
                      <a:pt x="153559" y="3293"/>
                      <a:pt x="152994" y="3062"/>
                      <a:pt x="152450" y="2979"/>
                    </a:cubicBezTo>
                    <a:cubicBezTo>
                      <a:pt x="151872" y="2882"/>
                      <a:pt x="151294" y="2749"/>
                      <a:pt x="150697" y="2749"/>
                    </a:cubicBezTo>
                    <a:cubicBezTo>
                      <a:pt x="150516" y="2749"/>
                      <a:pt x="150334" y="2761"/>
                      <a:pt x="150149" y="2790"/>
                    </a:cubicBezTo>
                    <a:lnTo>
                      <a:pt x="149960" y="2832"/>
                    </a:lnTo>
                    <a:cubicBezTo>
                      <a:pt x="149751" y="2790"/>
                      <a:pt x="149584" y="2749"/>
                      <a:pt x="149584" y="2728"/>
                    </a:cubicBezTo>
                    <a:cubicBezTo>
                      <a:pt x="149584" y="2686"/>
                      <a:pt x="149898" y="2623"/>
                      <a:pt x="150002" y="2581"/>
                    </a:cubicBezTo>
                    <a:cubicBezTo>
                      <a:pt x="150128" y="2560"/>
                      <a:pt x="150212" y="2518"/>
                      <a:pt x="150212" y="2477"/>
                    </a:cubicBezTo>
                    <a:cubicBezTo>
                      <a:pt x="150212" y="2456"/>
                      <a:pt x="149709" y="2435"/>
                      <a:pt x="149521" y="2414"/>
                    </a:cubicBezTo>
                    <a:cubicBezTo>
                      <a:pt x="149333" y="2372"/>
                      <a:pt x="150170" y="2330"/>
                      <a:pt x="150546" y="2226"/>
                    </a:cubicBezTo>
                    <a:cubicBezTo>
                      <a:pt x="150621" y="2204"/>
                      <a:pt x="150688" y="2194"/>
                      <a:pt x="150748" y="2194"/>
                    </a:cubicBezTo>
                    <a:cubicBezTo>
                      <a:pt x="150972" y="2194"/>
                      <a:pt x="151086" y="2322"/>
                      <a:pt x="151069" y="2372"/>
                    </a:cubicBezTo>
                    <a:cubicBezTo>
                      <a:pt x="151007" y="2477"/>
                      <a:pt x="151216" y="2560"/>
                      <a:pt x="151279" y="2560"/>
                    </a:cubicBezTo>
                    <a:cubicBezTo>
                      <a:pt x="151321" y="2560"/>
                      <a:pt x="151425" y="2351"/>
                      <a:pt x="151488" y="2309"/>
                    </a:cubicBezTo>
                    <a:cubicBezTo>
                      <a:pt x="151522" y="2258"/>
                      <a:pt x="151656" y="2220"/>
                      <a:pt x="151819" y="2220"/>
                    </a:cubicBezTo>
                    <a:cubicBezTo>
                      <a:pt x="151854" y="2220"/>
                      <a:pt x="151890" y="2222"/>
                      <a:pt x="151927" y="2226"/>
                    </a:cubicBezTo>
                    <a:lnTo>
                      <a:pt x="152095" y="2309"/>
                    </a:lnTo>
                    <a:cubicBezTo>
                      <a:pt x="152656" y="2564"/>
                      <a:pt x="153232" y="2709"/>
                      <a:pt x="153855" y="2709"/>
                    </a:cubicBezTo>
                    <a:cubicBezTo>
                      <a:pt x="153998" y="2709"/>
                      <a:pt x="154143" y="2701"/>
                      <a:pt x="154292" y="2686"/>
                    </a:cubicBezTo>
                    <a:cubicBezTo>
                      <a:pt x="154440" y="2673"/>
                      <a:pt x="154591" y="2664"/>
                      <a:pt x="154743" y="2664"/>
                    </a:cubicBezTo>
                    <a:cubicBezTo>
                      <a:pt x="155081" y="2664"/>
                      <a:pt x="155424" y="2709"/>
                      <a:pt x="155756" y="2853"/>
                    </a:cubicBezTo>
                    <a:cubicBezTo>
                      <a:pt x="156036" y="2980"/>
                      <a:pt x="156308" y="2999"/>
                      <a:pt x="156587" y="2999"/>
                    </a:cubicBezTo>
                    <a:cubicBezTo>
                      <a:pt x="156705" y="2999"/>
                      <a:pt x="156824" y="2996"/>
                      <a:pt x="156946" y="2996"/>
                    </a:cubicBezTo>
                    <a:cubicBezTo>
                      <a:pt x="157009" y="2996"/>
                      <a:pt x="157073" y="2997"/>
                      <a:pt x="157137" y="3000"/>
                    </a:cubicBezTo>
                    <a:lnTo>
                      <a:pt x="157639" y="3042"/>
                    </a:lnTo>
                    <a:cubicBezTo>
                      <a:pt x="158183" y="3083"/>
                      <a:pt x="160046" y="3293"/>
                      <a:pt x="160569" y="3460"/>
                    </a:cubicBezTo>
                    <a:cubicBezTo>
                      <a:pt x="160790" y="3537"/>
                      <a:pt x="161029" y="3565"/>
                      <a:pt x="161227" y="3565"/>
                    </a:cubicBezTo>
                    <a:cubicBezTo>
                      <a:pt x="161459" y="3565"/>
                      <a:pt x="161634" y="3526"/>
                      <a:pt x="161657" y="3481"/>
                    </a:cubicBezTo>
                    <a:cubicBezTo>
                      <a:pt x="161720" y="3397"/>
                      <a:pt x="161427" y="3293"/>
                      <a:pt x="161322" y="3293"/>
                    </a:cubicBezTo>
                    <a:cubicBezTo>
                      <a:pt x="161217" y="3293"/>
                      <a:pt x="160799" y="3000"/>
                      <a:pt x="160380" y="2644"/>
                    </a:cubicBezTo>
                    <a:lnTo>
                      <a:pt x="159753" y="2560"/>
                    </a:lnTo>
                    <a:lnTo>
                      <a:pt x="159230" y="2518"/>
                    </a:lnTo>
                    <a:cubicBezTo>
                      <a:pt x="158733" y="2240"/>
                      <a:pt x="158274" y="2057"/>
                      <a:pt x="158211" y="2057"/>
                    </a:cubicBezTo>
                    <a:cubicBezTo>
                      <a:pt x="158208" y="2057"/>
                      <a:pt x="158205" y="2057"/>
                      <a:pt x="158204" y="2058"/>
                    </a:cubicBezTo>
                    <a:cubicBezTo>
                      <a:pt x="158183" y="2058"/>
                      <a:pt x="157911" y="1828"/>
                      <a:pt x="157849" y="1744"/>
                    </a:cubicBezTo>
                    <a:cubicBezTo>
                      <a:pt x="157765" y="1681"/>
                      <a:pt x="157388" y="1514"/>
                      <a:pt x="157033" y="1389"/>
                    </a:cubicBezTo>
                    <a:lnTo>
                      <a:pt x="156761" y="1326"/>
                    </a:lnTo>
                    <a:lnTo>
                      <a:pt x="155463" y="1096"/>
                    </a:lnTo>
                    <a:cubicBezTo>
                      <a:pt x="154020" y="886"/>
                      <a:pt x="152409" y="656"/>
                      <a:pt x="151844" y="573"/>
                    </a:cubicBezTo>
                    <a:lnTo>
                      <a:pt x="151362" y="531"/>
                    </a:lnTo>
                    <a:cubicBezTo>
                      <a:pt x="150797" y="489"/>
                      <a:pt x="150274" y="468"/>
                      <a:pt x="149751" y="384"/>
                    </a:cubicBezTo>
                    <a:cubicBezTo>
                      <a:pt x="149120" y="279"/>
                      <a:pt x="148467" y="195"/>
                      <a:pt x="147808" y="195"/>
                    </a:cubicBezTo>
                    <a:cubicBezTo>
                      <a:pt x="147550" y="195"/>
                      <a:pt x="147291" y="208"/>
                      <a:pt x="147031" y="238"/>
                    </a:cubicBezTo>
                    <a:cubicBezTo>
                      <a:pt x="146885" y="238"/>
                      <a:pt x="146717" y="154"/>
                      <a:pt x="146571" y="133"/>
                    </a:cubicBezTo>
                    <a:lnTo>
                      <a:pt x="146090" y="29"/>
                    </a:lnTo>
                    <a:cubicBezTo>
                      <a:pt x="144897" y="175"/>
                      <a:pt x="144206" y="280"/>
                      <a:pt x="144604" y="280"/>
                    </a:cubicBezTo>
                    <a:lnTo>
                      <a:pt x="145085" y="280"/>
                    </a:lnTo>
                    <a:cubicBezTo>
                      <a:pt x="145336" y="280"/>
                      <a:pt x="144918" y="363"/>
                      <a:pt x="144165" y="468"/>
                    </a:cubicBezTo>
                    <a:lnTo>
                      <a:pt x="143453" y="342"/>
                    </a:lnTo>
                    <a:lnTo>
                      <a:pt x="142533" y="175"/>
                    </a:lnTo>
                    <a:cubicBezTo>
                      <a:pt x="142399" y="180"/>
                      <a:pt x="142236" y="183"/>
                      <a:pt x="142050" y="183"/>
                    </a:cubicBezTo>
                    <a:cubicBezTo>
                      <a:pt x="140961" y="183"/>
                      <a:pt x="139112" y="105"/>
                      <a:pt x="138175" y="105"/>
                    </a:cubicBezTo>
                    <a:cubicBezTo>
                      <a:pt x="138015" y="105"/>
                      <a:pt x="137882" y="107"/>
                      <a:pt x="137783" y="112"/>
                    </a:cubicBezTo>
                    <a:cubicBezTo>
                      <a:pt x="137087" y="112"/>
                      <a:pt x="134085" y="0"/>
                      <a:pt x="1325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6"/>
              <p:cNvSpPr/>
              <p:nvPr/>
            </p:nvSpPr>
            <p:spPr>
              <a:xfrm>
                <a:off x="4115300" y="1134025"/>
                <a:ext cx="73802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29521" h="956" extrusionOk="0">
                    <a:moveTo>
                      <a:pt x="25896" y="0"/>
                    </a:moveTo>
                    <a:cubicBezTo>
                      <a:pt x="25508" y="0"/>
                      <a:pt x="25162" y="53"/>
                      <a:pt x="24687" y="153"/>
                    </a:cubicBezTo>
                    <a:lnTo>
                      <a:pt x="24206" y="257"/>
                    </a:lnTo>
                    <a:cubicBezTo>
                      <a:pt x="23670" y="237"/>
                      <a:pt x="22515" y="67"/>
                      <a:pt x="22164" y="67"/>
                    </a:cubicBezTo>
                    <a:cubicBezTo>
                      <a:pt x="22144" y="67"/>
                      <a:pt x="22127" y="68"/>
                      <a:pt x="22113" y="69"/>
                    </a:cubicBezTo>
                    <a:cubicBezTo>
                      <a:pt x="21839" y="89"/>
                      <a:pt x="20479" y="366"/>
                      <a:pt x="19931" y="366"/>
                    </a:cubicBezTo>
                    <a:cubicBezTo>
                      <a:pt x="19894" y="366"/>
                      <a:pt x="19861" y="364"/>
                      <a:pt x="19833" y="362"/>
                    </a:cubicBezTo>
                    <a:cubicBezTo>
                      <a:pt x="19330" y="299"/>
                      <a:pt x="18180" y="257"/>
                      <a:pt x="17259" y="194"/>
                    </a:cubicBezTo>
                    <a:lnTo>
                      <a:pt x="16422" y="194"/>
                    </a:lnTo>
                    <a:cubicBezTo>
                      <a:pt x="16014" y="194"/>
                      <a:pt x="15606" y="429"/>
                      <a:pt x="15164" y="429"/>
                    </a:cubicBezTo>
                    <a:cubicBezTo>
                      <a:pt x="15130" y="429"/>
                      <a:pt x="15096" y="428"/>
                      <a:pt x="15062" y="425"/>
                    </a:cubicBezTo>
                    <a:cubicBezTo>
                      <a:pt x="14749" y="366"/>
                      <a:pt x="14509" y="234"/>
                      <a:pt x="14172" y="234"/>
                    </a:cubicBezTo>
                    <a:cubicBezTo>
                      <a:pt x="14148" y="234"/>
                      <a:pt x="14124" y="235"/>
                      <a:pt x="14099" y="236"/>
                    </a:cubicBezTo>
                    <a:cubicBezTo>
                      <a:pt x="14080" y="238"/>
                      <a:pt x="14060" y="238"/>
                      <a:pt x="14041" y="238"/>
                    </a:cubicBezTo>
                    <a:cubicBezTo>
                      <a:pt x="13770" y="238"/>
                      <a:pt x="13515" y="111"/>
                      <a:pt x="13242" y="111"/>
                    </a:cubicBezTo>
                    <a:lnTo>
                      <a:pt x="12949" y="111"/>
                    </a:lnTo>
                    <a:cubicBezTo>
                      <a:pt x="12662" y="187"/>
                      <a:pt x="12219" y="281"/>
                      <a:pt x="12096" y="281"/>
                    </a:cubicBezTo>
                    <a:cubicBezTo>
                      <a:pt x="12084" y="281"/>
                      <a:pt x="12075" y="280"/>
                      <a:pt x="12070" y="278"/>
                    </a:cubicBezTo>
                    <a:cubicBezTo>
                      <a:pt x="11986" y="257"/>
                      <a:pt x="11693" y="215"/>
                      <a:pt x="11463" y="132"/>
                    </a:cubicBezTo>
                    <a:lnTo>
                      <a:pt x="11233" y="132"/>
                    </a:lnTo>
                    <a:cubicBezTo>
                      <a:pt x="7676" y="174"/>
                      <a:pt x="4684" y="257"/>
                      <a:pt x="4684" y="257"/>
                    </a:cubicBezTo>
                    <a:cubicBezTo>
                      <a:pt x="2403" y="299"/>
                      <a:pt x="499" y="383"/>
                      <a:pt x="478" y="425"/>
                    </a:cubicBezTo>
                    <a:cubicBezTo>
                      <a:pt x="457" y="446"/>
                      <a:pt x="520" y="571"/>
                      <a:pt x="562" y="592"/>
                    </a:cubicBezTo>
                    <a:cubicBezTo>
                      <a:pt x="583" y="655"/>
                      <a:pt x="206" y="864"/>
                      <a:pt x="81" y="906"/>
                    </a:cubicBezTo>
                    <a:cubicBezTo>
                      <a:pt x="0" y="940"/>
                      <a:pt x="427" y="956"/>
                      <a:pt x="928" y="956"/>
                    </a:cubicBezTo>
                    <a:cubicBezTo>
                      <a:pt x="1337" y="956"/>
                      <a:pt x="1796" y="946"/>
                      <a:pt x="2068" y="927"/>
                    </a:cubicBezTo>
                    <a:cubicBezTo>
                      <a:pt x="2675" y="906"/>
                      <a:pt x="3345" y="864"/>
                      <a:pt x="3428" y="864"/>
                    </a:cubicBezTo>
                    <a:cubicBezTo>
                      <a:pt x="3495" y="864"/>
                      <a:pt x="4071" y="944"/>
                      <a:pt x="4460" y="944"/>
                    </a:cubicBezTo>
                    <a:cubicBezTo>
                      <a:pt x="4557" y="944"/>
                      <a:pt x="4642" y="939"/>
                      <a:pt x="4705" y="927"/>
                    </a:cubicBezTo>
                    <a:cubicBezTo>
                      <a:pt x="5019" y="885"/>
                      <a:pt x="6985" y="864"/>
                      <a:pt x="7634" y="759"/>
                    </a:cubicBezTo>
                    <a:cubicBezTo>
                      <a:pt x="8262" y="655"/>
                      <a:pt x="9099" y="571"/>
                      <a:pt x="9203" y="571"/>
                    </a:cubicBezTo>
                    <a:cubicBezTo>
                      <a:pt x="9308" y="571"/>
                      <a:pt x="9601" y="718"/>
                      <a:pt x="9685" y="801"/>
                    </a:cubicBezTo>
                    <a:cubicBezTo>
                      <a:pt x="9768" y="885"/>
                      <a:pt x="10040" y="948"/>
                      <a:pt x="10333" y="948"/>
                    </a:cubicBezTo>
                    <a:cubicBezTo>
                      <a:pt x="10626" y="948"/>
                      <a:pt x="11693" y="948"/>
                      <a:pt x="12279" y="885"/>
                    </a:cubicBezTo>
                    <a:lnTo>
                      <a:pt x="12718" y="676"/>
                    </a:lnTo>
                    <a:cubicBezTo>
                      <a:pt x="12765" y="656"/>
                      <a:pt x="12817" y="648"/>
                      <a:pt x="12874" y="648"/>
                    </a:cubicBezTo>
                    <a:cubicBezTo>
                      <a:pt x="13123" y="648"/>
                      <a:pt x="13458" y="801"/>
                      <a:pt x="13765" y="801"/>
                    </a:cubicBezTo>
                    <a:cubicBezTo>
                      <a:pt x="14120" y="819"/>
                      <a:pt x="14475" y="829"/>
                      <a:pt x="14832" y="829"/>
                    </a:cubicBezTo>
                    <a:cubicBezTo>
                      <a:pt x="15337" y="829"/>
                      <a:pt x="15844" y="808"/>
                      <a:pt x="16359" y="759"/>
                    </a:cubicBezTo>
                    <a:lnTo>
                      <a:pt x="17238" y="655"/>
                    </a:lnTo>
                    <a:cubicBezTo>
                      <a:pt x="18180" y="780"/>
                      <a:pt x="20607" y="822"/>
                      <a:pt x="21234" y="822"/>
                    </a:cubicBezTo>
                    <a:cubicBezTo>
                      <a:pt x="21862" y="822"/>
                      <a:pt x="24017" y="780"/>
                      <a:pt x="24624" y="697"/>
                    </a:cubicBezTo>
                    <a:cubicBezTo>
                      <a:pt x="25210" y="592"/>
                      <a:pt x="27532" y="508"/>
                      <a:pt x="28244" y="487"/>
                    </a:cubicBezTo>
                    <a:cubicBezTo>
                      <a:pt x="28955" y="466"/>
                      <a:pt x="29520" y="257"/>
                      <a:pt x="29520" y="236"/>
                    </a:cubicBezTo>
                    <a:cubicBezTo>
                      <a:pt x="29520" y="194"/>
                      <a:pt x="29499" y="132"/>
                      <a:pt x="29457" y="90"/>
                    </a:cubicBezTo>
                    <a:lnTo>
                      <a:pt x="29416" y="90"/>
                    </a:lnTo>
                    <a:cubicBezTo>
                      <a:pt x="28872" y="90"/>
                      <a:pt x="28328" y="132"/>
                      <a:pt x="27783" y="132"/>
                    </a:cubicBezTo>
                    <a:cubicBezTo>
                      <a:pt x="27644" y="132"/>
                      <a:pt x="27505" y="141"/>
                      <a:pt x="27365" y="141"/>
                    </a:cubicBezTo>
                    <a:cubicBezTo>
                      <a:pt x="27295" y="141"/>
                      <a:pt x="27226" y="139"/>
                      <a:pt x="27156" y="132"/>
                    </a:cubicBezTo>
                    <a:cubicBezTo>
                      <a:pt x="26622" y="43"/>
                      <a:pt x="26243" y="0"/>
                      <a:pt x="258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6"/>
              <p:cNvSpPr/>
              <p:nvPr/>
            </p:nvSpPr>
            <p:spPr>
              <a:xfrm>
                <a:off x="3295525" y="755975"/>
                <a:ext cx="1084925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3397" h="1641" extrusionOk="0">
                    <a:moveTo>
                      <a:pt x="43292" y="0"/>
                    </a:moveTo>
                    <a:cubicBezTo>
                      <a:pt x="39525" y="84"/>
                      <a:pt x="36115" y="168"/>
                      <a:pt x="36115" y="168"/>
                    </a:cubicBezTo>
                    <a:cubicBezTo>
                      <a:pt x="33834" y="210"/>
                      <a:pt x="31679" y="293"/>
                      <a:pt x="31595" y="335"/>
                    </a:cubicBezTo>
                    <a:cubicBezTo>
                      <a:pt x="31572" y="347"/>
                      <a:pt x="31531" y="352"/>
                      <a:pt x="31477" y="352"/>
                    </a:cubicBezTo>
                    <a:cubicBezTo>
                      <a:pt x="31338" y="352"/>
                      <a:pt x="31116" y="318"/>
                      <a:pt x="30905" y="272"/>
                    </a:cubicBezTo>
                    <a:lnTo>
                      <a:pt x="30696" y="293"/>
                    </a:lnTo>
                    <a:lnTo>
                      <a:pt x="30214" y="335"/>
                    </a:lnTo>
                    <a:cubicBezTo>
                      <a:pt x="29691" y="440"/>
                      <a:pt x="27348" y="544"/>
                      <a:pt x="25088" y="607"/>
                    </a:cubicBezTo>
                    <a:cubicBezTo>
                      <a:pt x="25088" y="607"/>
                      <a:pt x="23540" y="649"/>
                      <a:pt x="20715" y="712"/>
                    </a:cubicBezTo>
                    <a:cubicBezTo>
                      <a:pt x="17828" y="795"/>
                      <a:pt x="16237" y="816"/>
                      <a:pt x="16237" y="816"/>
                    </a:cubicBezTo>
                    <a:cubicBezTo>
                      <a:pt x="13936" y="858"/>
                      <a:pt x="7993" y="1005"/>
                      <a:pt x="6466" y="1109"/>
                    </a:cubicBezTo>
                    <a:cubicBezTo>
                      <a:pt x="4918" y="1214"/>
                      <a:pt x="2909" y="1277"/>
                      <a:pt x="1988" y="1319"/>
                    </a:cubicBezTo>
                    <a:lnTo>
                      <a:pt x="1151" y="1339"/>
                    </a:lnTo>
                    <a:lnTo>
                      <a:pt x="775" y="1339"/>
                    </a:lnTo>
                    <a:cubicBezTo>
                      <a:pt x="398" y="1339"/>
                      <a:pt x="22" y="1423"/>
                      <a:pt x="1" y="1528"/>
                    </a:cubicBezTo>
                    <a:lnTo>
                      <a:pt x="1" y="1570"/>
                    </a:lnTo>
                    <a:lnTo>
                      <a:pt x="1" y="1632"/>
                    </a:lnTo>
                    <a:cubicBezTo>
                      <a:pt x="7" y="1638"/>
                      <a:pt x="58" y="1641"/>
                      <a:pt x="145" y="1641"/>
                    </a:cubicBezTo>
                    <a:cubicBezTo>
                      <a:pt x="675" y="1641"/>
                      <a:pt x="2510" y="1546"/>
                      <a:pt x="3265" y="1528"/>
                    </a:cubicBezTo>
                    <a:cubicBezTo>
                      <a:pt x="4164" y="1465"/>
                      <a:pt x="5545" y="1423"/>
                      <a:pt x="6382" y="1381"/>
                    </a:cubicBezTo>
                    <a:lnTo>
                      <a:pt x="7136" y="1360"/>
                    </a:lnTo>
                    <a:cubicBezTo>
                      <a:pt x="7931" y="1339"/>
                      <a:pt x="8726" y="1339"/>
                      <a:pt x="9521" y="1319"/>
                    </a:cubicBezTo>
                    <a:cubicBezTo>
                      <a:pt x="10274" y="1277"/>
                      <a:pt x="11027" y="1277"/>
                      <a:pt x="11802" y="1256"/>
                    </a:cubicBezTo>
                    <a:cubicBezTo>
                      <a:pt x="12365" y="1256"/>
                      <a:pt x="12950" y="1212"/>
                      <a:pt x="13525" y="1212"/>
                    </a:cubicBezTo>
                    <a:cubicBezTo>
                      <a:pt x="13741" y="1212"/>
                      <a:pt x="13955" y="1218"/>
                      <a:pt x="14166" y="1235"/>
                    </a:cubicBezTo>
                    <a:lnTo>
                      <a:pt x="14940" y="1277"/>
                    </a:lnTo>
                    <a:cubicBezTo>
                      <a:pt x="15714" y="1130"/>
                      <a:pt x="19083" y="942"/>
                      <a:pt x="20108" y="921"/>
                    </a:cubicBezTo>
                    <a:cubicBezTo>
                      <a:pt x="20415" y="915"/>
                      <a:pt x="20739" y="912"/>
                      <a:pt x="21049" y="912"/>
                    </a:cubicBezTo>
                    <a:cubicBezTo>
                      <a:pt x="21796" y="912"/>
                      <a:pt x="22459" y="927"/>
                      <a:pt x="22577" y="942"/>
                    </a:cubicBezTo>
                    <a:cubicBezTo>
                      <a:pt x="22678" y="956"/>
                      <a:pt x="23038" y="981"/>
                      <a:pt x="23465" y="981"/>
                    </a:cubicBezTo>
                    <a:cubicBezTo>
                      <a:pt x="23656" y="981"/>
                      <a:pt x="23862" y="976"/>
                      <a:pt x="24063" y="963"/>
                    </a:cubicBezTo>
                    <a:lnTo>
                      <a:pt x="24670" y="900"/>
                    </a:lnTo>
                    <a:lnTo>
                      <a:pt x="25423" y="795"/>
                    </a:lnTo>
                    <a:cubicBezTo>
                      <a:pt x="25862" y="848"/>
                      <a:pt x="26281" y="874"/>
                      <a:pt x="26600" y="874"/>
                    </a:cubicBezTo>
                    <a:cubicBezTo>
                      <a:pt x="26919" y="874"/>
                      <a:pt x="27139" y="848"/>
                      <a:pt x="27180" y="795"/>
                    </a:cubicBezTo>
                    <a:lnTo>
                      <a:pt x="27306" y="691"/>
                    </a:lnTo>
                    <a:cubicBezTo>
                      <a:pt x="27365" y="677"/>
                      <a:pt x="27425" y="671"/>
                      <a:pt x="27484" y="671"/>
                    </a:cubicBezTo>
                    <a:cubicBezTo>
                      <a:pt x="27780" y="671"/>
                      <a:pt x="28073" y="816"/>
                      <a:pt x="28352" y="816"/>
                    </a:cubicBezTo>
                    <a:cubicBezTo>
                      <a:pt x="28642" y="816"/>
                      <a:pt x="28917" y="612"/>
                      <a:pt x="29244" y="612"/>
                    </a:cubicBezTo>
                    <a:cubicBezTo>
                      <a:pt x="29294" y="612"/>
                      <a:pt x="29345" y="617"/>
                      <a:pt x="29398" y="628"/>
                    </a:cubicBezTo>
                    <a:cubicBezTo>
                      <a:pt x="29482" y="649"/>
                      <a:pt x="29545" y="712"/>
                      <a:pt x="29649" y="712"/>
                    </a:cubicBezTo>
                    <a:lnTo>
                      <a:pt x="30131" y="733"/>
                    </a:lnTo>
                    <a:cubicBezTo>
                      <a:pt x="30654" y="733"/>
                      <a:pt x="31281" y="691"/>
                      <a:pt x="31574" y="607"/>
                    </a:cubicBezTo>
                    <a:lnTo>
                      <a:pt x="31825" y="607"/>
                    </a:lnTo>
                    <a:cubicBezTo>
                      <a:pt x="33395" y="544"/>
                      <a:pt x="34943" y="523"/>
                      <a:pt x="36512" y="503"/>
                    </a:cubicBezTo>
                    <a:cubicBezTo>
                      <a:pt x="36596" y="503"/>
                      <a:pt x="36683" y="499"/>
                      <a:pt x="36768" y="499"/>
                    </a:cubicBezTo>
                    <a:cubicBezTo>
                      <a:pt x="36896" y="499"/>
                      <a:pt x="37019" y="507"/>
                      <a:pt x="37119" y="544"/>
                    </a:cubicBezTo>
                    <a:cubicBezTo>
                      <a:pt x="37343" y="677"/>
                      <a:pt x="37587" y="725"/>
                      <a:pt x="37822" y="725"/>
                    </a:cubicBezTo>
                    <a:cubicBezTo>
                      <a:pt x="38070" y="725"/>
                      <a:pt x="38307" y="672"/>
                      <a:pt x="38500" y="607"/>
                    </a:cubicBezTo>
                    <a:cubicBezTo>
                      <a:pt x="38856" y="482"/>
                      <a:pt x="39211" y="440"/>
                      <a:pt x="39567" y="440"/>
                    </a:cubicBezTo>
                    <a:lnTo>
                      <a:pt x="40844" y="398"/>
                    </a:lnTo>
                    <a:cubicBezTo>
                      <a:pt x="42245" y="377"/>
                      <a:pt x="43396" y="189"/>
                      <a:pt x="43396" y="126"/>
                    </a:cubicBezTo>
                    <a:cubicBezTo>
                      <a:pt x="43396" y="105"/>
                      <a:pt x="43354" y="21"/>
                      <a:pt x="43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6"/>
              <p:cNvSpPr/>
              <p:nvPr/>
            </p:nvSpPr>
            <p:spPr>
              <a:xfrm>
                <a:off x="1790075" y="810900"/>
                <a:ext cx="3866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715" extrusionOk="0">
                    <a:moveTo>
                      <a:pt x="10713" y="0"/>
                    </a:moveTo>
                    <a:lnTo>
                      <a:pt x="10672" y="21"/>
                    </a:lnTo>
                    <a:cubicBezTo>
                      <a:pt x="10462" y="208"/>
                      <a:pt x="10207" y="245"/>
                      <a:pt x="9943" y="245"/>
                    </a:cubicBezTo>
                    <a:cubicBezTo>
                      <a:pt x="9767" y="245"/>
                      <a:pt x="9586" y="228"/>
                      <a:pt x="9413" y="228"/>
                    </a:cubicBezTo>
                    <a:cubicBezTo>
                      <a:pt x="9379" y="228"/>
                      <a:pt x="9345" y="229"/>
                      <a:pt x="9311" y="231"/>
                    </a:cubicBezTo>
                    <a:lnTo>
                      <a:pt x="7700" y="293"/>
                    </a:lnTo>
                    <a:cubicBezTo>
                      <a:pt x="5922" y="314"/>
                      <a:pt x="2281" y="398"/>
                      <a:pt x="1465" y="482"/>
                    </a:cubicBezTo>
                    <a:cubicBezTo>
                      <a:pt x="670" y="586"/>
                      <a:pt x="0" y="691"/>
                      <a:pt x="0" y="712"/>
                    </a:cubicBezTo>
                    <a:cubicBezTo>
                      <a:pt x="0" y="727"/>
                      <a:pt x="624" y="777"/>
                      <a:pt x="1111" y="777"/>
                    </a:cubicBezTo>
                    <a:cubicBezTo>
                      <a:pt x="1286" y="777"/>
                      <a:pt x="1444" y="770"/>
                      <a:pt x="1549" y="754"/>
                    </a:cubicBezTo>
                    <a:cubicBezTo>
                      <a:pt x="1619" y="750"/>
                      <a:pt x="1709" y="748"/>
                      <a:pt x="1813" y="748"/>
                    </a:cubicBezTo>
                    <a:cubicBezTo>
                      <a:pt x="2333" y="748"/>
                      <a:pt x="3184" y="792"/>
                      <a:pt x="3411" y="879"/>
                    </a:cubicBezTo>
                    <a:cubicBezTo>
                      <a:pt x="3490" y="925"/>
                      <a:pt x="3609" y="942"/>
                      <a:pt x="3741" y="942"/>
                    </a:cubicBezTo>
                    <a:cubicBezTo>
                      <a:pt x="4030" y="942"/>
                      <a:pt x="4377" y="860"/>
                      <a:pt x="4478" y="816"/>
                    </a:cubicBezTo>
                    <a:cubicBezTo>
                      <a:pt x="4530" y="790"/>
                      <a:pt x="4606" y="781"/>
                      <a:pt x="4688" y="781"/>
                    </a:cubicBezTo>
                    <a:cubicBezTo>
                      <a:pt x="4871" y="781"/>
                      <a:pt x="5083" y="829"/>
                      <a:pt x="5127" y="858"/>
                    </a:cubicBezTo>
                    <a:cubicBezTo>
                      <a:pt x="5231" y="921"/>
                      <a:pt x="5127" y="1465"/>
                      <a:pt x="5064" y="1653"/>
                    </a:cubicBezTo>
                    <a:cubicBezTo>
                      <a:pt x="5047" y="1696"/>
                      <a:pt x="5064" y="1715"/>
                      <a:pt x="5104" y="1715"/>
                    </a:cubicBezTo>
                    <a:cubicBezTo>
                      <a:pt x="5259" y="1715"/>
                      <a:pt x="5751" y="1443"/>
                      <a:pt x="5901" y="1277"/>
                    </a:cubicBezTo>
                    <a:cubicBezTo>
                      <a:pt x="6068" y="1067"/>
                      <a:pt x="7073" y="754"/>
                      <a:pt x="8098" y="607"/>
                    </a:cubicBezTo>
                    <a:lnTo>
                      <a:pt x="11174" y="607"/>
                    </a:lnTo>
                    <a:cubicBezTo>
                      <a:pt x="13454" y="544"/>
                      <a:pt x="15421" y="482"/>
                      <a:pt x="15442" y="440"/>
                    </a:cubicBezTo>
                    <a:cubicBezTo>
                      <a:pt x="15463" y="419"/>
                      <a:pt x="15463" y="293"/>
                      <a:pt x="15463" y="231"/>
                    </a:cubicBezTo>
                    <a:cubicBezTo>
                      <a:pt x="15463" y="189"/>
                      <a:pt x="15358" y="126"/>
                      <a:pt x="15233" y="126"/>
                    </a:cubicBezTo>
                    <a:lnTo>
                      <a:pt x="15128" y="126"/>
                    </a:lnTo>
                    <a:lnTo>
                      <a:pt x="13705" y="63"/>
                    </a:lnTo>
                    <a:cubicBezTo>
                      <a:pt x="12136" y="21"/>
                      <a:pt x="10776" y="21"/>
                      <a:pt x="107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6"/>
              <p:cNvSpPr/>
              <p:nvPr/>
            </p:nvSpPr>
            <p:spPr>
              <a:xfrm>
                <a:off x="2268175" y="803475"/>
                <a:ext cx="3886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5547" h="805" extrusionOk="0">
                    <a:moveTo>
                      <a:pt x="11059" y="0"/>
                    </a:moveTo>
                    <a:cubicBezTo>
                      <a:pt x="11031" y="0"/>
                      <a:pt x="11007" y="2"/>
                      <a:pt x="10986" y="4"/>
                    </a:cubicBezTo>
                    <a:cubicBezTo>
                      <a:pt x="10672" y="67"/>
                      <a:pt x="10337" y="360"/>
                      <a:pt x="10316" y="402"/>
                    </a:cubicBezTo>
                    <a:cubicBezTo>
                      <a:pt x="10316" y="410"/>
                      <a:pt x="10306" y="414"/>
                      <a:pt x="10286" y="414"/>
                    </a:cubicBezTo>
                    <a:cubicBezTo>
                      <a:pt x="10156" y="414"/>
                      <a:pt x="9619" y="241"/>
                      <a:pt x="9019" y="4"/>
                    </a:cubicBezTo>
                    <a:lnTo>
                      <a:pt x="8454" y="214"/>
                    </a:lnTo>
                    <a:cubicBezTo>
                      <a:pt x="7952" y="402"/>
                      <a:pt x="7512" y="381"/>
                      <a:pt x="7073" y="402"/>
                    </a:cubicBezTo>
                    <a:cubicBezTo>
                      <a:pt x="7007" y="404"/>
                      <a:pt x="6941" y="405"/>
                      <a:pt x="6875" y="405"/>
                    </a:cubicBezTo>
                    <a:cubicBezTo>
                      <a:pt x="6209" y="405"/>
                      <a:pt x="5542" y="316"/>
                      <a:pt x="4876" y="297"/>
                    </a:cubicBezTo>
                    <a:lnTo>
                      <a:pt x="3328" y="214"/>
                    </a:lnTo>
                    <a:cubicBezTo>
                      <a:pt x="1654" y="297"/>
                      <a:pt x="105" y="507"/>
                      <a:pt x="63" y="569"/>
                    </a:cubicBezTo>
                    <a:cubicBezTo>
                      <a:pt x="1" y="590"/>
                      <a:pt x="273" y="695"/>
                      <a:pt x="649" y="779"/>
                    </a:cubicBezTo>
                    <a:cubicBezTo>
                      <a:pt x="756" y="796"/>
                      <a:pt x="965" y="804"/>
                      <a:pt x="1228" y="804"/>
                    </a:cubicBezTo>
                    <a:cubicBezTo>
                      <a:pt x="1892" y="804"/>
                      <a:pt x="2898" y="755"/>
                      <a:pt x="3453" y="695"/>
                    </a:cubicBezTo>
                    <a:lnTo>
                      <a:pt x="4164" y="695"/>
                    </a:lnTo>
                    <a:lnTo>
                      <a:pt x="4918" y="674"/>
                    </a:lnTo>
                    <a:cubicBezTo>
                      <a:pt x="5390" y="709"/>
                      <a:pt x="7118" y="724"/>
                      <a:pt x="8848" y="724"/>
                    </a:cubicBezTo>
                    <a:cubicBezTo>
                      <a:pt x="10261" y="724"/>
                      <a:pt x="11675" y="714"/>
                      <a:pt x="12408" y="695"/>
                    </a:cubicBezTo>
                    <a:cubicBezTo>
                      <a:pt x="14019" y="674"/>
                      <a:pt x="15463" y="611"/>
                      <a:pt x="15484" y="590"/>
                    </a:cubicBezTo>
                    <a:cubicBezTo>
                      <a:pt x="15505" y="569"/>
                      <a:pt x="15547" y="318"/>
                      <a:pt x="15547" y="256"/>
                    </a:cubicBezTo>
                    <a:cubicBezTo>
                      <a:pt x="15547" y="151"/>
                      <a:pt x="15191" y="88"/>
                      <a:pt x="15066" y="88"/>
                    </a:cubicBezTo>
                    <a:cubicBezTo>
                      <a:pt x="14940" y="88"/>
                      <a:pt x="15149" y="256"/>
                      <a:pt x="15275" y="297"/>
                    </a:cubicBezTo>
                    <a:cubicBezTo>
                      <a:pt x="15380" y="360"/>
                      <a:pt x="14752" y="402"/>
                      <a:pt x="14543" y="402"/>
                    </a:cubicBezTo>
                    <a:cubicBezTo>
                      <a:pt x="14532" y="403"/>
                      <a:pt x="14520" y="404"/>
                      <a:pt x="14508" y="404"/>
                    </a:cubicBezTo>
                    <a:cubicBezTo>
                      <a:pt x="14312" y="404"/>
                      <a:pt x="13973" y="251"/>
                      <a:pt x="13894" y="172"/>
                    </a:cubicBezTo>
                    <a:cubicBezTo>
                      <a:pt x="13856" y="142"/>
                      <a:pt x="13729" y="131"/>
                      <a:pt x="13568" y="131"/>
                    </a:cubicBezTo>
                    <a:cubicBezTo>
                      <a:pt x="13280" y="131"/>
                      <a:pt x="12881" y="166"/>
                      <a:pt x="12680" y="193"/>
                    </a:cubicBezTo>
                    <a:cubicBezTo>
                      <a:pt x="12650" y="199"/>
                      <a:pt x="12612" y="202"/>
                      <a:pt x="12569" y="202"/>
                    </a:cubicBezTo>
                    <a:cubicBezTo>
                      <a:pt x="12196" y="202"/>
                      <a:pt x="11400" y="0"/>
                      <a:pt x="110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6"/>
              <p:cNvSpPr/>
              <p:nvPr/>
            </p:nvSpPr>
            <p:spPr>
              <a:xfrm>
                <a:off x="5672975" y="776375"/>
                <a:ext cx="149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5967" h="2156" extrusionOk="0">
                    <a:moveTo>
                      <a:pt x="84" y="0"/>
                    </a:moveTo>
                    <a:cubicBezTo>
                      <a:pt x="21" y="84"/>
                      <a:pt x="0" y="210"/>
                      <a:pt x="0" y="251"/>
                    </a:cubicBezTo>
                    <a:cubicBezTo>
                      <a:pt x="0" y="314"/>
                      <a:pt x="293" y="398"/>
                      <a:pt x="398" y="398"/>
                    </a:cubicBezTo>
                    <a:cubicBezTo>
                      <a:pt x="503" y="398"/>
                      <a:pt x="524" y="544"/>
                      <a:pt x="503" y="607"/>
                    </a:cubicBezTo>
                    <a:cubicBezTo>
                      <a:pt x="461" y="649"/>
                      <a:pt x="1800" y="1130"/>
                      <a:pt x="2344" y="1256"/>
                    </a:cubicBezTo>
                    <a:cubicBezTo>
                      <a:pt x="2867" y="1360"/>
                      <a:pt x="3495" y="1716"/>
                      <a:pt x="3557" y="1800"/>
                    </a:cubicBezTo>
                    <a:cubicBezTo>
                      <a:pt x="3599" y="1884"/>
                      <a:pt x="4060" y="1967"/>
                      <a:pt x="4185" y="1967"/>
                    </a:cubicBezTo>
                    <a:cubicBezTo>
                      <a:pt x="4205" y="1961"/>
                      <a:pt x="4230" y="1958"/>
                      <a:pt x="4260" y="1958"/>
                    </a:cubicBezTo>
                    <a:cubicBezTo>
                      <a:pt x="4426" y="1958"/>
                      <a:pt x="4739" y="2046"/>
                      <a:pt x="5022" y="2135"/>
                    </a:cubicBezTo>
                    <a:cubicBezTo>
                      <a:pt x="5069" y="2149"/>
                      <a:pt x="5122" y="2156"/>
                      <a:pt x="5178" y="2156"/>
                    </a:cubicBezTo>
                    <a:cubicBezTo>
                      <a:pt x="5519" y="2156"/>
                      <a:pt x="5967" y="1917"/>
                      <a:pt x="5859" y="1863"/>
                    </a:cubicBezTo>
                    <a:cubicBezTo>
                      <a:pt x="5734" y="1758"/>
                      <a:pt x="5252" y="1591"/>
                      <a:pt x="4750" y="1486"/>
                    </a:cubicBezTo>
                    <a:lnTo>
                      <a:pt x="4436" y="1360"/>
                    </a:lnTo>
                    <a:lnTo>
                      <a:pt x="3892" y="1130"/>
                    </a:lnTo>
                    <a:cubicBezTo>
                      <a:pt x="3327" y="816"/>
                      <a:pt x="2009" y="398"/>
                      <a:pt x="1026" y="189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6"/>
              <p:cNvSpPr/>
              <p:nvPr/>
            </p:nvSpPr>
            <p:spPr>
              <a:xfrm>
                <a:off x="3292400" y="762950"/>
                <a:ext cx="2390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05" extrusionOk="0">
                    <a:moveTo>
                      <a:pt x="8479" y="1"/>
                    </a:moveTo>
                    <a:cubicBezTo>
                      <a:pt x="8102" y="1"/>
                      <a:pt x="7641" y="6"/>
                      <a:pt x="7156" y="14"/>
                    </a:cubicBezTo>
                    <a:lnTo>
                      <a:pt x="6026" y="35"/>
                    </a:lnTo>
                    <a:lnTo>
                      <a:pt x="4980" y="35"/>
                    </a:lnTo>
                    <a:cubicBezTo>
                      <a:pt x="3871" y="182"/>
                      <a:pt x="1297" y="370"/>
                      <a:pt x="649" y="475"/>
                    </a:cubicBezTo>
                    <a:cubicBezTo>
                      <a:pt x="0" y="600"/>
                      <a:pt x="0" y="705"/>
                      <a:pt x="147" y="705"/>
                    </a:cubicBezTo>
                    <a:cubicBezTo>
                      <a:pt x="314" y="705"/>
                      <a:pt x="1820" y="684"/>
                      <a:pt x="2344" y="663"/>
                    </a:cubicBezTo>
                    <a:cubicBezTo>
                      <a:pt x="2867" y="642"/>
                      <a:pt x="4666" y="454"/>
                      <a:pt x="5189" y="433"/>
                    </a:cubicBezTo>
                    <a:cubicBezTo>
                      <a:pt x="5712" y="391"/>
                      <a:pt x="7010" y="370"/>
                      <a:pt x="8077" y="349"/>
                    </a:cubicBezTo>
                    <a:lnTo>
                      <a:pt x="9039" y="328"/>
                    </a:lnTo>
                    <a:cubicBezTo>
                      <a:pt x="9102" y="307"/>
                      <a:pt x="9175" y="307"/>
                      <a:pt x="9248" y="307"/>
                    </a:cubicBezTo>
                    <a:cubicBezTo>
                      <a:pt x="9322" y="307"/>
                      <a:pt x="9395" y="307"/>
                      <a:pt x="9458" y="286"/>
                    </a:cubicBezTo>
                    <a:lnTo>
                      <a:pt x="9520" y="286"/>
                    </a:lnTo>
                    <a:cubicBezTo>
                      <a:pt x="9562" y="244"/>
                      <a:pt x="9458" y="77"/>
                      <a:pt x="9416" y="35"/>
                    </a:cubicBezTo>
                    <a:cubicBezTo>
                      <a:pt x="9379" y="11"/>
                      <a:pt x="9012" y="1"/>
                      <a:pt x="8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6"/>
              <p:cNvSpPr/>
              <p:nvPr/>
            </p:nvSpPr>
            <p:spPr>
              <a:xfrm>
                <a:off x="5382650" y="732750"/>
                <a:ext cx="2150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972" extrusionOk="0">
                    <a:moveTo>
                      <a:pt x="473" y="0"/>
                    </a:moveTo>
                    <a:cubicBezTo>
                      <a:pt x="430" y="0"/>
                      <a:pt x="391" y="3"/>
                      <a:pt x="357" y="9"/>
                    </a:cubicBezTo>
                    <a:cubicBezTo>
                      <a:pt x="1" y="92"/>
                      <a:pt x="231" y="323"/>
                      <a:pt x="859" y="532"/>
                    </a:cubicBezTo>
                    <a:lnTo>
                      <a:pt x="1486" y="427"/>
                    </a:lnTo>
                    <a:cubicBezTo>
                      <a:pt x="1590" y="404"/>
                      <a:pt x="1706" y="388"/>
                      <a:pt x="1820" y="388"/>
                    </a:cubicBezTo>
                    <a:cubicBezTo>
                      <a:pt x="1915" y="388"/>
                      <a:pt x="2008" y="399"/>
                      <a:pt x="2093" y="427"/>
                    </a:cubicBezTo>
                    <a:cubicBezTo>
                      <a:pt x="3307" y="908"/>
                      <a:pt x="4646" y="657"/>
                      <a:pt x="5901" y="846"/>
                    </a:cubicBezTo>
                    <a:lnTo>
                      <a:pt x="6738" y="971"/>
                    </a:lnTo>
                    <a:cubicBezTo>
                      <a:pt x="7722" y="908"/>
                      <a:pt x="8559" y="804"/>
                      <a:pt x="8580" y="762"/>
                    </a:cubicBezTo>
                    <a:cubicBezTo>
                      <a:pt x="8600" y="741"/>
                      <a:pt x="8370" y="616"/>
                      <a:pt x="8245" y="574"/>
                    </a:cubicBezTo>
                    <a:cubicBezTo>
                      <a:pt x="8098" y="511"/>
                      <a:pt x="7471" y="427"/>
                      <a:pt x="6822" y="364"/>
                    </a:cubicBezTo>
                    <a:cubicBezTo>
                      <a:pt x="6173" y="302"/>
                      <a:pt x="3600" y="239"/>
                      <a:pt x="2637" y="92"/>
                    </a:cubicBezTo>
                    <a:lnTo>
                      <a:pt x="1758" y="260"/>
                    </a:lnTo>
                    <a:lnTo>
                      <a:pt x="1717" y="260"/>
                    </a:lnTo>
                    <a:cubicBezTo>
                      <a:pt x="1698" y="260"/>
                      <a:pt x="900" y="0"/>
                      <a:pt x="4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6"/>
              <p:cNvSpPr/>
              <p:nvPr/>
            </p:nvSpPr>
            <p:spPr>
              <a:xfrm>
                <a:off x="5559975" y="1109575"/>
                <a:ext cx="795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156" extrusionOk="0">
                    <a:moveTo>
                      <a:pt x="1361" y="1"/>
                    </a:moveTo>
                    <a:cubicBezTo>
                      <a:pt x="1194" y="1"/>
                      <a:pt x="859" y="273"/>
                      <a:pt x="754" y="398"/>
                    </a:cubicBezTo>
                    <a:cubicBezTo>
                      <a:pt x="650" y="524"/>
                      <a:pt x="859" y="733"/>
                      <a:pt x="943" y="754"/>
                    </a:cubicBezTo>
                    <a:cubicBezTo>
                      <a:pt x="1005" y="796"/>
                      <a:pt x="859" y="921"/>
                      <a:pt x="754" y="984"/>
                    </a:cubicBezTo>
                    <a:cubicBezTo>
                      <a:pt x="671" y="1005"/>
                      <a:pt x="859" y="1340"/>
                      <a:pt x="984" y="1465"/>
                    </a:cubicBezTo>
                    <a:cubicBezTo>
                      <a:pt x="1045" y="1551"/>
                      <a:pt x="985" y="1594"/>
                      <a:pt x="842" y="1594"/>
                    </a:cubicBezTo>
                    <a:cubicBezTo>
                      <a:pt x="739" y="1594"/>
                      <a:pt x="594" y="1572"/>
                      <a:pt x="419" y="1528"/>
                    </a:cubicBezTo>
                    <a:lnTo>
                      <a:pt x="106" y="1465"/>
                    </a:lnTo>
                    <a:lnTo>
                      <a:pt x="22" y="1444"/>
                    </a:lnTo>
                    <a:lnTo>
                      <a:pt x="22" y="1444"/>
                    </a:lnTo>
                    <a:cubicBezTo>
                      <a:pt x="1" y="1465"/>
                      <a:pt x="210" y="1758"/>
                      <a:pt x="273" y="1863"/>
                    </a:cubicBezTo>
                    <a:cubicBezTo>
                      <a:pt x="319" y="1909"/>
                      <a:pt x="438" y="1927"/>
                      <a:pt x="568" y="1927"/>
                    </a:cubicBezTo>
                    <a:cubicBezTo>
                      <a:pt x="732" y="1927"/>
                      <a:pt x="914" y="1898"/>
                      <a:pt x="984" y="1863"/>
                    </a:cubicBezTo>
                    <a:cubicBezTo>
                      <a:pt x="1010" y="1853"/>
                      <a:pt x="1035" y="1849"/>
                      <a:pt x="1060" y="1849"/>
                    </a:cubicBezTo>
                    <a:cubicBezTo>
                      <a:pt x="1200" y="1849"/>
                      <a:pt x="1326" y="1980"/>
                      <a:pt x="1361" y="2051"/>
                    </a:cubicBezTo>
                    <a:cubicBezTo>
                      <a:pt x="1382" y="2135"/>
                      <a:pt x="1675" y="2156"/>
                      <a:pt x="1779" y="2156"/>
                    </a:cubicBezTo>
                    <a:cubicBezTo>
                      <a:pt x="1884" y="2156"/>
                      <a:pt x="1989" y="2051"/>
                      <a:pt x="1989" y="1947"/>
                    </a:cubicBezTo>
                    <a:lnTo>
                      <a:pt x="1947" y="1884"/>
                    </a:lnTo>
                    <a:lnTo>
                      <a:pt x="1905" y="1800"/>
                    </a:lnTo>
                    <a:cubicBezTo>
                      <a:pt x="1821" y="1737"/>
                      <a:pt x="2449" y="1528"/>
                      <a:pt x="2721" y="1444"/>
                    </a:cubicBezTo>
                    <a:cubicBezTo>
                      <a:pt x="2972" y="1361"/>
                      <a:pt x="3181" y="1277"/>
                      <a:pt x="3181" y="1256"/>
                    </a:cubicBezTo>
                    <a:lnTo>
                      <a:pt x="3181" y="1256"/>
                    </a:lnTo>
                    <a:cubicBezTo>
                      <a:pt x="3181" y="1256"/>
                      <a:pt x="2616" y="1256"/>
                      <a:pt x="2365" y="1277"/>
                    </a:cubicBezTo>
                    <a:cubicBezTo>
                      <a:pt x="2135" y="1319"/>
                      <a:pt x="1884" y="1340"/>
                      <a:pt x="1779" y="1361"/>
                    </a:cubicBezTo>
                    <a:cubicBezTo>
                      <a:pt x="1752" y="1372"/>
                      <a:pt x="1712" y="1376"/>
                      <a:pt x="1666" y="1376"/>
                    </a:cubicBezTo>
                    <a:cubicBezTo>
                      <a:pt x="1564" y="1376"/>
                      <a:pt x="1434" y="1356"/>
                      <a:pt x="1362" y="1356"/>
                    </a:cubicBezTo>
                    <a:cubicBezTo>
                      <a:pt x="1343" y="1356"/>
                      <a:pt x="1329" y="1358"/>
                      <a:pt x="1319" y="1361"/>
                    </a:cubicBezTo>
                    <a:cubicBezTo>
                      <a:pt x="1319" y="1340"/>
                      <a:pt x="1612" y="1277"/>
                      <a:pt x="1717" y="1256"/>
                    </a:cubicBezTo>
                    <a:cubicBezTo>
                      <a:pt x="1736" y="1252"/>
                      <a:pt x="1755" y="1251"/>
                      <a:pt x="1774" y="1251"/>
                    </a:cubicBezTo>
                    <a:cubicBezTo>
                      <a:pt x="1856" y="1251"/>
                      <a:pt x="1926" y="1285"/>
                      <a:pt x="1926" y="1319"/>
                    </a:cubicBezTo>
                    <a:cubicBezTo>
                      <a:pt x="1926" y="1320"/>
                      <a:pt x="1926" y="1320"/>
                      <a:pt x="1926" y="1320"/>
                    </a:cubicBezTo>
                    <a:cubicBezTo>
                      <a:pt x="1933" y="1320"/>
                      <a:pt x="2033" y="1023"/>
                      <a:pt x="2093" y="942"/>
                    </a:cubicBezTo>
                    <a:cubicBezTo>
                      <a:pt x="2114" y="880"/>
                      <a:pt x="1905" y="691"/>
                      <a:pt x="1821" y="649"/>
                    </a:cubicBezTo>
                    <a:cubicBezTo>
                      <a:pt x="1738" y="628"/>
                      <a:pt x="1800" y="294"/>
                      <a:pt x="1842" y="189"/>
                    </a:cubicBezTo>
                    <a:cubicBezTo>
                      <a:pt x="1884" y="84"/>
                      <a:pt x="1487" y="1"/>
                      <a:pt x="1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6"/>
              <p:cNvSpPr/>
              <p:nvPr/>
            </p:nvSpPr>
            <p:spPr>
              <a:xfrm>
                <a:off x="4258550" y="728975"/>
                <a:ext cx="22312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537" extrusionOk="0">
                    <a:moveTo>
                      <a:pt x="7612" y="1"/>
                    </a:moveTo>
                    <a:cubicBezTo>
                      <a:pt x="7149" y="1"/>
                      <a:pt x="6589" y="6"/>
                      <a:pt x="5984" y="13"/>
                    </a:cubicBezTo>
                    <a:cubicBezTo>
                      <a:pt x="4352" y="34"/>
                      <a:pt x="21" y="306"/>
                      <a:pt x="0" y="369"/>
                    </a:cubicBezTo>
                    <a:cubicBezTo>
                      <a:pt x="0" y="432"/>
                      <a:pt x="167" y="515"/>
                      <a:pt x="314" y="536"/>
                    </a:cubicBezTo>
                    <a:lnTo>
                      <a:pt x="398" y="474"/>
                    </a:lnTo>
                    <a:cubicBezTo>
                      <a:pt x="649" y="285"/>
                      <a:pt x="947" y="262"/>
                      <a:pt x="1248" y="262"/>
                    </a:cubicBezTo>
                    <a:cubicBezTo>
                      <a:pt x="1348" y="262"/>
                      <a:pt x="1449" y="264"/>
                      <a:pt x="1548" y="264"/>
                    </a:cubicBezTo>
                    <a:lnTo>
                      <a:pt x="2260" y="264"/>
                    </a:lnTo>
                    <a:cubicBezTo>
                      <a:pt x="2835" y="328"/>
                      <a:pt x="4742" y="356"/>
                      <a:pt x="6020" y="356"/>
                    </a:cubicBezTo>
                    <a:cubicBezTo>
                      <a:pt x="6415" y="356"/>
                      <a:pt x="6750" y="353"/>
                      <a:pt x="6968" y="348"/>
                    </a:cubicBezTo>
                    <a:cubicBezTo>
                      <a:pt x="7867" y="327"/>
                      <a:pt x="8809" y="118"/>
                      <a:pt x="8872" y="55"/>
                    </a:cubicBezTo>
                    <a:cubicBezTo>
                      <a:pt x="8925" y="15"/>
                      <a:pt x="8414" y="1"/>
                      <a:pt x="7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6"/>
              <p:cNvSpPr/>
              <p:nvPr/>
            </p:nvSpPr>
            <p:spPr>
              <a:xfrm>
                <a:off x="3931600" y="734000"/>
                <a:ext cx="19147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96" extrusionOk="0">
                    <a:moveTo>
                      <a:pt x="4081" y="1"/>
                    </a:moveTo>
                    <a:cubicBezTo>
                      <a:pt x="1884" y="231"/>
                      <a:pt x="64" y="440"/>
                      <a:pt x="22" y="461"/>
                    </a:cubicBezTo>
                    <a:cubicBezTo>
                      <a:pt x="1" y="482"/>
                      <a:pt x="482" y="649"/>
                      <a:pt x="1047" y="796"/>
                    </a:cubicBezTo>
                    <a:lnTo>
                      <a:pt x="1633" y="733"/>
                    </a:lnTo>
                    <a:lnTo>
                      <a:pt x="2386" y="628"/>
                    </a:lnTo>
                    <a:cubicBezTo>
                      <a:pt x="3223" y="545"/>
                      <a:pt x="4625" y="461"/>
                      <a:pt x="5504" y="440"/>
                    </a:cubicBezTo>
                    <a:lnTo>
                      <a:pt x="6278" y="419"/>
                    </a:lnTo>
                    <a:lnTo>
                      <a:pt x="6717" y="419"/>
                    </a:lnTo>
                    <a:cubicBezTo>
                      <a:pt x="7219" y="419"/>
                      <a:pt x="7617" y="377"/>
                      <a:pt x="7638" y="356"/>
                    </a:cubicBezTo>
                    <a:cubicBezTo>
                      <a:pt x="7659" y="356"/>
                      <a:pt x="7324" y="168"/>
                      <a:pt x="7198" y="126"/>
                    </a:cubicBezTo>
                    <a:cubicBezTo>
                      <a:pt x="7159" y="106"/>
                      <a:pt x="7110" y="99"/>
                      <a:pt x="7062" y="99"/>
                    </a:cubicBezTo>
                    <a:cubicBezTo>
                      <a:pt x="6957" y="99"/>
                      <a:pt x="6850" y="133"/>
                      <a:pt x="6822" y="147"/>
                    </a:cubicBezTo>
                    <a:cubicBezTo>
                      <a:pt x="6822" y="153"/>
                      <a:pt x="6805" y="155"/>
                      <a:pt x="6775" y="155"/>
                    </a:cubicBezTo>
                    <a:cubicBezTo>
                      <a:pt x="6694" y="155"/>
                      <a:pt x="6513" y="136"/>
                      <a:pt x="6299" y="105"/>
                    </a:cubicBezTo>
                    <a:lnTo>
                      <a:pt x="6090" y="105"/>
                    </a:lnTo>
                    <a:lnTo>
                      <a:pt x="40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6"/>
              <p:cNvSpPr/>
              <p:nvPr/>
            </p:nvSpPr>
            <p:spPr>
              <a:xfrm>
                <a:off x="2977500" y="789975"/>
                <a:ext cx="286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589" extrusionOk="0">
                    <a:moveTo>
                      <a:pt x="10336" y="0"/>
                    </a:moveTo>
                    <a:lnTo>
                      <a:pt x="9834" y="105"/>
                    </a:lnTo>
                    <a:lnTo>
                      <a:pt x="8872" y="293"/>
                    </a:lnTo>
                    <a:cubicBezTo>
                      <a:pt x="8390" y="210"/>
                      <a:pt x="7805" y="105"/>
                      <a:pt x="7533" y="42"/>
                    </a:cubicBezTo>
                    <a:lnTo>
                      <a:pt x="7407" y="126"/>
                    </a:lnTo>
                    <a:cubicBezTo>
                      <a:pt x="7175" y="297"/>
                      <a:pt x="6929" y="332"/>
                      <a:pt x="6681" y="332"/>
                    </a:cubicBezTo>
                    <a:cubicBezTo>
                      <a:pt x="6504" y="332"/>
                      <a:pt x="6326" y="314"/>
                      <a:pt x="6152" y="314"/>
                    </a:cubicBezTo>
                    <a:lnTo>
                      <a:pt x="4310" y="356"/>
                    </a:lnTo>
                    <a:cubicBezTo>
                      <a:pt x="2302" y="419"/>
                      <a:pt x="335" y="461"/>
                      <a:pt x="209" y="461"/>
                    </a:cubicBezTo>
                    <a:cubicBezTo>
                      <a:pt x="105" y="503"/>
                      <a:pt x="0" y="544"/>
                      <a:pt x="0" y="586"/>
                    </a:cubicBezTo>
                    <a:cubicBezTo>
                      <a:pt x="0" y="588"/>
                      <a:pt x="43" y="589"/>
                      <a:pt x="124" y="589"/>
                    </a:cubicBezTo>
                    <a:cubicBezTo>
                      <a:pt x="952" y="589"/>
                      <a:pt x="5709" y="497"/>
                      <a:pt x="7616" y="440"/>
                    </a:cubicBezTo>
                    <a:cubicBezTo>
                      <a:pt x="9709" y="398"/>
                      <a:pt x="11445" y="210"/>
                      <a:pt x="11445" y="168"/>
                    </a:cubicBezTo>
                    <a:cubicBezTo>
                      <a:pt x="11445" y="105"/>
                      <a:pt x="10943" y="21"/>
                      <a:pt x="103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6"/>
              <p:cNvSpPr/>
              <p:nvPr/>
            </p:nvSpPr>
            <p:spPr>
              <a:xfrm>
                <a:off x="5837750" y="835175"/>
                <a:ext cx="847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1836" extrusionOk="0">
                    <a:moveTo>
                      <a:pt x="159" y="1"/>
                    </a:moveTo>
                    <a:cubicBezTo>
                      <a:pt x="100" y="1"/>
                      <a:pt x="59" y="11"/>
                      <a:pt x="42" y="34"/>
                    </a:cubicBezTo>
                    <a:cubicBezTo>
                      <a:pt x="0" y="96"/>
                      <a:pt x="942" y="1017"/>
                      <a:pt x="1340" y="1247"/>
                    </a:cubicBezTo>
                    <a:cubicBezTo>
                      <a:pt x="1758" y="1456"/>
                      <a:pt x="2574" y="1770"/>
                      <a:pt x="2762" y="1833"/>
                    </a:cubicBezTo>
                    <a:cubicBezTo>
                      <a:pt x="2776" y="1835"/>
                      <a:pt x="2791" y="1835"/>
                      <a:pt x="2807" y="1835"/>
                    </a:cubicBezTo>
                    <a:cubicBezTo>
                      <a:pt x="2996" y="1835"/>
                      <a:pt x="3269" y="1722"/>
                      <a:pt x="3327" y="1645"/>
                    </a:cubicBezTo>
                    <a:cubicBezTo>
                      <a:pt x="3390" y="1561"/>
                      <a:pt x="3160" y="1394"/>
                      <a:pt x="3055" y="1331"/>
                    </a:cubicBezTo>
                    <a:cubicBezTo>
                      <a:pt x="2930" y="1289"/>
                      <a:pt x="2637" y="1080"/>
                      <a:pt x="2616" y="996"/>
                    </a:cubicBezTo>
                    <a:cubicBezTo>
                      <a:pt x="2574" y="933"/>
                      <a:pt x="1319" y="389"/>
                      <a:pt x="921" y="201"/>
                    </a:cubicBezTo>
                    <a:cubicBezTo>
                      <a:pt x="615" y="79"/>
                      <a:pt x="320" y="1"/>
                      <a:pt x="1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6"/>
              <p:cNvSpPr/>
              <p:nvPr/>
            </p:nvSpPr>
            <p:spPr>
              <a:xfrm>
                <a:off x="5785450" y="850525"/>
                <a:ext cx="5495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488" extrusionOk="0">
                    <a:moveTo>
                      <a:pt x="367" y="1"/>
                    </a:moveTo>
                    <a:cubicBezTo>
                      <a:pt x="215" y="1"/>
                      <a:pt x="80" y="31"/>
                      <a:pt x="42" y="68"/>
                    </a:cubicBezTo>
                    <a:cubicBezTo>
                      <a:pt x="0" y="110"/>
                      <a:pt x="356" y="612"/>
                      <a:pt x="523" y="780"/>
                    </a:cubicBezTo>
                    <a:cubicBezTo>
                      <a:pt x="670" y="926"/>
                      <a:pt x="670" y="1198"/>
                      <a:pt x="649" y="1219"/>
                    </a:cubicBezTo>
                    <a:cubicBezTo>
                      <a:pt x="628" y="1261"/>
                      <a:pt x="921" y="1428"/>
                      <a:pt x="1046" y="1470"/>
                    </a:cubicBezTo>
                    <a:cubicBezTo>
                      <a:pt x="1066" y="1482"/>
                      <a:pt x="1105" y="1487"/>
                      <a:pt x="1157" y="1487"/>
                    </a:cubicBezTo>
                    <a:cubicBezTo>
                      <a:pt x="1375" y="1487"/>
                      <a:pt x="1815" y="1395"/>
                      <a:pt x="1967" y="1345"/>
                    </a:cubicBezTo>
                    <a:cubicBezTo>
                      <a:pt x="2134" y="1261"/>
                      <a:pt x="2197" y="1094"/>
                      <a:pt x="2030" y="926"/>
                    </a:cubicBezTo>
                    <a:cubicBezTo>
                      <a:pt x="1883" y="780"/>
                      <a:pt x="879" y="110"/>
                      <a:pt x="670" y="47"/>
                    </a:cubicBezTo>
                    <a:cubicBezTo>
                      <a:pt x="578" y="14"/>
                      <a:pt x="469" y="1"/>
                      <a:pt x="3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6"/>
              <p:cNvSpPr/>
              <p:nvPr/>
            </p:nvSpPr>
            <p:spPr>
              <a:xfrm>
                <a:off x="5655200" y="1041050"/>
                <a:ext cx="811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2" extrusionOk="0">
                    <a:moveTo>
                      <a:pt x="1737" y="1"/>
                    </a:moveTo>
                    <a:cubicBezTo>
                      <a:pt x="1548" y="1"/>
                      <a:pt x="942" y="210"/>
                      <a:pt x="921" y="231"/>
                    </a:cubicBezTo>
                    <a:cubicBezTo>
                      <a:pt x="900" y="315"/>
                      <a:pt x="147" y="231"/>
                      <a:pt x="84" y="398"/>
                    </a:cubicBezTo>
                    <a:cubicBezTo>
                      <a:pt x="0" y="545"/>
                      <a:pt x="523" y="691"/>
                      <a:pt x="732" y="691"/>
                    </a:cubicBezTo>
                    <a:cubicBezTo>
                      <a:pt x="963" y="691"/>
                      <a:pt x="1193" y="524"/>
                      <a:pt x="1235" y="440"/>
                    </a:cubicBezTo>
                    <a:cubicBezTo>
                      <a:pt x="1238" y="428"/>
                      <a:pt x="1260" y="423"/>
                      <a:pt x="1297" y="423"/>
                    </a:cubicBezTo>
                    <a:cubicBezTo>
                      <a:pt x="1519" y="423"/>
                      <a:pt x="2272" y="608"/>
                      <a:pt x="2595" y="608"/>
                    </a:cubicBezTo>
                    <a:cubicBezTo>
                      <a:pt x="2950" y="608"/>
                      <a:pt x="3243" y="503"/>
                      <a:pt x="3243" y="482"/>
                    </a:cubicBezTo>
                    <a:cubicBezTo>
                      <a:pt x="3243" y="419"/>
                      <a:pt x="2699" y="210"/>
                      <a:pt x="2469" y="126"/>
                    </a:cubicBezTo>
                    <a:cubicBezTo>
                      <a:pt x="2218" y="64"/>
                      <a:pt x="1904" y="1"/>
                      <a:pt x="17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6"/>
              <p:cNvSpPr/>
              <p:nvPr/>
            </p:nvSpPr>
            <p:spPr>
              <a:xfrm>
                <a:off x="3028750" y="784750"/>
                <a:ext cx="1386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35" extrusionOk="0">
                    <a:moveTo>
                      <a:pt x="1695" y="0"/>
                    </a:moveTo>
                    <a:cubicBezTo>
                      <a:pt x="1695" y="0"/>
                      <a:pt x="628" y="0"/>
                      <a:pt x="105" y="84"/>
                    </a:cubicBezTo>
                    <a:lnTo>
                      <a:pt x="63" y="84"/>
                    </a:lnTo>
                    <a:cubicBezTo>
                      <a:pt x="1" y="272"/>
                      <a:pt x="147" y="398"/>
                      <a:pt x="419" y="398"/>
                    </a:cubicBezTo>
                    <a:lnTo>
                      <a:pt x="649" y="419"/>
                    </a:lnTo>
                    <a:cubicBezTo>
                      <a:pt x="801" y="430"/>
                      <a:pt x="953" y="435"/>
                      <a:pt x="1104" y="435"/>
                    </a:cubicBezTo>
                    <a:cubicBezTo>
                      <a:pt x="2303" y="435"/>
                      <a:pt x="3480" y="123"/>
                      <a:pt x="4699" y="123"/>
                    </a:cubicBezTo>
                    <a:cubicBezTo>
                      <a:pt x="4765" y="123"/>
                      <a:pt x="4831" y="124"/>
                      <a:pt x="4897" y="126"/>
                    </a:cubicBezTo>
                    <a:lnTo>
                      <a:pt x="5211" y="126"/>
                    </a:lnTo>
                    <a:cubicBezTo>
                      <a:pt x="5545" y="105"/>
                      <a:pt x="3976" y="21"/>
                      <a:pt x="1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6"/>
              <p:cNvSpPr/>
              <p:nvPr/>
            </p:nvSpPr>
            <p:spPr>
              <a:xfrm>
                <a:off x="5409325" y="1157700"/>
                <a:ext cx="10152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806" extrusionOk="0">
                    <a:moveTo>
                      <a:pt x="3056" y="1"/>
                    </a:moveTo>
                    <a:cubicBezTo>
                      <a:pt x="2804" y="1"/>
                      <a:pt x="1365" y="342"/>
                      <a:pt x="840" y="342"/>
                    </a:cubicBezTo>
                    <a:cubicBezTo>
                      <a:pt x="798" y="342"/>
                      <a:pt x="762" y="340"/>
                      <a:pt x="733" y="335"/>
                    </a:cubicBezTo>
                    <a:cubicBezTo>
                      <a:pt x="664" y="321"/>
                      <a:pt x="596" y="315"/>
                      <a:pt x="532" y="315"/>
                    </a:cubicBezTo>
                    <a:cubicBezTo>
                      <a:pt x="229" y="315"/>
                      <a:pt x="1" y="455"/>
                      <a:pt x="1" y="524"/>
                    </a:cubicBezTo>
                    <a:cubicBezTo>
                      <a:pt x="1" y="538"/>
                      <a:pt x="68" y="543"/>
                      <a:pt x="179" y="543"/>
                    </a:cubicBezTo>
                    <a:cubicBezTo>
                      <a:pt x="570" y="543"/>
                      <a:pt x="1498" y="473"/>
                      <a:pt x="1905" y="440"/>
                    </a:cubicBezTo>
                    <a:cubicBezTo>
                      <a:pt x="2003" y="424"/>
                      <a:pt x="2095" y="417"/>
                      <a:pt x="2179" y="417"/>
                    </a:cubicBezTo>
                    <a:cubicBezTo>
                      <a:pt x="2524" y="417"/>
                      <a:pt x="2738" y="532"/>
                      <a:pt x="2721" y="566"/>
                    </a:cubicBezTo>
                    <a:cubicBezTo>
                      <a:pt x="2700" y="628"/>
                      <a:pt x="2847" y="775"/>
                      <a:pt x="2888" y="796"/>
                    </a:cubicBezTo>
                    <a:cubicBezTo>
                      <a:pt x="2892" y="802"/>
                      <a:pt x="2910" y="805"/>
                      <a:pt x="2940" y="805"/>
                    </a:cubicBezTo>
                    <a:cubicBezTo>
                      <a:pt x="3099" y="805"/>
                      <a:pt x="3570" y="723"/>
                      <a:pt x="3746" y="670"/>
                    </a:cubicBezTo>
                    <a:cubicBezTo>
                      <a:pt x="3956" y="649"/>
                      <a:pt x="4060" y="461"/>
                      <a:pt x="4060" y="419"/>
                    </a:cubicBezTo>
                    <a:cubicBezTo>
                      <a:pt x="4039" y="377"/>
                      <a:pt x="3516" y="315"/>
                      <a:pt x="3307" y="315"/>
                    </a:cubicBezTo>
                    <a:cubicBezTo>
                      <a:pt x="3098" y="273"/>
                      <a:pt x="3265" y="126"/>
                      <a:pt x="3370" y="63"/>
                    </a:cubicBezTo>
                    <a:cubicBezTo>
                      <a:pt x="3474" y="22"/>
                      <a:pt x="3349" y="1"/>
                      <a:pt x="30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6"/>
              <p:cNvSpPr/>
              <p:nvPr/>
            </p:nvSpPr>
            <p:spPr>
              <a:xfrm>
                <a:off x="5461650" y="1116825"/>
                <a:ext cx="471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104" extrusionOk="0">
                    <a:moveTo>
                      <a:pt x="1849" y="0"/>
                    </a:moveTo>
                    <a:cubicBezTo>
                      <a:pt x="1668" y="0"/>
                      <a:pt x="811" y="71"/>
                      <a:pt x="419" y="108"/>
                    </a:cubicBezTo>
                    <a:cubicBezTo>
                      <a:pt x="0" y="192"/>
                      <a:pt x="189" y="318"/>
                      <a:pt x="314" y="338"/>
                    </a:cubicBezTo>
                    <a:cubicBezTo>
                      <a:pt x="440" y="380"/>
                      <a:pt x="419" y="610"/>
                      <a:pt x="398" y="652"/>
                    </a:cubicBezTo>
                    <a:cubicBezTo>
                      <a:pt x="377" y="715"/>
                      <a:pt x="586" y="1008"/>
                      <a:pt x="649" y="1071"/>
                    </a:cubicBezTo>
                    <a:cubicBezTo>
                      <a:pt x="667" y="1093"/>
                      <a:pt x="714" y="1103"/>
                      <a:pt x="778" y="1103"/>
                    </a:cubicBezTo>
                    <a:cubicBezTo>
                      <a:pt x="1011" y="1103"/>
                      <a:pt x="1467" y="972"/>
                      <a:pt x="1549" y="841"/>
                    </a:cubicBezTo>
                    <a:cubicBezTo>
                      <a:pt x="1653" y="694"/>
                      <a:pt x="1674" y="380"/>
                      <a:pt x="1653" y="297"/>
                    </a:cubicBezTo>
                    <a:cubicBezTo>
                      <a:pt x="1632" y="213"/>
                      <a:pt x="1758" y="87"/>
                      <a:pt x="1800" y="87"/>
                    </a:cubicBezTo>
                    <a:cubicBezTo>
                      <a:pt x="1863" y="66"/>
                      <a:pt x="1883" y="25"/>
                      <a:pt x="1883" y="4"/>
                    </a:cubicBezTo>
                    <a:cubicBezTo>
                      <a:pt x="1883" y="1"/>
                      <a:pt x="1871" y="0"/>
                      <a:pt x="18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6"/>
              <p:cNvSpPr/>
              <p:nvPr/>
            </p:nvSpPr>
            <p:spPr>
              <a:xfrm>
                <a:off x="3551325" y="754925"/>
                <a:ext cx="143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634" extrusionOk="0">
                    <a:moveTo>
                      <a:pt x="4645" y="1"/>
                    </a:moveTo>
                    <a:cubicBezTo>
                      <a:pt x="4433" y="36"/>
                      <a:pt x="3534" y="161"/>
                      <a:pt x="3045" y="161"/>
                    </a:cubicBezTo>
                    <a:cubicBezTo>
                      <a:pt x="2956" y="161"/>
                      <a:pt x="2880" y="157"/>
                      <a:pt x="2825" y="147"/>
                    </a:cubicBezTo>
                    <a:cubicBezTo>
                      <a:pt x="2794" y="142"/>
                      <a:pt x="2756" y="140"/>
                      <a:pt x="2712" y="140"/>
                    </a:cubicBezTo>
                    <a:cubicBezTo>
                      <a:pt x="2319" y="140"/>
                      <a:pt x="1436" y="323"/>
                      <a:pt x="853" y="383"/>
                    </a:cubicBezTo>
                    <a:lnTo>
                      <a:pt x="853" y="383"/>
                    </a:lnTo>
                    <a:lnTo>
                      <a:pt x="691" y="273"/>
                    </a:lnTo>
                    <a:cubicBezTo>
                      <a:pt x="105" y="335"/>
                      <a:pt x="0" y="377"/>
                      <a:pt x="461" y="398"/>
                    </a:cubicBezTo>
                    <a:cubicBezTo>
                      <a:pt x="489" y="400"/>
                      <a:pt x="520" y="402"/>
                      <a:pt x="554" y="402"/>
                    </a:cubicBezTo>
                    <a:cubicBezTo>
                      <a:pt x="638" y="402"/>
                      <a:pt x="740" y="395"/>
                      <a:pt x="853" y="383"/>
                    </a:cubicBezTo>
                    <a:lnTo>
                      <a:pt x="853" y="383"/>
                    </a:lnTo>
                    <a:lnTo>
                      <a:pt x="1151" y="586"/>
                    </a:lnTo>
                    <a:cubicBezTo>
                      <a:pt x="1172" y="618"/>
                      <a:pt x="1230" y="633"/>
                      <a:pt x="1287" y="633"/>
                    </a:cubicBezTo>
                    <a:cubicBezTo>
                      <a:pt x="1345" y="633"/>
                      <a:pt x="1402" y="618"/>
                      <a:pt x="1423" y="586"/>
                    </a:cubicBezTo>
                    <a:cubicBezTo>
                      <a:pt x="1575" y="423"/>
                      <a:pt x="1756" y="390"/>
                      <a:pt x="1945" y="390"/>
                    </a:cubicBezTo>
                    <a:cubicBezTo>
                      <a:pt x="2073" y="390"/>
                      <a:pt x="2204" y="405"/>
                      <a:pt x="2333" y="405"/>
                    </a:cubicBezTo>
                    <a:cubicBezTo>
                      <a:pt x="2379" y="405"/>
                      <a:pt x="2424" y="403"/>
                      <a:pt x="2469" y="398"/>
                    </a:cubicBezTo>
                    <a:cubicBezTo>
                      <a:pt x="3474" y="356"/>
                      <a:pt x="4499" y="356"/>
                      <a:pt x="5482" y="335"/>
                    </a:cubicBezTo>
                    <a:lnTo>
                      <a:pt x="5608" y="335"/>
                    </a:lnTo>
                    <a:cubicBezTo>
                      <a:pt x="5754" y="314"/>
                      <a:pt x="5566" y="252"/>
                      <a:pt x="5189" y="252"/>
                    </a:cubicBezTo>
                    <a:lnTo>
                      <a:pt x="4959" y="147"/>
                    </a:lnTo>
                    <a:lnTo>
                      <a:pt x="4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6"/>
              <p:cNvSpPr/>
              <p:nvPr/>
            </p:nvSpPr>
            <p:spPr>
              <a:xfrm>
                <a:off x="5217725" y="1119525"/>
                <a:ext cx="86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578" extrusionOk="0">
                    <a:moveTo>
                      <a:pt x="1346" y="0"/>
                    </a:moveTo>
                    <a:cubicBezTo>
                      <a:pt x="781" y="21"/>
                      <a:pt x="195" y="293"/>
                      <a:pt x="91" y="419"/>
                    </a:cubicBezTo>
                    <a:cubicBezTo>
                      <a:pt x="0" y="509"/>
                      <a:pt x="94" y="578"/>
                      <a:pt x="287" y="578"/>
                    </a:cubicBezTo>
                    <a:cubicBezTo>
                      <a:pt x="362" y="578"/>
                      <a:pt x="452" y="568"/>
                      <a:pt x="551" y="544"/>
                    </a:cubicBezTo>
                    <a:cubicBezTo>
                      <a:pt x="886" y="502"/>
                      <a:pt x="2622" y="335"/>
                      <a:pt x="2978" y="314"/>
                    </a:cubicBezTo>
                    <a:cubicBezTo>
                      <a:pt x="3334" y="314"/>
                      <a:pt x="3459" y="105"/>
                      <a:pt x="3397" y="63"/>
                    </a:cubicBezTo>
                    <a:cubicBezTo>
                      <a:pt x="3355" y="0"/>
                      <a:pt x="1890" y="0"/>
                      <a:pt x="13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6"/>
              <p:cNvSpPr/>
              <p:nvPr/>
            </p:nvSpPr>
            <p:spPr>
              <a:xfrm>
                <a:off x="5549525" y="1043675"/>
                <a:ext cx="4500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747" extrusionOk="0">
                    <a:moveTo>
                      <a:pt x="1047" y="0"/>
                    </a:moveTo>
                    <a:cubicBezTo>
                      <a:pt x="837" y="0"/>
                      <a:pt x="168" y="105"/>
                      <a:pt x="42" y="231"/>
                    </a:cubicBezTo>
                    <a:lnTo>
                      <a:pt x="21" y="335"/>
                    </a:lnTo>
                    <a:lnTo>
                      <a:pt x="0" y="440"/>
                    </a:lnTo>
                    <a:cubicBezTo>
                      <a:pt x="21" y="628"/>
                      <a:pt x="942" y="649"/>
                      <a:pt x="1256" y="733"/>
                    </a:cubicBezTo>
                    <a:cubicBezTo>
                      <a:pt x="1303" y="742"/>
                      <a:pt x="1349" y="746"/>
                      <a:pt x="1392" y="746"/>
                    </a:cubicBezTo>
                    <a:cubicBezTo>
                      <a:pt x="1634" y="746"/>
                      <a:pt x="1800" y="612"/>
                      <a:pt x="1800" y="523"/>
                    </a:cubicBezTo>
                    <a:cubicBezTo>
                      <a:pt x="1779" y="419"/>
                      <a:pt x="1633" y="210"/>
                      <a:pt x="1570" y="126"/>
                    </a:cubicBezTo>
                    <a:cubicBezTo>
                      <a:pt x="1486" y="63"/>
                      <a:pt x="1256" y="0"/>
                      <a:pt x="10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6"/>
              <p:cNvSpPr/>
              <p:nvPr/>
            </p:nvSpPr>
            <p:spPr>
              <a:xfrm>
                <a:off x="2219525" y="1167025"/>
                <a:ext cx="1360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306" extrusionOk="0">
                    <a:moveTo>
                      <a:pt x="5334" y="261"/>
                    </a:moveTo>
                    <a:cubicBezTo>
                      <a:pt x="5250" y="261"/>
                      <a:pt x="5013" y="264"/>
                      <a:pt x="4631" y="270"/>
                    </a:cubicBezTo>
                    <a:lnTo>
                      <a:pt x="4631" y="270"/>
                    </a:lnTo>
                    <a:cubicBezTo>
                      <a:pt x="4724" y="274"/>
                      <a:pt x="4806" y="276"/>
                      <a:pt x="4876" y="276"/>
                    </a:cubicBezTo>
                    <a:cubicBezTo>
                      <a:pt x="5294" y="266"/>
                      <a:pt x="5441" y="261"/>
                      <a:pt x="5334" y="261"/>
                    </a:cubicBezTo>
                    <a:close/>
                    <a:moveTo>
                      <a:pt x="1370" y="0"/>
                    </a:moveTo>
                    <a:cubicBezTo>
                      <a:pt x="1344" y="0"/>
                      <a:pt x="1327" y="2"/>
                      <a:pt x="1319" y="4"/>
                    </a:cubicBezTo>
                    <a:cubicBezTo>
                      <a:pt x="1131" y="88"/>
                      <a:pt x="524" y="172"/>
                      <a:pt x="356" y="172"/>
                    </a:cubicBezTo>
                    <a:cubicBezTo>
                      <a:pt x="168" y="172"/>
                      <a:pt x="1" y="276"/>
                      <a:pt x="1" y="297"/>
                    </a:cubicBezTo>
                    <a:cubicBezTo>
                      <a:pt x="1" y="303"/>
                      <a:pt x="266" y="306"/>
                      <a:pt x="672" y="306"/>
                    </a:cubicBezTo>
                    <a:cubicBezTo>
                      <a:pt x="1650" y="306"/>
                      <a:pt x="3441" y="291"/>
                      <a:pt x="4269" y="276"/>
                    </a:cubicBezTo>
                    <a:cubicBezTo>
                      <a:pt x="4402" y="274"/>
                      <a:pt x="4522" y="272"/>
                      <a:pt x="4631" y="270"/>
                    </a:cubicBezTo>
                    <a:lnTo>
                      <a:pt x="4631" y="270"/>
                    </a:lnTo>
                    <a:cubicBezTo>
                      <a:pt x="3691" y="229"/>
                      <a:pt x="1727" y="0"/>
                      <a:pt x="1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6"/>
              <p:cNvSpPr/>
              <p:nvPr/>
            </p:nvSpPr>
            <p:spPr>
              <a:xfrm>
                <a:off x="5861775" y="767175"/>
                <a:ext cx="7277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976" extrusionOk="0">
                    <a:moveTo>
                      <a:pt x="249" y="0"/>
                    </a:moveTo>
                    <a:cubicBezTo>
                      <a:pt x="67" y="0"/>
                      <a:pt x="1" y="53"/>
                      <a:pt x="107" y="159"/>
                    </a:cubicBezTo>
                    <a:lnTo>
                      <a:pt x="232" y="180"/>
                    </a:lnTo>
                    <a:cubicBezTo>
                      <a:pt x="1027" y="285"/>
                      <a:pt x="1718" y="682"/>
                      <a:pt x="2492" y="891"/>
                    </a:cubicBezTo>
                    <a:lnTo>
                      <a:pt x="2764" y="975"/>
                    </a:lnTo>
                    <a:cubicBezTo>
                      <a:pt x="2910" y="808"/>
                      <a:pt x="1467" y="264"/>
                      <a:pt x="860" y="96"/>
                    </a:cubicBezTo>
                    <a:cubicBezTo>
                      <a:pt x="603" y="32"/>
                      <a:pt x="391" y="0"/>
                      <a:pt x="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6"/>
              <p:cNvSpPr/>
              <p:nvPr/>
            </p:nvSpPr>
            <p:spPr>
              <a:xfrm>
                <a:off x="5550725" y="1184325"/>
                <a:ext cx="385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610" extrusionOk="0">
                    <a:moveTo>
                      <a:pt x="374" y="0"/>
                    </a:moveTo>
                    <a:cubicBezTo>
                      <a:pt x="343" y="0"/>
                      <a:pt x="314" y="1"/>
                      <a:pt x="287" y="3"/>
                    </a:cubicBezTo>
                    <a:cubicBezTo>
                      <a:pt x="15" y="24"/>
                      <a:pt x="183" y="254"/>
                      <a:pt x="287" y="317"/>
                    </a:cubicBezTo>
                    <a:cubicBezTo>
                      <a:pt x="369" y="358"/>
                      <a:pt x="362" y="390"/>
                      <a:pt x="289" y="390"/>
                    </a:cubicBezTo>
                    <a:cubicBezTo>
                      <a:pt x="251" y="390"/>
                      <a:pt x="193" y="380"/>
                      <a:pt x="120" y="359"/>
                    </a:cubicBezTo>
                    <a:cubicBezTo>
                      <a:pt x="116" y="358"/>
                      <a:pt x="112" y="358"/>
                      <a:pt x="108" y="358"/>
                    </a:cubicBezTo>
                    <a:cubicBezTo>
                      <a:pt x="1" y="358"/>
                      <a:pt x="299" y="609"/>
                      <a:pt x="725" y="609"/>
                    </a:cubicBezTo>
                    <a:cubicBezTo>
                      <a:pt x="818" y="609"/>
                      <a:pt x="917" y="597"/>
                      <a:pt x="1020" y="568"/>
                    </a:cubicBezTo>
                    <a:lnTo>
                      <a:pt x="1543" y="400"/>
                    </a:lnTo>
                    <a:cubicBezTo>
                      <a:pt x="1543" y="254"/>
                      <a:pt x="1417" y="128"/>
                      <a:pt x="1313" y="107"/>
                    </a:cubicBezTo>
                    <a:cubicBezTo>
                      <a:pt x="1217" y="88"/>
                      <a:pt x="689" y="0"/>
                      <a:pt x="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6"/>
              <p:cNvSpPr/>
              <p:nvPr/>
            </p:nvSpPr>
            <p:spPr>
              <a:xfrm>
                <a:off x="3597350" y="811275"/>
                <a:ext cx="664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362" extrusionOk="0">
                    <a:moveTo>
                      <a:pt x="2549" y="0"/>
                    </a:moveTo>
                    <a:cubicBezTo>
                      <a:pt x="2295" y="0"/>
                      <a:pt x="1056" y="159"/>
                      <a:pt x="565" y="216"/>
                    </a:cubicBezTo>
                    <a:cubicBezTo>
                      <a:pt x="1" y="299"/>
                      <a:pt x="1" y="362"/>
                      <a:pt x="565" y="362"/>
                    </a:cubicBezTo>
                    <a:cubicBezTo>
                      <a:pt x="1110" y="362"/>
                      <a:pt x="2595" y="278"/>
                      <a:pt x="2616" y="257"/>
                    </a:cubicBezTo>
                    <a:cubicBezTo>
                      <a:pt x="2658" y="195"/>
                      <a:pt x="2616" y="69"/>
                      <a:pt x="2595" y="6"/>
                    </a:cubicBezTo>
                    <a:cubicBezTo>
                      <a:pt x="2593" y="2"/>
                      <a:pt x="2577" y="0"/>
                      <a:pt x="25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6"/>
              <p:cNvSpPr/>
              <p:nvPr/>
            </p:nvSpPr>
            <p:spPr>
              <a:xfrm>
                <a:off x="2255625" y="1140525"/>
                <a:ext cx="80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712" extrusionOk="0">
                    <a:moveTo>
                      <a:pt x="2730" y="0"/>
                    </a:moveTo>
                    <a:cubicBezTo>
                      <a:pt x="2209" y="0"/>
                      <a:pt x="1398" y="32"/>
                      <a:pt x="1026" y="165"/>
                    </a:cubicBezTo>
                    <a:cubicBezTo>
                      <a:pt x="461" y="374"/>
                      <a:pt x="0" y="688"/>
                      <a:pt x="0" y="709"/>
                    </a:cubicBezTo>
                    <a:cubicBezTo>
                      <a:pt x="0" y="710"/>
                      <a:pt x="4" y="711"/>
                      <a:pt x="10" y="711"/>
                    </a:cubicBezTo>
                    <a:cubicBezTo>
                      <a:pt x="80" y="711"/>
                      <a:pt x="506" y="612"/>
                      <a:pt x="984" y="478"/>
                    </a:cubicBezTo>
                    <a:cubicBezTo>
                      <a:pt x="1507" y="290"/>
                      <a:pt x="3097" y="18"/>
                      <a:pt x="3202" y="18"/>
                    </a:cubicBezTo>
                    <a:cubicBezTo>
                      <a:pt x="3232" y="11"/>
                      <a:pt x="3029" y="0"/>
                      <a:pt x="27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6"/>
              <p:cNvSpPr/>
              <p:nvPr/>
            </p:nvSpPr>
            <p:spPr>
              <a:xfrm>
                <a:off x="5388425" y="1187725"/>
                <a:ext cx="314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51" extrusionOk="0">
                    <a:moveTo>
                      <a:pt x="655" y="0"/>
                    </a:moveTo>
                    <a:cubicBezTo>
                      <a:pt x="509" y="0"/>
                      <a:pt x="398" y="107"/>
                      <a:pt x="398" y="139"/>
                    </a:cubicBezTo>
                    <a:cubicBezTo>
                      <a:pt x="398" y="202"/>
                      <a:pt x="628" y="327"/>
                      <a:pt x="753" y="390"/>
                    </a:cubicBezTo>
                    <a:cubicBezTo>
                      <a:pt x="858" y="411"/>
                      <a:pt x="377" y="495"/>
                      <a:pt x="209" y="515"/>
                    </a:cubicBezTo>
                    <a:cubicBezTo>
                      <a:pt x="84" y="536"/>
                      <a:pt x="0" y="725"/>
                      <a:pt x="0" y="767"/>
                    </a:cubicBezTo>
                    <a:cubicBezTo>
                      <a:pt x="21" y="829"/>
                      <a:pt x="586" y="850"/>
                      <a:pt x="795" y="850"/>
                    </a:cubicBezTo>
                    <a:cubicBezTo>
                      <a:pt x="1004" y="850"/>
                      <a:pt x="1172" y="787"/>
                      <a:pt x="1235" y="704"/>
                    </a:cubicBezTo>
                    <a:cubicBezTo>
                      <a:pt x="1255" y="599"/>
                      <a:pt x="963" y="118"/>
                      <a:pt x="795" y="34"/>
                    </a:cubicBezTo>
                    <a:cubicBezTo>
                      <a:pt x="747" y="10"/>
                      <a:pt x="699" y="0"/>
                      <a:pt x="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6"/>
              <p:cNvSpPr/>
              <p:nvPr/>
            </p:nvSpPr>
            <p:spPr>
              <a:xfrm>
                <a:off x="5437050" y="1208975"/>
                <a:ext cx="445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72" extrusionOk="0">
                    <a:moveTo>
                      <a:pt x="545" y="0"/>
                    </a:moveTo>
                    <a:cubicBezTo>
                      <a:pt x="168" y="42"/>
                      <a:pt x="1" y="147"/>
                      <a:pt x="85" y="251"/>
                    </a:cubicBezTo>
                    <a:cubicBezTo>
                      <a:pt x="178" y="329"/>
                      <a:pt x="708" y="372"/>
                      <a:pt x="1087" y="372"/>
                    </a:cubicBezTo>
                    <a:cubicBezTo>
                      <a:pt x="1219" y="372"/>
                      <a:pt x="1333" y="367"/>
                      <a:pt x="1403" y="356"/>
                    </a:cubicBezTo>
                    <a:cubicBezTo>
                      <a:pt x="1612" y="293"/>
                      <a:pt x="1779" y="147"/>
                      <a:pt x="1779" y="84"/>
                    </a:cubicBezTo>
                    <a:cubicBezTo>
                      <a:pt x="1779" y="42"/>
                      <a:pt x="880" y="0"/>
                      <a:pt x="5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6"/>
              <p:cNvSpPr/>
              <p:nvPr/>
            </p:nvSpPr>
            <p:spPr>
              <a:xfrm>
                <a:off x="5682925" y="1026975"/>
                <a:ext cx="3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37" extrusionOk="0">
                    <a:moveTo>
                      <a:pt x="890" y="1"/>
                    </a:moveTo>
                    <a:cubicBezTo>
                      <a:pt x="636" y="1"/>
                      <a:pt x="269" y="84"/>
                      <a:pt x="146" y="145"/>
                    </a:cubicBezTo>
                    <a:cubicBezTo>
                      <a:pt x="0" y="229"/>
                      <a:pt x="146" y="375"/>
                      <a:pt x="523" y="522"/>
                    </a:cubicBezTo>
                    <a:cubicBezTo>
                      <a:pt x="558" y="532"/>
                      <a:pt x="593" y="537"/>
                      <a:pt x="629" y="537"/>
                    </a:cubicBezTo>
                    <a:cubicBezTo>
                      <a:pt x="965" y="537"/>
                      <a:pt x="1336" y="135"/>
                      <a:pt x="1109" y="41"/>
                    </a:cubicBezTo>
                    <a:cubicBezTo>
                      <a:pt x="1064" y="12"/>
                      <a:pt x="985" y="1"/>
                      <a:pt x="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6"/>
              <p:cNvSpPr/>
              <p:nvPr/>
            </p:nvSpPr>
            <p:spPr>
              <a:xfrm>
                <a:off x="5740575" y="1033175"/>
                <a:ext cx="161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17" extrusionOk="0">
                    <a:moveTo>
                      <a:pt x="174" y="0"/>
                    </a:moveTo>
                    <a:cubicBezTo>
                      <a:pt x="0" y="0"/>
                      <a:pt x="42" y="171"/>
                      <a:pt x="121" y="211"/>
                    </a:cubicBezTo>
                    <a:cubicBezTo>
                      <a:pt x="163" y="274"/>
                      <a:pt x="121" y="504"/>
                      <a:pt x="100" y="588"/>
                    </a:cubicBezTo>
                    <a:cubicBezTo>
                      <a:pt x="87" y="607"/>
                      <a:pt x="92" y="617"/>
                      <a:pt x="112" y="617"/>
                    </a:cubicBezTo>
                    <a:cubicBezTo>
                      <a:pt x="157" y="617"/>
                      <a:pt x="276" y="570"/>
                      <a:pt x="435" y="483"/>
                    </a:cubicBezTo>
                    <a:cubicBezTo>
                      <a:pt x="644" y="337"/>
                      <a:pt x="372" y="23"/>
                      <a:pt x="205" y="2"/>
                    </a:cubicBezTo>
                    <a:cubicBezTo>
                      <a:pt x="194" y="1"/>
                      <a:pt x="184" y="0"/>
                      <a:pt x="1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6"/>
              <p:cNvSpPr/>
              <p:nvPr/>
            </p:nvSpPr>
            <p:spPr>
              <a:xfrm>
                <a:off x="5211575" y="1099250"/>
                <a:ext cx="17325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64" extrusionOk="0">
                    <a:moveTo>
                      <a:pt x="650" y="0"/>
                    </a:moveTo>
                    <a:cubicBezTo>
                      <a:pt x="572" y="0"/>
                      <a:pt x="397" y="43"/>
                      <a:pt x="211" y="121"/>
                    </a:cubicBezTo>
                    <a:cubicBezTo>
                      <a:pt x="1" y="226"/>
                      <a:pt x="25" y="464"/>
                      <a:pt x="187" y="464"/>
                    </a:cubicBezTo>
                    <a:cubicBezTo>
                      <a:pt x="218" y="464"/>
                      <a:pt x="254" y="455"/>
                      <a:pt x="295" y="435"/>
                    </a:cubicBezTo>
                    <a:cubicBezTo>
                      <a:pt x="525" y="309"/>
                      <a:pt x="692" y="79"/>
                      <a:pt x="692" y="16"/>
                    </a:cubicBezTo>
                    <a:cubicBezTo>
                      <a:pt x="692" y="5"/>
                      <a:pt x="677" y="0"/>
                      <a:pt x="6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6"/>
              <p:cNvSpPr/>
              <p:nvPr/>
            </p:nvSpPr>
            <p:spPr>
              <a:xfrm>
                <a:off x="3735450" y="753350"/>
                <a:ext cx="214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3" extrusionOk="0">
                    <a:moveTo>
                      <a:pt x="649" y="1"/>
                    </a:moveTo>
                    <a:cubicBezTo>
                      <a:pt x="482" y="1"/>
                      <a:pt x="0" y="189"/>
                      <a:pt x="0" y="273"/>
                    </a:cubicBezTo>
                    <a:cubicBezTo>
                      <a:pt x="0" y="279"/>
                      <a:pt x="13" y="282"/>
                      <a:pt x="34" y="282"/>
                    </a:cubicBezTo>
                    <a:cubicBezTo>
                      <a:pt x="150" y="282"/>
                      <a:pt x="532" y="197"/>
                      <a:pt x="691" y="126"/>
                    </a:cubicBezTo>
                    <a:cubicBezTo>
                      <a:pt x="858" y="64"/>
                      <a:pt x="837" y="1"/>
                      <a:pt x="6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6"/>
              <p:cNvSpPr/>
              <p:nvPr/>
            </p:nvSpPr>
            <p:spPr>
              <a:xfrm>
                <a:off x="5513425" y="1038425"/>
                <a:ext cx="3665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90" extrusionOk="0">
                    <a:moveTo>
                      <a:pt x="850" y="0"/>
                    </a:moveTo>
                    <a:cubicBezTo>
                      <a:pt x="691" y="0"/>
                      <a:pt x="537" y="7"/>
                      <a:pt x="440" y="22"/>
                    </a:cubicBezTo>
                    <a:cubicBezTo>
                      <a:pt x="210" y="85"/>
                      <a:pt x="1" y="189"/>
                      <a:pt x="1" y="189"/>
                    </a:cubicBezTo>
                    <a:lnTo>
                      <a:pt x="963" y="189"/>
                    </a:lnTo>
                    <a:cubicBezTo>
                      <a:pt x="1235" y="169"/>
                      <a:pt x="1465" y="106"/>
                      <a:pt x="1444" y="64"/>
                    </a:cubicBezTo>
                    <a:cubicBezTo>
                      <a:pt x="1444" y="23"/>
                      <a:pt x="1139" y="0"/>
                      <a:pt x="8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6"/>
              <p:cNvSpPr/>
              <p:nvPr/>
            </p:nvSpPr>
            <p:spPr>
              <a:xfrm>
                <a:off x="5349175" y="1203800"/>
                <a:ext cx="17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94" extrusionOk="0">
                    <a:moveTo>
                      <a:pt x="572" y="1"/>
                    </a:moveTo>
                    <a:cubicBezTo>
                      <a:pt x="431" y="1"/>
                      <a:pt x="221" y="55"/>
                      <a:pt x="126" y="82"/>
                    </a:cubicBezTo>
                    <a:cubicBezTo>
                      <a:pt x="1" y="124"/>
                      <a:pt x="1" y="270"/>
                      <a:pt x="126" y="375"/>
                    </a:cubicBezTo>
                    <a:cubicBezTo>
                      <a:pt x="145" y="388"/>
                      <a:pt x="168" y="394"/>
                      <a:pt x="195" y="394"/>
                    </a:cubicBezTo>
                    <a:cubicBezTo>
                      <a:pt x="377" y="394"/>
                      <a:pt x="712" y="116"/>
                      <a:pt x="712" y="61"/>
                    </a:cubicBezTo>
                    <a:cubicBezTo>
                      <a:pt x="705" y="17"/>
                      <a:pt x="648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6"/>
              <p:cNvSpPr/>
              <p:nvPr/>
            </p:nvSpPr>
            <p:spPr>
              <a:xfrm>
                <a:off x="1824075" y="1119550"/>
                <a:ext cx="329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301" extrusionOk="0">
                    <a:moveTo>
                      <a:pt x="740" y="1"/>
                    </a:moveTo>
                    <a:cubicBezTo>
                      <a:pt x="350" y="1"/>
                      <a:pt x="276" y="62"/>
                      <a:pt x="1" y="292"/>
                    </a:cubicBezTo>
                    <a:cubicBezTo>
                      <a:pt x="124" y="297"/>
                      <a:pt x="222" y="300"/>
                      <a:pt x="305" y="300"/>
                    </a:cubicBezTo>
                    <a:cubicBezTo>
                      <a:pt x="619" y="300"/>
                      <a:pt x="741" y="251"/>
                      <a:pt x="1319" y="20"/>
                    </a:cubicBezTo>
                    <a:cubicBezTo>
                      <a:pt x="1067" y="9"/>
                      <a:pt x="882" y="1"/>
                      <a:pt x="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6"/>
              <p:cNvSpPr/>
              <p:nvPr/>
            </p:nvSpPr>
            <p:spPr>
              <a:xfrm>
                <a:off x="5537500" y="1001100"/>
                <a:ext cx="1990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348" extrusionOk="0">
                    <a:moveTo>
                      <a:pt x="504" y="1"/>
                    </a:moveTo>
                    <a:cubicBezTo>
                      <a:pt x="322" y="1"/>
                      <a:pt x="17" y="154"/>
                      <a:pt x="0" y="239"/>
                    </a:cubicBezTo>
                    <a:cubicBezTo>
                      <a:pt x="0" y="306"/>
                      <a:pt x="55" y="325"/>
                      <a:pt x="111" y="325"/>
                    </a:cubicBezTo>
                    <a:cubicBezTo>
                      <a:pt x="160" y="325"/>
                      <a:pt x="211" y="311"/>
                      <a:pt x="230" y="301"/>
                    </a:cubicBezTo>
                    <a:cubicBezTo>
                      <a:pt x="245" y="291"/>
                      <a:pt x="264" y="287"/>
                      <a:pt x="284" y="287"/>
                    </a:cubicBezTo>
                    <a:cubicBezTo>
                      <a:pt x="348" y="287"/>
                      <a:pt x="424" y="327"/>
                      <a:pt x="440" y="343"/>
                    </a:cubicBezTo>
                    <a:cubicBezTo>
                      <a:pt x="448" y="346"/>
                      <a:pt x="459" y="347"/>
                      <a:pt x="472" y="347"/>
                    </a:cubicBezTo>
                    <a:cubicBezTo>
                      <a:pt x="551" y="347"/>
                      <a:pt x="696" y="296"/>
                      <a:pt x="733" y="260"/>
                    </a:cubicBezTo>
                    <a:cubicBezTo>
                      <a:pt x="795" y="239"/>
                      <a:pt x="733" y="134"/>
                      <a:pt x="607" y="29"/>
                    </a:cubicBezTo>
                    <a:cubicBezTo>
                      <a:pt x="583" y="9"/>
                      <a:pt x="547" y="1"/>
                      <a:pt x="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6"/>
              <p:cNvSpPr/>
              <p:nvPr/>
            </p:nvSpPr>
            <p:spPr>
              <a:xfrm>
                <a:off x="2946625" y="787300"/>
                <a:ext cx="145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22" extrusionOk="0">
                    <a:moveTo>
                      <a:pt x="403" y="0"/>
                    </a:moveTo>
                    <a:cubicBezTo>
                      <a:pt x="395" y="0"/>
                      <a:pt x="386" y="1"/>
                      <a:pt x="377" y="3"/>
                    </a:cubicBezTo>
                    <a:cubicBezTo>
                      <a:pt x="168" y="24"/>
                      <a:pt x="1" y="233"/>
                      <a:pt x="1" y="296"/>
                    </a:cubicBezTo>
                    <a:cubicBezTo>
                      <a:pt x="1" y="338"/>
                      <a:pt x="168" y="421"/>
                      <a:pt x="356" y="421"/>
                    </a:cubicBezTo>
                    <a:cubicBezTo>
                      <a:pt x="536" y="421"/>
                      <a:pt x="583" y="0"/>
                      <a:pt x="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6"/>
              <p:cNvSpPr/>
              <p:nvPr/>
            </p:nvSpPr>
            <p:spPr>
              <a:xfrm>
                <a:off x="5707500" y="1003400"/>
                <a:ext cx="267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0" extrusionOk="0">
                    <a:moveTo>
                      <a:pt x="231" y="0"/>
                    </a:moveTo>
                    <a:cubicBezTo>
                      <a:pt x="0" y="0"/>
                      <a:pt x="0" y="230"/>
                      <a:pt x="63" y="272"/>
                    </a:cubicBezTo>
                    <a:cubicBezTo>
                      <a:pt x="67" y="284"/>
                      <a:pt x="91" y="289"/>
                      <a:pt x="128" y="289"/>
                    </a:cubicBezTo>
                    <a:cubicBezTo>
                      <a:pt x="285" y="289"/>
                      <a:pt x="681" y="197"/>
                      <a:pt x="816" y="147"/>
                    </a:cubicBezTo>
                    <a:cubicBezTo>
                      <a:pt x="963" y="126"/>
                      <a:pt x="1068" y="63"/>
                      <a:pt x="1068" y="42"/>
                    </a:cubicBezTo>
                    <a:cubicBezTo>
                      <a:pt x="1068" y="42"/>
                      <a:pt x="482" y="0"/>
                      <a:pt x="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6"/>
              <p:cNvSpPr/>
              <p:nvPr/>
            </p:nvSpPr>
            <p:spPr>
              <a:xfrm>
                <a:off x="1963225" y="771675"/>
                <a:ext cx="2722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377" extrusionOk="0">
                    <a:moveTo>
                      <a:pt x="565" y="0"/>
                    </a:moveTo>
                    <a:cubicBezTo>
                      <a:pt x="440" y="0"/>
                      <a:pt x="168" y="167"/>
                      <a:pt x="84" y="230"/>
                    </a:cubicBezTo>
                    <a:cubicBezTo>
                      <a:pt x="0" y="314"/>
                      <a:pt x="84" y="377"/>
                      <a:pt x="251" y="377"/>
                    </a:cubicBezTo>
                    <a:cubicBezTo>
                      <a:pt x="398" y="377"/>
                      <a:pt x="753" y="314"/>
                      <a:pt x="712" y="293"/>
                    </a:cubicBezTo>
                    <a:cubicBezTo>
                      <a:pt x="691" y="293"/>
                      <a:pt x="900" y="188"/>
                      <a:pt x="984" y="147"/>
                    </a:cubicBezTo>
                    <a:cubicBezTo>
                      <a:pt x="1067" y="105"/>
                      <a:pt x="1088" y="42"/>
                      <a:pt x="1067" y="21"/>
                    </a:cubicBezTo>
                    <a:cubicBezTo>
                      <a:pt x="1025" y="0"/>
                      <a:pt x="691" y="0"/>
                      <a:pt x="5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6"/>
              <p:cNvSpPr/>
              <p:nvPr/>
            </p:nvSpPr>
            <p:spPr>
              <a:xfrm>
                <a:off x="5680825" y="1106450"/>
                <a:ext cx="25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299" extrusionOk="0">
                    <a:moveTo>
                      <a:pt x="314" y="0"/>
                    </a:moveTo>
                    <a:cubicBezTo>
                      <a:pt x="147" y="0"/>
                      <a:pt x="0" y="21"/>
                      <a:pt x="0" y="63"/>
                    </a:cubicBezTo>
                    <a:cubicBezTo>
                      <a:pt x="0" y="84"/>
                      <a:pt x="502" y="272"/>
                      <a:pt x="712" y="293"/>
                    </a:cubicBezTo>
                    <a:cubicBezTo>
                      <a:pt x="729" y="297"/>
                      <a:pt x="746" y="298"/>
                      <a:pt x="761" y="298"/>
                    </a:cubicBezTo>
                    <a:cubicBezTo>
                      <a:pt x="938" y="298"/>
                      <a:pt x="1026" y="101"/>
                      <a:pt x="1026" y="63"/>
                    </a:cubicBezTo>
                    <a:cubicBezTo>
                      <a:pt x="984" y="0"/>
                      <a:pt x="502" y="0"/>
                      <a:pt x="3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6"/>
              <p:cNvSpPr/>
              <p:nvPr/>
            </p:nvSpPr>
            <p:spPr>
              <a:xfrm>
                <a:off x="5427650" y="1116900"/>
                <a:ext cx="204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94" extrusionOk="0">
                    <a:moveTo>
                      <a:pt x="523" y="1"/>
                    </a:moveTo>
                    <a:cubicBezTo>
                      <a:pt x="377" y="1"/>
                      <a:pt x="0" y="168"/>
                      <a:pt x="0" y="210"/>
                    </a:cubicBezTo>
                    <a:cubicBezTo>
                      <a:pt x="0" y="273"/>
                      <a:pt x="398" y="294"/>
                      <a:pt x="523" y="294"/>
                    </a:cubicBezTo>
                    <a:cubicBezTo>
                      <a:pt x="649" y="294"/>
                      <a:pt x="795" y="252"/>
                      <a:pt x="816" y="210"/>
                    </a:cubicBezTo>
                    <a:lnTo>
                      <a:pt x="816" y="189"/>
                    </a:lnTo>
                    <a:lnTo>
                      <a:pt x="816" y="126"/>
                    </a:lnTo>
                    <a:cubicBezTo>
                      <a:pt x="795" y="63"/>
                      <a:pt x="649" y="1"/>
                      <a:pt x="5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6"/>
              <p:cNvSpPr/>
              <p:nvPr/>
            </p:nvSpPr>
            <p:spPr>
              <a:xfrm>
                <a:off x="5675075" y="1124225"/>
                <a:ext cx="214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524" extrusionOk="0">
                    <a:moveTo>
                      <a:pt x="774" y="1"/>
                    </a:moveTo>
                    <a:cubicBezTo>
                      <a:pt x="377" y="1"/>
                      <a:pt x="314" y="314"/>
                      <a:pt x="0" y="524"/>
                    </a:cubicBezTo>
                    <a:cubicBezTo>
                      <a:pt x="795" y="524"/>
                      <a:pt x="858" y="46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6"/>
              <p:cNvSpPr/>
              <p:nvPr/>
            </p:nvSpPr>
            <p:spPr>
              <a:xfrm>
                <a:off x="5221025" y="1163450"/>
                <a:ext cx="361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8" extrusionOk="0">
                    <a:moveTo>
                      <a:pt x="524" y="1"/>
                    </a:moveTo>
                    <a:cubicBezTo>
                      <a:pt x="231" y="1"/>
                      <a:pt x="0" y="22"/>
                      <a:pt x="0" y="43"/>
                    </a:cubicBezTo>
                    <a:cubicBezTo>
                      <a:pt x="21" y="85"/>
                      <a:pt x="272" y="147"/>
                      <a:pt x="544" y="147"/>
                    </a:cubicBezTo>
                    <a:lnTo>
                      <a:pt x="816" y="126"/>
                    </a:lnTo>
                    <a:lnTo>
                      <a:pt x="1068" y="105"/>
                    </a:lnTo>
                    <a:cubicBezTo>
                      <a:pt x="1444" y="22"/>
                      <a:pt x="816" y="1"/>
                      <a:pt x="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6"/>
              <p:cNvSpPr/>
              <p:nvPr/>
            </p:nvSpPr>
            <p:spPr>
              <a:xfrm>
                <a:off x="5294775" y="1197975"/>
                <a:ext cx="209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36" extrusionOk="0">
                    <a:moveTo>
                      <a:pt x="210" y="1"/>
                    </a:moveTo>
                    <a:cubicBezTo>
                      <a:pt x="63" y="22"/>
                      <a:pt x="1" y="210"/>
                      <a:pt x="1" y="252"/>
                    </a:cubicBezTo>
                    <a:cubicBezTo>
                      <a:pt x="1" y="315"/>
                      <a:pt x="398" y="336"/>
                      <a:pt x="545" y="336"/>
                    </a:cubicBezTo>
                    <a:cubicBezTo>
                      <a:pt x="712" y="336"/>
                      <a:pt x="838" y="294"/>
                      <a:pt x="817" y="210"/>
                    </a:cubicBezTo>
                    <a:cubicBezTo>
                      <a:pt x="796" y="168"/>
                      <a:pt x="356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6"/>
              <p:cNvSpPr/>
              <p:nvPr/>
            </p:nvSpPr>
            <p:spPr>
              <a:xfrm>
                <a:off x="5459025" y="1110925"/>
                <a:ext cx="34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" extrusionOk="0">
                    <a:moveTo>
                      <a:pt x="548" y="1"/>
                    </a:moveTo>
                    <a:cubicBezTo>
                      <a:pt x="449" y="1"/>
                      <a:pt x="364" y="3"/>
                      <a:pt x="315" y="10"/>
                    </a:cubicBezTo>
                    <a:cubicBezTo>
                      <a:pt x="126" y="51"/>
                      <a:pt x="1" y="114"/>
                      <a:pt x="1" y="135"/>
                    </a:cubicBezTo>
                    <a:lnTo>
                      <a:pt x="942" y="135"/>
                    </a:lnTo>
                    <a:cubicBezTo>
                      <a:pt x="1235" y="114"/>
                      <a:pt x="1361" y="72"/>
                      <a:pt x="1235" y="30"/>
                    </a:cubicBezTo>
                    <a:cubicBezTo>
                      <a:pt x="1117" y="16"/>
                      <a:pt x="789" y="1"/>
                      <a:pt x="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6"/>
              <p:cNvSpPr/>
              <p:nvPr/>
            </p:nvSpPr>
            <p:spPr>
              <a:xfrm>
                <a:off x="1726700" y="954225"/>
                <a:ext cx="158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34" extrusionOk="0">
                    <a:moveTo>
                      <a:pt x="485" y="0"/>
                    </a:moveTo>
                    <a:cubicBezTo>
                      <a:pt x="338" y="0"/>
                      <a:pt x="87" y="147"/>
                      <a:pt x="25" y="210"/>
                    </a:cubicBezTo>
                    <a:cubicBezTo>
                      <a:pt x="0" y="222"/>
                      <a:pt x="32" y="234"/>
                      <a:pt x="99" y="234"/>
                    </a:cubicBezTo>
                    <a:cubicBezTo>
                      <a:pt x="149" y="234"/>
                      <a:pt x="217" y="227"/>
                      <a:pt x="297" y="210"/>
                    </a:cubicBezTo>
                    <a:cubicBezTo>
                      <a:pt x="485" y="147"/>
                      <a:pt x="631" y="0"/>
                      <a:pt x="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6"/>
              <p:cNvSpPr/>
              <p:nvPr/>
            </p:nvSpPr>
            <p:spPr>
              <a:xfrm>
                <a:off x="5666325" y="844300"/>
                <a:ext cx="129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13" extrusionOk="0">
                    <a:moveTo>
                      <a:pt x="198" y="1"/>
                    </a:moveTo>
                    <a:cubicBezTo>
                      <a:pt x="47" y="1"/>
                      <a:pt x="0" y="91"/>
                      <a:pt x="57" y="129"/>
                    </a:cubicBezTo>
                    <a:cubicBezTo>
                      <a:pt x="99" y="192"/>
                      <a:pt x="266" y="213"/>
                      <a:pt x="392" y="213"/>
                    </a:cubicBezTo>
                    <a:cubicBezTo>
                      <a:pt x="518" y="213"/>
                      <a:pt x="413" y="24"/>
                      <a:pt x="246" y="3"/>
                    </a:cubicBezTo>
                    <a:cubicBezTo>
                      <a:pt x="229" y="2"/>
                      <a:pt x="213" y="1"/>
                      <a:pt x="1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6"/>
              <p:cNvSpPr/>
              <p:nvPr/>
            </p:nvSpPr>
            <p:spPr>
              <a:xfrm>
                <a:off x="1747175" y="929125"/>
                <a:ext cx="24100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00" extrusionOk="0">
                    <a:moveTo>
                      <a:pt x="566" y="0"/>
                    </a:moveTo>
                    <a:lnTo>
                      <a:pt x="398" y="63"/>
                    </a:lnTo>
                    <a:lnTo>
                      <a:pt x="231" y="105"/>
                    </a:lnTo>
                    <a:cubicBezTo>
                      <a:pt x="84" y="251"/>
                      <a:pt x="1" y="377"/>
                      <a:pt x="1" y="398"/>
                    </a:cubicBezTo>
                    <a:cubicBezTo>
                      <a:pt x="2" y="399"/>
                      <a:pt x="6" y="400"/>
                      <a:pt x="12" y="400"/>
                    </a:cubicBezTo>
                    <a:cubicBezTo>
                      <a:pt x="87" y="400"/>
                      <a:pt x="475" y="290"/>
                      <a:pt x="649" y="251"/>
                    </a:cubicBezTo>
                    <a:cubicBezTo>
                      <a:pt x="838" y="188"/>
                      <a:pt x="963" y="126"/>
                      <a:pt x="963" y="105"/>
                    </a:cubicBezTo>
                    <a:cubicBezTo>
                      <a:pt x="963" y="84"/>
                      <a:pt x="817" y="42"/>
                      <a:pt x="5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6"/>
              <p:cNvSpPr/>
              <p:nvPr/>
            </p:nvSpPr>
            <p:spPr>
              <a:xfrm>
                <a:off x="5542200" y="1165550"/>
                <a:ext cx="157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36" extrusionOk="0">
                    <a:moveTo>
                      <a:pt x="210" y="1"/>
                    </a:moveTo>
                    <a:cubicBezTo>
                      <a:pt x="84" y="1"/>
                      <a:pt x="1" y="42"/>
                      <a:pt x="21" y="126"/>
                    </a:cubicBezTo>
                    <a:cubicBezTo>
                      <a:pt x="21" y="168"/>
                      <a:pt x="356" y="335"/>
                      <a:pt x="503" y="335"/>
                    </a:cubicBezTo>
                    <a:cubicBezTo>
                      <a:pt x="607" y="314"/>
                      <a:pt x="628" y="126"/>
                      <a:pt x="628" y="63"/>
                    </a:cubicBezTo>
                    <a:cubicBezTo>
                      <a:pt x="628" y="21"/>
                      <a:pt x="314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6"/>
              <p:cNvSpPr/>
              <p:nvPr/>
            </p:nvSpPr>
            <p:spPr>
              <a:xfrm>
                <a:off x="5051025" y="1208950"/>
                <a:ext cx="1157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02" extrusionOk="0">
                    <a:moveTo>
                      <a:pt x="196" y="1"/>
                    </a:moveTo>
                    <a:cubicBezTo>
                      <a:pt x="193" y="1"/>
                      <a:pt x="191" y="1"/>
                      <a:pt x="189" y="1"/>
                    </a:cubicBezTo>
                    <a:cubicBezTo>
                      <a:pt x="84" y="1"/>
                      <a:pt x="0" y="169"/>
                      <a:pt x="0" y="210"/>
                    </a:cubicBezTo>
                    <a:cubicBezTo>
                      <a:pt x="0" y="273"/>
                      <a:pt x="126" y="357"/>
                      <a:pt x="314" y="399"/>
                    </a:cubicBezTo>
                    <a:cubicBezTo>
                      <a:pt x="321" y="401"/>
                      <a:pt x="328" y="401"/>
                      <a:pt x="334" y="401"/>
                    </a:cubicBezTo>
                    <a:cubicBezTo>
                      <a:pt x="462" y="401"/>
                      <a:pt x="297" y="1"/>
                      <a:pt x="1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6"/>
              <p:cNvSpPr/>
              <p:nvPr/>
            </p:nvSpPr>
            <p:spPr>
              <a:xfrm>
                <a:off x="5645250" y="1176400"/>
                <a:ext cx="11525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41" extrusionOk="0">
                    <a:moveTo>
                      <a:pt x="334" y="1"/>
                    </a:moveTo>
                    <a:cubicBezTo>
                      <a:pt x="285" y="1"/>
                      <a:pt x="226" y="14"/>
                      <a:pt x="168" y="48"/>
                    </a:cubicBezTo>
                    <a:cubicBezTo>
                      <a:pt x="1" y="132"/>
                      <a:pt x="63" y="341"/>
                      <a:pt x="189" y="341"/>
                    </a:cubicBezTo>
                    <a:cubicBezTo>
                      <a:pt x="356" y="341"/>
                      <a:pt x="461" y="152"/>
                      <a:pt x="461" y="69"/>
                    </a:cubicBezTo>
                    <a:cubicBezTo>
                      <a:pt x="461" y="31"/>
                      <a:pt x="408" y="1"/>
                      <a:pt x="3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6"/>
              <p:cNvSpPr/>
              <p:nvPr/>
            </p:nvSpPr>
            <p:spPr>
              <a:xfrm>
                <a:off x="5854475" y="795725"/>
                <a:ext cx="209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69" extrusionOk="0">
                    <a:moveTo>
                      <a:pt x="252" y="1"/>
                    </a:moveTo>
                    <a:cubicBezTo>
                      <a:pt x="85" y="1"/>
                      <a:pt x="1" y="63"/>
                      <a:pt x="85" y="147"/>
                    </a:cubicBezTo>
                    <a:cubicBezTo>
                      <a:pt x="114" y="162"/>
                      <a:pt x="186" y="169"/>
                      <a:pt x="272" y="169"/>
                    </a:cubicBezTo>
                    <a:cubicBezTo>
                      <a:pt x="428" y="169"/>
                      <a:pt x="631" y="146"/>
                      <a:pt x="712" y="105"/>
                    </a:cubicBezTo>
                    <a:cubicBezTo>
                      <a:pt x="838" y="63"/>
                      <a:pt x="399" y="1"/>
                      <a:pt x="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6"/>
              <p:cNvSpPr/>
              <p:nvPr/>
            </p:nvSpPr>
            <p:spPr>
              <a:xfrm>
                <a:off x="5675700" y="1113975"/>
                <a:ext cx="98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68" extrusionOk="0">
                    <a:moveTo>
                      <a:pt x="261" y="1"/>
                    </a:moveTo>
                    <a:cubicBezTo>
                      <a:pt x="166" y="1"/>
                      <a:pt x="0" y="310"/>
                      <a:pt x="38" y="348"/>
                    </a:cubicBezTo>
                    <a:cubicBezTo>
                      <a:pt x="52" y="361"/>
                      <a:pt x="71" y="367"/>
                      <a:pt x="94" y="367"/>
                    </a:cubicBezTo>
                    <a:cubicBezTo>
                      <a:pt x="175" y="367"/>
                      <a:pt x="298" y="292"/>
                      <a:pt x="331" y="243"/>
                    </a:cubicBezTo>
                    <a:cubicBezTo>
                      <a:pt x="394" y="201"/>
                      <a:pt x="352" y="97"/>
                      <a:pt x="289" y="13"/>
                    </a:cubicBezTo>
                    <a:cubicBezTo>
                      <a:pt x="281" y="5"/>
                      <a:pt x="271" y="1"/>
                      <a:pt x="2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6"/>
              <p:cNvSpPr/>
              <p:nvPr/>
            </p:nvSpPr>
            <p:spPr>
              <a:xfrm>
                <a:off x="5327725" y="1140950"/>
                <a:ext cx="22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48" extrusionOk="0">
                    <a:moveTo>
                      <a:pt x="532" y="0"/>
                    </a:moveTo>
                    <a:cubicBezTo>
                      <a:pt x="362" y="0"/>
                      <a:pt x="160" y="23"/>
                      <a:pt x="105" y="64"/>
                    </a:cubicBezTo>
                    <a:cubicBezTo>
                      <a:pt x="1" y="106"/>
                      <a:pt x="461" y="148"/>
                      <a:pt x="650" y="148"/>
                    </a:cubicBezTo>
                    <a:cubicBezTo>
                      <a:pt x="859" y="148"/>
                      <a:pt x="880" y="85"/>
                      <a:pt x="754" y="22"/>
                    </a:cubicBezTo>
                    <a:cubicBezTo>
                      <a:pt x="710" y="7"/>
                      <a:pt x="626" y="0"/>
                      <a:pt x="5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6"/>
              <p:cNvSpPr/>
              <p:nvPr/>
            </p:nvSpPr>
            <p:spPr>
              <a:xfrm>
                <a:off x="5422425" y="1131550"/>
                <a:ext cx="256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6" extrusionOk="0">
                    <a:moveTo>
                      <a:pt x="335" y="1"/>
                    </a:moveTo>
                    <a:cubicBezTo>
                      <a:pt x="167" y="1"/>
                      <a:pt x="0" y="1"/>
                      <a:pt x="0" y="21"/>
                    </a:cubicBezTo>
                    <a:cubicBezTo>
                      <a:pt x="0" y="42"/>
                      <a:pt x="502" y="63"/>
                      <a:pt x="691" y="105"/>
                    </a:cubicBezTo>
                    <a:cubicBezTo>
                      <a:pt x="858" y="105"/>
                      <a:pt x="1025" y="42"/>
                      <a:pt x="1025" y="21"/>
                    </a:cubicBezTo>
                    <a:cubicBezTo>
                      <a:pt x="1025" y="1"/>
                      <a:pt x="523" y="1"/>
                      <a:pt x="3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6"/>
              <p:cNvSpPr/>
              <p:nvPr/>
            </p:nvSpPr>
            <p:spPr>
              <a:xfrm>
                <a:off x="1864875" y="1087100"/>
                <a:ext cx="1832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26" extrusionOk="0">
                    <a:moveTo>
                      <a:pt x="231" y="0"/>
                    </a:moveTo>
                    <a:cubicBezTo>
                      <a:pt x="105" y="0"/>
                      <a:pt x="1" y="21"/>
                      <a:pt x="1" y="42"/>
                    </a:cubicBezTo>
                    <a:cubicBezTo>
                      <a:pt x="1" y="63"/>
                      <a:pt x="398" y="126"/>
                      <a:pt x="503" y="126"/>
                    </a:cubicBezTo>
                    <a:cubicBezTo>
                      <a:pt x="628" y="105"/>
                      <a:pt x="733" y="42"/>
                      <a:pt x="733" y="21"/>
                    </a:cubicBezTo>
                    <a:cubicBezTo>
                      <a:pt x="733" y="0"/>
                      <a:pt x="356" y="0"/>
                      <a:pt x="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6"/>
              <p:cNvSpPr/>
              <p:nvPr/>
            </p:nvSpPr>
            <p:spPr>
              <a:xfrm>
                <a:off x="2390200" y="1206300"/>
                <a:ext cx="1295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0" extrusionOk="0">
                    <a:moveTo>
                      <a:pt x="439" y="0"/>
                    </a:moveTo>
                    <a:cubicBezTo>
                      <a:pt x="365" y="0"/>
                      <a:pt x="196" y="114"/>
                      <a:pt x="99" y="191"/>
                    </a:cubicBezTo>
                    <a:cubicBezTo>
                      <a:pt x="1" y="273"/>
                      <a:pt x="18" y="330"/>
                      <a:pt x="112" y="330"/>
                    </a:cubicBezTo>
                    <a:cubicBezTo>
                      <a:pt x="137" y="330"/>
                      <a:pt x="168" y="325"/>
                      <a:pt x="204" y="316"/>
                    </a:cubicBezTo>
                    <a:cubicBezTo>
                      <a:pt x="351" y="296"/>
                      <a:pt x="518" y="65"/>
                      <a:pt x="455" y="3"/>
                    </a:cubicBezTo>
                    <a:cubicBezTo>
                      <a:pt x="450" y="1"/>
                      <a:pt x="445" y="0"/>
                      <a:pt x="4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6"/>
              <p:cNvSpPr/>
              <p:nvPr/>
            </p:nvSpPr>
            <p:spPr>
              <a:xfrm>
                <a:off x="5817875" y="768450"/>
                <a:ext cx="146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18" extrusionOk="0">
                    <a:moveTo>
                      <a:pt x="510" y="1"/>
                    </a:moveTo>
                    <a:cubicBezTo>
                      <a:pt x="472" y="1"/>
                      <a:pt x="422" y="42"/>
                      <a:pt x="356" y="108"/>
                    </a:cubicBezTo>
                    <a:lnTo>
                      <a:pt x="272" y="150"/>
                    </a:lnTo>
                    <a:lnTo>
                      <a:pt x="189" y="213"/>
                    </a:lnTo>
                    <a:cubicBezTo>
                      <a:pt x="84" y="213"/>
                      <a:pt x="0" y="234"/>
                      <a:pt x="0" y="255"/>
                    </a:cubicBezTo>
                    <a:cubicBezTo>
                      <a:pt x="0" y="296"/>
                      <a:pt x="293" y="317"/>
                      <a:pt x="398" y="317"/>
                    </a:cubicBezTo>
                    <a:cubicBezTo>
                      <a:pt x="523" y="317"/>
                      <a:pt x="586" y="108"/>
                      <a:pt x="565" y="45"/>
                    </a:cubicBezTo>
                    <a:cubicBezTo>
                      <a:pt x="550" y="15"/>
                      <a:pt x="532" y="1"/>
                      <a:pt x="5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6"/>
              <p:cNvSpPr/>
              <p:nvPr/>
            </p:nvSpPr>
            <p:spPr>
              <a:xfrm>
                <a:off x="5513425" y="1213150"/>
                <a:ext cx="183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31" extrusionOk="0">
                    <a:moveTo>
                      <a:pt x="231" y="1"/>
                    </a:moveTo>
                    <a:cubicBezTo>
                      <a:pt x="105" y="1"/>
                      <a:pt x="1" y="22"/>
                      <a:pt x="1" y="42"/>
                    </a:cubicBezTo>
                    <a:cubicBezTo>
                      <a:pt x="1" y="79"/>
                      <a:pt x="266" y="130"/>
                      <a:pt x="433" y="130"/>
                    </a:cubicBezTo>
                    <a:cubicBezTo>
                      <a:pt x="459" y="130"/>
                      <a:pt x="483" y="129"/>
                      <a:pt x="503" y="126"/>
                    </a:cubicBezTo>
                    <a:cubicBezTo>
                      <a:pt x="628" y="105"/>
                      <a:pt x="733" y="42"/>
                      <a:pt x="733" y="22"/>
                    </a:cubicBezTo>
                    <a:cubicBezTo>
                      <a:pt x="733" y="1"/>
                      <a:pt x="356" y="1"/>
                      <a:pt x="2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6"/>
              <p:cNvSpPr/>
              <p:nvPr/>
            </p:nvSpPr>
            <p:spPr>
              <a:xfrm>
                <a:off x="3776250" y="751475"/>
                <a:ext cx="94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8" extrusionOk="0">
                    <a:moveTo>
                      <a:pt x="325" y="0"/>
                    </a:moveTo>
                    <a:cubicBezTo>
                      <a:pt x="260" y="0"/>
                      <a:pt x="112" y="111"/>
                      <a:pt x="63" y="159"/>
                    </a:cubicBezTo>
                    <a:cubicBezTo>
                      <a:pt x="21" y="243"/>
                      <a:pt x="0" y="285"/>
                      <a:pt x="21" y="306"/>
                    </a:cubicBezTo>
                    <a:cubicBezTo>
                      <a:pt x="42" y="306"/>
                      <a:pt x="231" y="348"/>
                      <a:pt x="314" y="348"/>
                    </a:cubicBezTo>
                    <a:cubicBezTo>
                      <a:pt x="377" y="348"/>
                      <a:pt x="377" y="139"/>
                      <a:pt x="356" y="34"/>
                    </a:cubicBezTo>
                    <a:cubicBezTo>
                      <a:pt x="356" y="10"/>
                      <a:pt x="344" y="0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6"/>
              <p:cNvSpPr/>
              <p:nvPr/>
            </p:nvSpPr>
            <p:spPr>
              <a:xfrm>
                <a:off x="5772875" y="1002250"/>
                <a:ext cx="136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10" extrusionOk="0">
                    <a:moveTo>
                      <a:pt x="233" y="0"/>
                    </a:moveTo>
                    <a:cubicBezTo>
                      <a:pt x="216" y="0"/>
                      <a:pt x="201" y="1"/>
                      <a:pt x="189" y="4"/>
                    </a:cubicBezTo>
                    <a:cubicBezTo>
                      <a:pt x="85" y="4"/>
                      <a:pt x="1" y="67"/>
                      <a:pt x="1" y="88"/>
                    </a:cubicBezTo>
                    <a:cubicBezTo>
                      <a:pt x="1" y="109"/>
                      <a:pt x="273" y="109"/>
                      <a:pt x="377" y="109"/>
                    </a:cubicBezTo>
                    <a:cubicBezTo>
                      <a:pt x="482" y="109"/>
                      <a:pt x="545" y="88"/>
                      <a:pt x="545" y="67"/>
                    </a:cubicBezTo>
                    <a:cubicBezTo>
                      <a:pt x="527" y="49"/>
                      <a:pt x="339" y="0"/>
                      <a:pt x="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6"/>
              <p:cNvSpPr/>
              <p:nvPr/>
            </p:nvSpPr>
            <p:spPr>
              <a:xfrm>
                <a:off x="5622750" y="1173400"/>
                <a:ext cx="78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49" extrusionOk="0">
                    <a:moveTo>
                      <a:pt x="64" y="0"/>
                    </a:moveTo>
                    <a:cubicBezTo>
                      <a:pt x="22" y="0"/>
                      <a:pt x="1" y="42"/>
                      <a:pt x="43" y="126"/>
                    </a:cubicBezTo>
                    <a:cubicBezTo>
                      <a:pt x="67" y="142"/>
                      <a:pt x="112" y="149"/>
                      <a:pt x="159" y="149"/>
                    </a:cubicBezTo>
                    <a:cubicBezTo>
                      <a:pt x="235" y="149"/>
                      <a:pt x="315" y="131"/>
                      <a:pt x="315" y="105"/>
                    </a:cubicBezTo>
                    <a:cubicBezTo>
                      <a:pt x="315" y="42"/>
                      <a:pt x="126" y="0"/>
                      <a:pt x="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6"/>
              <p:cNvSpPr/>
              <p:nvPr/>
            </p:nvSpPr>
            <p:spPr>
              <a:xfrm>
                <a:off x="5180750" y="1192225"/>
                <a:ext cx="136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10" extrusionOk="0">
                    <a:moveTo>
                      <a:pt x="168" y="1"/>
                    </a:moveTo>
                    <a:cubicBezTo>
                      <a:pt x="63" y="1"/>
                      <a:pt x="0" y="22"/>
                      <a:pt x="0" y="43"/>
                    </a:cubicBezTo>
                    <a:cubicBezTo>
                      <a:pt x="0" y="61"/>
                      <a:pt x="202" y="110"/>
                      <a:pt x="311" y="110"/>
                    </a:cubicBezTo>
                    <a:cubicBezTo>
                      <a:pt x="329" y="110"/>
                      <a:pt x="344" y="108"/>
                      <a:pt x="356" y="105"/>
                    </a:cubicBezTo>
                    <a:cubicBezTo>
                      <a:pt x="461" y="105"/>
                      <a:pt x="544" y="43"/>
                      <a:pt x="544" y="22"/>
                    </a:cubicBezTo>
                    <a:cubicBezTo>
                      <a:pt x="544" y="1"/>
                      <a:pt x="272" y="1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6"/>
              <p:cNvSpPr/>
              <p:nvPr/>
            </p:nvSpPr>
            <p:spPr>
              <a:xfrm>
                <a:off x="5740450" y="956325"/>
                <a:ext cx="37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82" extrusionOk="0">
                    <a:moveTo>
                      <a:pt x="22" y="0"/>
                    </a:moveTo>
                    <a:cubicBezTo>
                      <a:pt x="1" y="0"/>
                      <a:pt x="1" y="251"/>
                      <a:pt x="1" y="335"/>
                    </a:cubicBezTo>
                    <a:cubicBezTo>
                      <a:pt x="22" y="419"/>
                      <a:pt x="42" y="481"/>
                      <a:pt x="63" y="481"/>
                    </a:cubicBezTo>
                    <a:cubicBezTo>
                      <a:pt x="105" y="481"/>
                      <a:pt x="147" y="251"/>
                      <a:pt x="126" y="147"/>
                    </a:cubicBezTo>
                    <a:cubicBezTo>
                      <a:pt x="105" y="63"/>
                      <a:pt x="42" y="0"/>
                      <a:pt x="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6"/>
              <p:cNvSpPr/>
              <p:nvPr/>
            </p:nvSpPr>
            <p:spPr>
              <a:xfrm>
                <a:off x="5574625" y="1164500"/>
                <a:ext cx="37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315" extrusionOk="0">
                    <a:moveTo>
                      <a:pt x="43" y="1"/>
                    </a:moveTo>
                    <a:cubicBezTo>
                      <a:pt x="1" y="1"/>
                      <a:pt x="1" y="168"/>
                      <a:pt x="1" y="210"/>
                    </a:cubicBezTo>
                    <a:cubicBezTo>
                      <a:pt x="1" y="273"/>
                      <a:pt x="43" y="315"/>
                      <a:pt x="64" y="315"/>
                    </a:cubicBezTo>
                    <a:cubicBezTo>
                      <a:pt x="85" y="315"/>
                      <a:pt x="147" y="168"/>
                      <a:pt x="147" y="105"/>
                    </a:cubicBezTo>
                    <a:cubicBezTo>
                      <a:pt x="105" y="22"/>
                      <a:pt x="64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6"/>
              <p:cNvSpPr/>
              <p:nvPr/>
            </p:nvSpPr>
            <p:spPr>
              <a:xfrm>
                <a:off x="5164525" y="1163450"/>
                <a:ext cx="31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99" extrusionOk="0">
                    <a:moveTo>
                      <a:pt x="43" y="1"/>
                    </a:moveTo>
                    <a:cubicBezTo>
                      <a:pt x="1" y="22"/>
                      <a:pt x="1" y="168"/>
                      <a:pt x="1" y="252"/>
                    </a:cubicBezTo>
                    <a:cubicBezTo>
                      <a:pt x="1" y="336"/>
                      <a:pt x="1" y="398"/>
                      <a:pt x="43" y="398"/>
                    </a:cubicBezTo>
                    <a:cubicBezTo>
                      <a:pt x="63" y="398"/>
                      <a:pt x="126" y="210"/>
                      <a:pt x="105" y="126"/>
                    </a:cubicBezTo>
                    <a:cubicBezTo>
                      <a:pt x="105" y="43"/>
                      <a:pt x="63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6"/>
              <p:cNvSpPr/>
              <p:nvPr/>
            </p:nvSpPr>
            <p:spPr>
              <a:xfrm>
                <a:off x="1763925" y="1000775"/>
                <a:ext cx="89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06" extrusionOk="0">
                    <a:moveTo>
                      <a:pt x="105" y="1"/>
                    </a:moveTo>
                    <a:cubicBezTo>
                      <a:pt x="21" y="1"/>
                      <a:pt x="0" y="42"/>
                      <a:pt x="0" y="63"/>
                    </a:cubicBezTo>
                    <a:cubicBezTo>
                      <a:pt x="0" y="105"/>
                      <a:pt x="189" y="105"/>
                      <a:pt x="251" y="105"/>
                    </a:cubicBezTo>
                    <a:cubicBezTo>
                      <a:pt x="293" y="105"/>
                      <a:pt x="356" y="63"/>
                      <a:pt x="356" y="42"/>
                    </a:cubicBezTo>
                    <a:cubicBezTo>
                      <a:pt x="356" y="22"/>
                      <a:pt x="168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6"/>
              <p:cNvSpPr/>
              <p:nvPr/>
            </p:nvSpPr>
            <p:spPr>
              <a:xfrm>
                <a:off x="1748225" y="1001300"/>
                <a:ext cx="89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6" extrusionOk="0">
                    <a:moveTo>
                      <a:pt x="105" y="1"/>
                    </a:moveTo>
                    <a:cubicBezTo>
                      <a:pt x="63" y="1"/>
                      <a:pt x="1" y="21"/>
                      <a:pt x="1" y="42"/>
                    </a:cubicBezTo>
                    <a:cubicBezTo>
                      <a:pt x="1" y="84"/>
                      <a:pt x="189" y="105"/>
                      <a:pt x="252" y="105"/>
                    </a:cubicBezTo>
                    <a:cubicBezTo>
                      <a:pt x="314" y="105"/>
                      <a:pt x="356" y="42"/>
                      <a:pt x="356" y="21"/>
                    </a:cubicBezTo>
                    <a:cubicBezTo>
                      <a:pt x="356" y="1"/>
                      <a:pt x="168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46"/>
              <p:cNvSpPr/>
              <p:nvPr/>
            </p:nvSpPr>
            <p:spPr>
              <a:xfrm>
                <a:off x="1681275" y="1002350"/>
                <a:ext cx="84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06" extrusionOk="0">
                    <a:moveTo>
                      <a:pt x="105" y="0"/>
                    </a:moveTo>
                    <a:cubicBezTo>
                      <a:pt x="42" y="0"/>
                      <a:pt x="0" y="42"/>
                      <a:pt x="0" y="63"/>
                    </a:cubicBezTo>
                    <a:cubicBezTo>
                      <a:pt x="0" y="84"/>
                      <a:pt x="168" y="105"/>
                      <a:pt x="231" y="105"/>
                    </a:cubicBezTo>
                    <a:cubicBezTo>
                      <a:pt x="314" y="105"/>
                      <a:pt x="335" y="63"/>
                      <a:pt x="335" y="21"/>
                    </a:cubicBezTo>
                    <a:cubicBezTo>
                      <a:pt x="335" y="0"/>
                      <a:pt x="147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6"/>
              <p:cNvSpPr/>
              <p:nvPr/>
            </p:nvSpPr>
            <p:spPr>
              <a:xfrm>
                <a:off x="5563650" y="1169725"/>
                <a:ext cx="42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5" extrusionOk="0">
                    <a:moveTo>
                      <a:pt x="105" y="1"/>
                    </a:moveTo>
                    <a:cubicBezTo>
                      <a:pt x="84" y="1"/>
                      <a:pt x="0" y="189"/>
                      <a:pt x="21" y="252"/>
                    </a:cubicBezTo>
                    <a:cubicBezTo>
                      <a:pt x="63" y="294"/>
                      <a:pt x="105" y="315"/>
                      <a:pt x="126" y="315"/>
                    </a:cubicBezTo>
                    <a:cubicBezTo>
                      <a:pt x="168" y="315"/>
                      <a:pt x="168" y="168"/>
                      <a:pt x="168" y="106"/>
                    </a:cubicBezTo>
                    <a:cubicBezTo>
                      <a:pt x="168" y="43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6"/>
              <p:cNvSpPr/>
              <p:nvPr/>
            </p:nvSpPr>
            <p:spPr>
              <a:xfrm>
                <a:off x="5561025" y="1006000"/>
                <a:ext cx="83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210" y="1"/>
                    </a:moveTo>
                    <a:lnTo>
                      <a:pt x="105" y="22"/>
                    </a:lnTo>
                    <a:cubicBezTo>
                      <a:pt x="1" y="64"/>
                      <a:pt x="126" y="147"/>
                      <a:pt x="231" y="168"/>
                    </a:cubicBezTo>
                    <a:cubicBezTo>
                      <a:pt x="250" y="176"/>
                      <a:pt x="265" y="179"/>
                      <a:pt x="277" y="179"/>
                    </a:cubicBezTo>
                    <a:cubicBezTo>
                      <a:pt x="332" y="179"/>
                      <a:pt x="317" y="108"/>
                      <a:pt x="231" y="22"/>
                    </a:cubicBezTo>
                    <a:lnTo>
                      <a:pt x="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6"/>
              <p:cNvSpPr/>
              <p:nvPr/>
            </p:nvSpPr>
            <p:spPr>
              <a:xfrm>
                <a:off x="1760775" y="1066175"/>
                <a:ext cx="840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90" extrusionOk="0">
                    <a:moveTo>
                      <a:pt x="105" y="0"/>
                    </a:moveTo>
                    <a:cubicBezTo>
                      <a:pt x="64" y="0"/>
                      <a:pt x="1" y="21"/>
                      <a:pt x="1" y="42"/>
                    </a:cubicBezTo>
                    <a:cubicBezTo>
                      <a:pt x="1" y="59"/>
                      <a:pt x="124" y="89"/>
                      <a:pt x="193" y="89"/>
                    </a:cubicBezTo>
                    <a:cubicBezTo>
                      <a:pt x="210" y="89"/>
                      <a:pt x="223" y="88"/>
                      <a:pt x="231" y="84"/>
                    </a:cubicBezTo>
                    <a:cubicBezTo>
                      <a:pt x="315" y="84"/>
                      <a:pt x="336" y="42"/>
                      <a:pt x="336" y="21"/>
                    </a:cubicBezTo>
                    <a:cubicBezTo>
                      <a:pt x="336" y="0"/>
                      <a:pt x="168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6"/>
              <p:cNvSpPr/>
              <p:nvPr/>
            </p:nvSpPr>
            <p:spPr>
              <a:xfrm>
                <a:off x="5792750" y="940625"/>
                <a:ext cx="265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78" extrusionOk="0">
                    <a:moveTo>
                      <a:pt x="22" y="0"/>
                    </a:moveTo>
                    <a:cubicBezTo>
                      <a:pt x="1" y="0"/>
                      <a:pt x="1" y="168"/>
                      <a:pt x="1" y="251"/>
                    </a:cubicBezTo>
                    <a:cubicBezTo>
                      <a:pt x="1" y="335"/>
                      <a:pt x="1" y="377"/>
                      <a:pt x="22" y="377"/>
                    </a:cubicBezTo>
                    <a:cubicBezTo>
                      <a:pt x="43" y="377"/>
                      <a:pt x="106" y="210"/>
                      <a:pt x="106" y="126"/>
                    </a:cubicBezTo>
                    <a:cubicBezTo>
                      <a:pt x="106" y="42"/>
                      <a:pt x="43" y="0"/>
                      <a:pt x="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6"/>
              <p:cNvSpPr/>
              <p:nvPr/>
            </p:nvSpPr>
            <p:spPr>
              <a:xfrm>
                <a:off x="1818325" y="1088000"/>
                <a:ext cx="84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" extrusionOk="0">
                    <a:moveTo>
                      <a:pt x="150" y="0"/>
                    </a:moveTo>
                    <a:cubicBezTo>
                      <a:pt x="133" y="0"/>
                      <a:pt x="117" y="2"/>
                      <a:pt x="105" y="6"/>
                    </a:cubicBezTo>
                    <a:cubicBezTo>
                      <a:pt x="21" y="6"/>
                      <a:pt x="0" y="48"/>
                      <a:pt x="0" y="90"/>
                    </a:cubicBezTo>
                    <a:cubicBezTo>
                      <a:pt x="0" y="110"/>
                      <a:pt x="189" y="110"/>
                      <a:pt x="231" y="110"/>
                    </a:cubicBezTo>
                    <a:cubicBezTo>
                      <a:pt x="293" y="110"/>
                      <a:pt x="335" y="90"/>
                      <a:pt x="335" y="48"/>
                    </a:cubicBezTo>
                    <a:cubicBezTo>
                      <a:pt x="335" y="31"/>
                      <a:pt x="226" y="0"/>
                      <a:pt x="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6"/>
              <p:cNvSpPr/>
              <p:nvPr/>
            </p:nvSpPr>
            <p:spPr>
              <a:xfrm>
                <a:off x="5672975" y="943250"/>
                <a:ext cx="21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8" extrusionOk="0">
                    <a:moveTo>
                      <a:pt x="42" y="0"/>
                    </a:moveTo>
                    <a:cubicBezTo>
                      <a:pt x="42" y="0"/>
                      <a:pt x="21" y="105"/>
                      <a:pt x="0" y="126"/>
                    </a:cubicBezTo>
                    <a:cubicBezTo>
                      <a:pt x="0" y="146"/>
                      <a:pt x="42" y="167"/>
                      <a:pt x="42" y="167"/>
                    </a:cubicBezTo>
                    <a:cubicBezTo>
                      <a:pt x="84" y="167"/>
                      <a:pt x="84" y="63"/>
                      <a:pt x="84" y="42"/>
                    </a:cubicBezTo>
                    <a:cubicBezTo>
                      <a:pt x="84" y="21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6"/>
              <p:cNvSpPr/>
              <p:nvPr/>
            </p:nvSpPr>
            <p:spPr>
              <a:xfrm>
                <a:off x="5833575" y="925975"/>
                <a:ext cx="2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189" extrusionOk="0">
                    <a:moveTo>
                      <a:pt x="63" y="1"/>
                    </a:moveTo>
                    <a:cubicBezTo>
                      <a:pt x="42" y="1"/>
                      <a:pt x="0" y="84"/>
                      <a:pt x="0" y="126"/>
                    </a:cubicBezTo>
                    <a:cubicBezTo>
                      <a:pt x="0" y="168"/>
                      <a:pt x="63" y="189"/>
                      <a:pt x="63" y="189"/>
                    </a:cubicBezTo>
                    <a:cubicBezTo>
                      <a:pt x="84" y="189"/>
                      <a:pt x="84" y="84"/>
                      <a:pt x="84" y="63"/>
                    </a:cubicBezTo>
                    <a:cubicBezTo>
                      <a:pt x="84" y="21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6"/>
              <p:cNvSpPr/>
              <p:nvPr/>
            </p:nvSpPr>
            <p:spPr>
              <a:xfrm>
                <a:off x="1701150" y="1011775"/>
                <a:ext cx="52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4" extrusionOk="0">
                    <a:moveTo>
                      <a:pt x="84" y="0"/>
                    </a:moveTo>
                    <a:cubicBezTo>
                      <a:pt x="21" y="0"/>
                      <a:pt x="0" y="21"/>
                      <a:pt x="0" y="21"/>
                    </a:cubicBezTo>
                    <a:cubicBezTo>
                      <a:pt x="0" y="42"/>
                      <a:pt x="84" y="84"/>
                      <a:pt x="126" y="84"/>
                    </a:cubicBezTo>
                    <a:cubicBezTo>
                      <a:pt x="189" y="84"/>
                      <a:pt x="210" y="21"/>
                      <a:pt x="210" y="21"/>
                    </a:cubicBezTo>
                    <a:cubicBezTo>
                      <a:pt x="210" y="0"/>
                      <a:pt x="105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6"/>
              <p:cNvSpPr/>
              <p:nvPr/>
            </p:nvSpPr>
            <p:spPr>
              <a:xfrm>
                <a:off x="1827725" y="1055250"/>
                <a:ext cx="42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5" extrusionOk="0">
                    <a:moveTo>
                      <a:pt x="51" y="0"/>
                    </a:moveTo>
                    <a:cubicBezTo>
                      <a:pt x="20" y="0"/>
                      <a:pt x="1" y="19"/>
                      <a:pt x="1" y="19"/>
                    </a:cubicBezTo>
                    <a:lnTo>
                      <a:pt x="106" y="123"/>
                    </a:lnTo>
                    <a:cubicBezTo>
                      <a:pt x="147" y="144"/>
                      <a:pt x="168" y="144"/>
                      <a:pt x="168" y="144"/>
                    </a:cubicBezTo>
                    <a:cubicBezTo>
                      <a:pt x="168" y="144"/>
                      <a:pt x="127" y="60"/>
                      <a:pt x="106" y="19"/>
                    </a:cubicBezTo>
                    <a:cubicBezTo>
                      <a:pt x="85" y="5"/>
                      <a:pt x="66" y="0"/>
                      <a:pt x="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6"/>
              <p:cNvSpPr/>
              <p:nvPr/>
            </p:nvSpPr>
            <p:spPr>
              <a:xfrm>
                <a:off x="1779600" y="1056675"/>
                <a:ext cx="4225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29" extrusionOk="0">
                    <a:moveTo>
                      <a:pt x="145" y="0"/>
                    </a:moveTo>
                    <a:cubicBezTo>
                      <a:pt x="130" y="0"/>
                      <a:pt x="59" y="69"/>
                      <a:pt x="22" y="87"/>
                    </a:cubicBezTo>
                    <a:cubicBezTo>
                      <a:pt x="1" y="108"/>
                      <a:pt x="1" y="129"/>
                      <a:pt x="1" y="129"/>
                    </a:cubicBezTo>
                    <a:cubicBezTo>
                      <a:pt x="43" y="129"/>
                      <a:pt x="106" y="87"/>
                      <a:pt x="147" y="87"/>
                    </a:cubicBezTo>
                    <a:cubicBezTo>
                      <a:pt x="168" y="66"/>
                      <a:pt x="147" y="3"/>
                      <a:pt x="147" y="3"/>
                    </a:cubicBezTo>
                    <a:cubicBezTo>
                      <a:pt x="147" y="1"/>
                      <a:pt x="146" y="0"/>
                      <a:pt x="1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6"/>
              <p:cNvSpPr/>
              <p:nvPr/>
            </p:nvSpPr>
            <p:spPr>
              <a:xfrm>
                <a:off x="1693300" y="1038450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42" y="0"/>
                    </a:moveTo>
                    <a:cubicBezTo>
                      <a:pt x="1" y="0"/>
                      <a:pt x="1" y="105"/>
                      <a:pt x="1" y="126"/>
                    </a:cubicBezTo>
                    <a:cubicBezTo>
                      <a:pt x="1" y="168"/>
                      <a:pt x="42" y="188"/>
                      <a:pt x="42" y="188"/>
                    </a:cubicBezTo>
                    <a:cubicBezTo>
                      <a:pt x="42" y="188"/>
                      <a:pt x="63" y="105"/>
                      <a:pt x="84" y="63"/>
                    </a:cubicBezTo>
                    <a:cubicBezTo>
                      <a:pt x="84" y="21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6"/>
              <p:cNvSpPr/>
              <p:nvPr/>
            </p:nvSpPr>
            <p:spPr>
              <a:xfrm>
                <a:off x="5817350" y="912375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63" y="1"/>
                    </a:moveTo>
                    <a:cubicBezTo>
                      <a:pt x="63" y="1"/>
                      <a:pt x="21" y="84"/>
                      <a:pt x="0" y="126"/>
                    </a:cubicBezTo>
                    <a:cubicBezTo>
                      <a:pt x="0" y="147"/>
                      <a:pt x="63" y="189"/>
                      <a:pt x="63" y="189"/>
                    </a:cubicBezTo>
                    <a:cubicBezTo>
                      <a:pt x="84" y="189"/>
                      <a:pt x="84" y="84"/>
                      <a:pt x="84" y="42"/>
                    </a:cubicBezTo>
                    <a:cubicBezTo>
                      <a:pt x="84" y="21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6"/>
              <p:cNvSpPr/>
              <p:nvPr/>
            </p:nvSpPr>
            <p:spPr>
              <a:xfrm>
                <a:off x="1961125" y="781600"/>
                <a:ext cx="3675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31" extrusionOk="0">
                    <a:moveTo>
                      <a:pt x="147" y="1"/>
                    </a:moveTo>
                    <a:lnTo>
                      <a:pt x="147" y="1"/>
                    </a:lnTo>
                    <a:cubicBezTo>
                      <a:pt x="147" y="1"/>
                      <a:pt x="42" y="22"/>
                      <a:pt x="21" y="42"/>
                    </a:cubicBezTo>
                    <a:cubicBezTo>
                      <a:pt x="0" y="84"/>
                      <a:pt x="21" y="126"/>
                      <a:pt x="21" y="126"/>
                    </a:cubicBezTo>
                    <a:cubicBezTo>
                      <a:pt x="21" y="129"/>
                      <a:pt x="23" y="130"/>
                      <a:pt x="26" y="130"/>
                    </a:cubicBezTo>
                    <a:cubicBezTo>
                      <a:pt x="43" y="130"/>
                      <a:pt x="108" y="79"/>
                      <a:pt x="126" y="42"/>
                    </a:cubicBezTo>
                    <a:cubicBezTo>
                      <a:pt x="147" y="22"/>
                      <a:pt x="147" y="1"/>
                      <a:pt x="1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6"/>
              <p:cNvSpPr/>
              <p:nvPr/>
            </p:nvSpPr>
            <p:spPr>
              <a:xfrm>
                <a:off x="5751950" y="992925"/>
                <a:ext cx="4225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0" extrusionOk="0">
                    <a:moveTo>
                      <a:pt x="168" y="1"/>
                    </a:moveTo>
                    <a:cubicBezTo>
                      <a:pt x="168" y="1"/>
                      <a:pt x="64" y="43"/>
                      <a:pt x="22" y="43"/>
                    </a:cubicBezTo>
                    <a:cubicBezTo>
                      <a:pt x="1" y="64"/>
                      <a:pt x="22" y="126"/>
                      <a:pt x="22" y="126"/>
                    </a:cubicBezTo>
                    <a:cubicBezTo>
                      <a:pt x="22" y="129"/>
                      <a:pt x="23" y="130"/>
                      <a:pt x="25" y="130"/>
                    </a:cubicBezTo>
                    <a:cubicBezTo>
                      <a:pt x="39" y="130"/>
                      <a:pt x="108" y="61"/>
                      <a:pt x="126" y="43"/>
                    </a:cubicBezTo>
                    <a:cubicBezTo>
                      <a:pt x="168" y="22"/>
                      <a:pt x="168" y="1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6"/>
              <p:cNvSpPr/>
              <p:nvPr/>
            </p:nvSpPr>
            <p:spPr>
              <a:xfrm>
                <a:off x="5756150" y="989175"/>
                <a:ext cx="36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1" extrusionOk="0">
                    <a:moveTo>
                      <a:pt x="123" y="1"/>
                    </a:moveTo>
                    <a:cubicBezTo>
                      <a:pt x="108" y="1"/>
                      <a:pt x="40" y="69"/>
                      <a:pt x="21" y="88"/>
                    </a:cubicBezTo>
                    <a:cubicBezTo>
                      <a:pt x="0" y="109"/>
                      <a:pt x="0" y="151"/>
                      <a:pt x="0" y="151"/>
                    </a:cubicBezTo>
                    <a:cubicBezTo>
                      <a:pt x="0" y="151"/>
                      <a:pt x="105" y="88"/>
                      <a:pt x="126" y="88"/>
                    </a:cubicBezTo>
                    <a:cubicBezTo>
                      <a:pt x="147" y="67"/>
                      <a:pt x="126" y="46"/>
                      <a:pt x="126" y="4"/>
                    </a:cubicBezTo>
                    <a:cubicBezTo>
                      <a:pt x="126" y="2"/>
                      <a:pt x="125" y="1"/>
                      <a:pt x="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6"/>
              <p:cNvSpPr/>
              <p:nvPr/>
            </p:nvSpPr>
            <p:spPr>
              <a:xfrm>
                <a:off x="1776475" y="1059900"/>
                <a:ext cx="42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50" extrusionOk="0">
                    <a:moveTo>
                      <a:pt x="168" y="0"/>
                    </a:moveTo>
                    <a:cubicBezTo>
                      <a:pt x="168" y="0"/>
                      <a:pt x="63" y="63"/>
                      <a:pt x="21" y="63"/>
                    </a:cubicBezTo>
                    <a:cubicBezTo>
                      <a:pt x="0" y="84"/>
                      <a:pt x="21" y="146"/>
                      <a:pt x="21" y="146"/>
                    </a:cubicBezTo>
                    <a:cubicBezTo>
                      <a:pt x="21" y="149"/>
                      <a:pt x="22" y="150"/>
                      <a:pt x="24" y="150"/>
                    </a:cubicBezTo>
                    <a:cubicBezTo>
                      <a:pt x="39" y="150"/>
                      <a:pt x="107" y="81"/>
                      <a:pt x="126" y="63"/>
                    </a:cubicBezTo>
                    <a:cubicBezTo>
                      <a:pt x="168" y="42"/>
                      <a:pt x="168" y="0"/>
                      <a:pt x="1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6"/>
              <p:cNvSpPr/>
              <p:nvPr/>
            </p:nvSpPr>
            <p:spPr>
              <a:xfrm>
                <a:off x="5670350" y="1027450"/>
                <a:ext cx="2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90" extrusionOk="0">
                    <a:moveTo>
                      <a:pt x="43" y="1"/>
                    </a:moveTo>
                    <a:cubicBezTo>
                      <a:pt x="22" y="1"/>
                      <a:pt x="1" y="84"/>
                      <a:pt x="1" y="126"/>
                    </a:cubicBezTo>
                    <a:cubicBezTo>
                      <a:pt x="1" y="147"/>
                      <a:pt x="43" y="189"/>
                      <a:pt x="43" y="189"/>
                    </a:cubicBezTo>
                    <a:cubicBezTo>
                      <a:pt x="85" y="189"/>
                      <a:pt x="85" y="84"/>
                      <a:pt x="85" y="43"/>
                    </a:cubicBezTo>
                    <a:cubicBezTo>
                      <a:pt x="85" y="22"/>
                      <a:pt x="43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6"/>
              <p:cNvSpPr/>
              <p:nvPr/>
            </p:nvSpPr>
            <p:spPr>
              <a:xfrm>
                <a:off x="1844475" y="1086050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63" y="0"/>
                    </a:moveTo>
                    <a:cubicBezTo>
                      <a:pt x="63" y="0"/>
                      <a:pt x="21" y="105"/>
                      <a:pt x="1" y="126"/>
                    </a:cubicBezTo>
                    <a:cubicBezTo>
                      <a:pt x="1" y="168"/>
                      <a:pt x="63" y="188"/>
                      <a:pt x="63" y="188"/>
                    </a:cubicBezTo>
                    <a:cubicBezTo>
                      <a:pt x="84" y="188"/>
                      <a:pt x="84" y="84"/>
                      <a:pt x="84" y="63"/>
                    </a:cubicBezTo>
                    <a:cubicBezTo>
                      <a:pt x="84" y="21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6"/>
              <p:cNvSpPr/>
              <p:nvPr/>
            </p:nvSpPr>
            <p:spPr>
              <a:xfrm>
                <a:off x="1777000" y="1088125"/>
                <a:ext cx="2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90" extrusionOk="0">
                    <a:moveTo>
                      <a:pt x="63" y="1"/>
                    </a:moveTo>
                    <a:cubicBezTo>
                      <a:pt x="63" y="1"/>
                      <a:pt x="42" y="85"/>
                      <a:pt x="0" y="126"/>
                    </a:cubicBezTo>
                    <a:cubicBezTo>
                      <a:pt x="0" y="168"/>
                      <a:pt x="63" y="189"/>
                      <a:pt x="63" y="189"/>
                    </a:cubicBezTo>
                    <a:cubicBezTo>
                      <a:pt x="84" y="189"/>
                      <a:pt x="84" y="85"/>
                      <a:pt x="84" y="43"/>
                    </a:cubicBezTo>
                    <a:cubicBezTo>
                      <a:pt x="84" y="22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5" name="Google Shape;1815;p46"/>
            <p:cNvSpPr/>
            <p:nvPr/>
          </p:nvSpPr>
          <p:spPr>
            <a:xfrm rot="10800000">
              <a:off x="-1433796" y="3962166"/>
              <a:ext cx="4380573" cy="547662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 rot="10800000">
              <a:off x="-1470285" y="4329663"/>
              <a:ext cx="4380573" cy="547662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949865" y="2079700"/>
            <a:ext cx="53972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accent1"/>
                </a:solidFill>
                <a:latin typeface="EB Garamond SemiBold"/>
                <a:ea typeface="EB Garamond SemiBold"/>
                <a:sym typeface="EB Garamond SemiBold"/>
              </a:rPr>
              <a:t>Thanks</a:t>
            </a:r>
            <a:endParaRPr lang="en-ID" sz="6000" dirty="0">
              <a:solidFill>
                <a:schemeClr val="accent1"/>
              </a:solidFill>
              <a:latin typeface="EB Garamond SemiBold"/>
              <a:ea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39"/>
          <p:cNvGrpSpPr/>
          <p:nvPr/>
        </p:nvGrpSpPr>
        <p:grpSpPr>
          <a:xfrm rot="-5400000">
            <a:off x="3705550" y="1880369"/>
            <a:ext cx="1627032" cy="1140000"/>
            <a:chOff x="-1648119" y="3591836"/>
            <a:chExt cx="4617002" cy="1241560"/>
          </a:xfrm>
        </p:grpSpPr>
        <p:grpSp>
          <p:nvGrpSpPr>
            <p:cNvPr id="469" name="Google Shape;469;p39"/>
            <p:cNvGrpSpPr/>
            <p:nvPr/>
          </p:nvGrpSpPr>
          <p:grpSpPr>
            <a:xfrm rot="10800000">
              <a:off x="-1648119" y="3591836"/>
              <a:ext cx="4575248" cy="645853"/>
              <a:chOff x="1681275" y="728975"/>
              <a:chExt cx="4253275" cy="490025"/>
            </a:xfrm>
          </p:grpSpPr>
          <p:sp>
            <p:nvSpPr>
              <p:cNvPr id="470" name="Google Shape;470;p39"/>
              <p:cNvSpPr/>
              <p:nvPr/>
            </p:nvSpPr>
            <p:spPr>
              <a:xfrm>
                <a:off x="1718400" y="747425"/>
                <a:ext cx="4072300" cy="415525"/>
              </a:xfrm>
              <a:custGeom>
                <a:avLst/>
                <a:gdLst/>
                <a:ahLst/>
                <a:cxnLst/>
                <a:rect l="l" t="t" r="r" b="b"/>
                <a:pathLst>
                  <a:path w="162892" h="16621" extrusionOk="0">
                    <a:moveTo>
                      <a:pt x="145127" y="1055"/>
                    </a:moveTo>
                    <a:cubicBezTo>
                      <a:pt x="145303" y="1055"/>
                      <a:pt x="145480" y="1111"/>
                      <a:pt x="145650" y="1179"/>
                    </a:cubicBezTo>
                    <a:cubicBezTo>
                      <a:pt x="145336" y="1179"/>
                      <a:pt x="145002" y="1200"/>
                      <a:pt x="144688" y="1200"/>
                    </a:cubicBezTo>
                    <a:cubicBezTo>
                      <a:pt x="144831" y="1095"/>
                      <a:pt x="144979" y="1055"/>
                      <a:pt x="145127" y="1055"/>
                    </a:cubicBezTo>
                    <a:close/>
                    <a:moveTo>
                      <a:pt x="151556" y="1092"/>
                    </a:moveTo>
                    <a:cubicBezTo>
                      <a:pt x="151626" y="1092"/>
                      <a:pt x="151676" y="1161"/>
                      <a:pt x="151676" y="1179"/>
                    </a:cubicBezTo>
                    <a:cubicBezTo>
                      <a:pt x="151676" y="1200"/>
                      <a:pt x="151613" y="1242"/>
                      <a:pt x="151572" y="1242"/>
                    </a:cubicBezTo>
                    <a:cubicBezTo>
                      <a:pt x="151509" y="1242"/>
                      <a:pt x="151321" y="1200"/>
                      <a:pt x="151300" y="1179"/>
                    </a:cubicBezTo>
                    <a:cubicBezTo>
                      <a:pt x="151300" y="1158"/>
                      <a:pt x="151488" y="1117"/>
                      <a:pt x="151530" y="1096"/>
                    </a:cubicBezTo>
                    <a:cubicBezTo>
                      <a:pt x="151539" y="1093"/>
                      <a:pt x="151548" y="1092"/>
                      <a:pt x="151556" y="1092"/>
                    </a:cubicBezTo>
                    <a:close/>
                    <a:moveTo>
                      <a:pt x="153915" y="1200"/>
                    </a:moveTo>
                    <a:cubicBezTo>
                      <a:pt x="153915" y="1200"/>
                      <a:pt x="153936" y="1305"/>
                      <a:pt x="153936" y="1347"/>
                    </a:cubicBezTo>
                    <a:cubicBezTo>
                      <a:pt x="153936" y="1368"/>
                      <a:pt x="153894" y="1389"/>
                      <a:pt x="153894" y="1389"/>
                    </a:cubicBezTo>
                    <a:cubicBezTo>
                      <a:pt x="153873" y="1389"/>
                      <a:pt x="153873" y="1368"/>
                      <a:pt x="153873" y="1347"/>
                    </a:cubicBezTo>
                    <a:cubicBezTo>
                      <a:pt x="153873" y="1305"/>
                      <a:pt x="153894" y="1242"/>
                      <a:pt x="153915" y="1200"/>
                    </a:cubicBezTo>
                    <a:close/>
                    <a:moveTo>
                      <a:pt x="139603" y="1389"/>
                    </a:moveTo>
                    <a:cubicBezTo>
                      <a:pt x="139666" y="1389"/>
                      <a:pt x="139687" y="1451"/>
                      <a:pt x="139687" y="1451"/>
                    </a:cubicBezTo>
                    <a:cubicBezTo>
                      <a:pt x="139687" y="1472"/>
                      <a:pt x="139645" y="1472"/>
                      <a:pt x="139603" y="1472"/>
                    </a:cubicBezTo>
                    <a:cubicBezTo>
                      <a:pt x="139561" y="1472"/>
                      <a:pt x="139478" y="1451"/>
                      <a:pt x="139478" y="1409"/>
                    </a:cubicBezTo>
                    <a:cubicBezTo>
                      <a:pt x="139478" y="1389"/>
                      <a:pt x="139582" y="1389"/>
                      <a:pt x="139603" y="1389"/>
                    </a:cubicBezTo>
                    <a:close/>
                    <a:moveTo>
                      <a:pt x="154564" y="1409"/>
                    </a:moveTo>
                    <a:cubicBezTo>
                      <a:pt x="154626" y="1409"/>
                      <a:pt x="154815" y="1472"/>
                      <a:pt x="154815" y="1472"/>
                    </a:cubicBezTo>
                    <a:cubicBezTo>
                      <a:pt x="154815" y="1472"/>
                      <a:pt x="154647" y="1514"/>
                      <a:pt x="154606" y="1556"/>
                    </a:cubicBezTo>
                    <a:cubicBezTo>
                      <a:pt x="154599" y="1558"/>
                      <a:pt x="154592" y="1559"/>
                      <a:pt x="154584" y="1559"/>
                    </a:cubicBezTo>
                    <a:cubicBezTo>
                      <a:pt x="154525" y="1559"/>
                      <a:pt x="154459" y="1491"/>
                      <a:pt x="154459" y="1472"/>
                    </a:cubicBezTo>
                    <a:cubicBezTo>
                      <a:pt x="154459" y="1451"/>
                      <a:pt x="154522" y="1409"/>
                      <a:pt x="154564" y="1409"/>
                    </a:cubicBezTo>
                    <a:close/>
                    <a:moveTo>
                      <a:pt x="155401" y="1598"/>
                    </a:moveTo>
                    <a:cubicBezTo>
                      <a:pt x="155463" y="1598"/>
                      <a:pt x="155673" y="1661"/>
                      <a:pt x="155694" y="1661"/>
                    </a:cubicBezTo>
                    <a:cubicBezTo>
                      <a:pt x="155694" y="1661"/>
                      <a:pt x="155484" y="1681"/>
                      <a:pt x="155401" y="1681"/>
                    </a:cubicBezTo>
                    <a:cubicBezTo>
                      <a:pt x="155338" y="1681"/>
                      <a:pt x="155275" y="1640"/>
                      <a:pt x="155275" y="1619"/>
                    </a:cubicBezTo>
                    <a:cubicBezTo>
                      <a:pt x="155275" y="1619"/>
                      <a:pt x="155338" y="1598"/>
                      <a:pt x="155401" y="1598"/>
                    </a:cubicBezTo>
                    <a:close/>
                    <a:moveTo>
                      <a:pt x="156171" y="1754"/>
                    </a:moveTo>
                    <a:cubicBezTo>
                      <a:pt x="156225" y="1754"/>
                      <a:pt x="156279" y="1811"/>
                      <a:pt x="156279" y="1828"/>
                    </a:cubicBezTo>
                    <a:cubicBezTo>
                      <a:pt x="156279" y="1870"/>
                      <a:pt x="156217" y="1891"/>
                      <a:pt x="156175" y="1891"/>
                    </a:cubicBezTo>
                    <a:cubicBezTo>
                      <a:pt x="156091" y="1891"/>
                      <a:pt x="155903" y="1870"/>
                      <a:pt x="155924" y="1828"/>
                    </a:cubicBezTo>
                    <a:cubicBezTo>
                      <a:pt x="155924" y="1828"/>
                      <a:pt x="156091" y="1786"/>
                      <a:pt x="156133" y="1765"/>
                    </a:cubicBezTo>
                    <a:cubicBezTo>
                      <a:pt x="156145" y="1757"/>
                      <a:pt x="156158" y="1754"/>
                      <a:pt x="156171" y="1754"/>
                    </a:cubicBezTo>
                    <a:close/>
                    <a:moveTo>
                      <a:pt x="136109" y="1828"/>
                    </a:moveTo>
                    <a:cubicBezTo>
                      <a:pt x="136151" y="1828"/>
                      <a:pt x="136339" y="1870"/>
                      <a:pt x="136339" y="1891"/>
                    </a:cubicBezTo>
                    <a:cubicBezTo>
                      <a:pt x="136339" y="1891"/>
                      <a:pt x="136193" y="1933"/>
                      <a:pt x="136130" y="1974"/>
                    </a:cubicBezTo>
                    <a:cubicBezTo>
                      <a:pt x="136125" y="1977"/>
                      <a:pt x="136120" y="1978"/>
                      <a:pt x="136115" y="1978"/>
                    </a:cubicBezTo>
                    <a:cubicBezTo>
                      <a:pt x="136071" y="1978"/>
                      <a:pt x="136004" y="1909"/>
                      <a:pt x="136004" y="1891"/>
                    </a:cubicBezTo>
                    <a:cubicBezTo>
                      <a:pt x="136004" y="1870"/>
                      <a:pt x="136046" y="1828"/>
                      <a:pt x="136109" y="1828"/>
                    </a:cubicBezTo>
                    <a:close/>
                    <a:moveTo>
                      <a:pt x="142533" y="1870"/>
                    </a:moveTo>
                    <a:cubicBezTo>
                      <a:pt x="142595" y="1870"/>
                      <a:pt x="142784" y="1912"/>
                      <a:pt x="142784" y="1912"/>
                    </a:cubicBezTo>
                    <a:cubicBezTo>
                      <a:pt x="142784" y="1912"/>
                      <a:pt x="142616" y="1974"/>
                      <a:pt x="142574" y="1995"/>
                    </a:cubicBezTo>
                    <a:cubicBezTo>
                      <a:pt x="142568" y="1998"/>
                      <a:pt x="142560" y="1999"/>
                      <a:pt x="142553" y="1999"/>
                    </a:cubicBezTo>
                    <a:cubicBezTo>
                      <a:pt x="142494" y="1999"/>
                      <a:pt x="142428" y="1930"/>
                      <a:pt x="142428" y="1912"/>
                    </a:cubicBezTo>
                    <a:cubicBezTo>
                      <a:pt x="142428" y="1891"/>
                      <a:pt x="142491" y="1870"/>
                      <a:pt x="142533" y="1870"/>
                    </a:cubicBezTo>
                    <a:close/>
                    <a:moveTo>
                      <a:pt x="141405" y="1892"/>
                    </a:moveTo>
                    <a:cubicBezTo>
                      <a:pt x="141583" y="1892"/>
                      <a:pt x="141765" y="1948"/>
                      <a:pt x="141947" y="2016"/>
                    </a:cubicBezTo>
                    <a:cubicBezTo>
                      <a:pt x="141633" y="2016"/>
                      <a:pt x="141277" y="2016"/>
                      <a:pt x="140963" y="2037"/>
                    </a:cubicBezTo>
                    <a:cubicBezTo>
                      <a:pt x="141107" y="1932"/>
                      <a:pt x="141255" y="1892"/>
                      <a:pt x="141405" y="1892"/>
                    </a:cubicBezTo>
                    <a:close/>
                    <a:moveTo>
                      <a:pt x="145211" y="1661"/>
                    </a:moveTo>
                    <a:lnTo>
                      <a:pt x="145859" y="1891"/>
                    </a:lnTo>
                    <a:lnTo>
                      <a:pt x="146278" y="2079"/>
                    </a:lnTo>
                    <a:cubicBezTo>
                      <a:pt x="146509" y="2054"/>
                      <a:pt x="146652" y="2043"/>
                      <a:pt x="146704" y="2043"/>
                    </a:cubicBezTo>
                    <a:cubicBezTo>
                      <a:pt x="146783" y="2043"/>
                      <a:pt x="146645" y="2070"/>
                      <a:pt x="146278" y="2121"/>
                    </a:cubicBezTo>
                    <a:lnTo>
                      <a:pt x="145190" y="2121"/>
                    </a:lnTo>
                    <a:cubicBezTo>
                      <a:pt x="144583" y="2016"/>
                      <a:pt x="144081" y="1870"/>
                      <a:pt x="144081" y="1828"/>
                    </a:cubicBezTo>
                    <a:cubicBezTo>
                      <a:pt x="144081" y="1807"/>
                      <a:pt x="144583" y="1723"/>
                      <a:pt x="145211" y="1661"/>
                    </a:cubicBezTo>
                    <a:close/>
                    <a:moveTo>
                      <a:pt x="139919" y="1931"/>
                    </a:moveTo>
                    <a:cubicBezTo>
                      <a:pt x="140099" y="1931"/>
                      <a:pt x="140117" y="2164"/>
                      <a:pt x="139939" y="2164"/>
                    </a:cubicBezTo>
                    <a:cubicBezTo>
                      <a:pt x="139932" y="2164"/>
                      <a:pt x="139925" y="2164"/>
                      <a:pt x="139917" y="2163"/>
                    </a:cubicBezTo>
                    <a:cubicBezTo>
                      <a:pt x="139687" y="2142"/>
                      <a:pt x="139499" y="2037"/>
                      <a:pt x="139499" y="2016"/>
                    </a:cubicBezTo>
                    <a:cubicBezTo>
                      <a:pt x="139499" y="1974"/>
                      <a:pt x="139687" y="1933"/>
                      <a:pt x="139896" y="1933"/>
                    </a:cubicBezTo>
                    <a:cubicBezTo>
                      <a:pt x="139904" y="1932"/>
                      <a:pt x="139911" y="1931"/>
                      <a:pt x="139919" y="1931"/>
                    </a:cubicBezTo>
                    <a:close/>
                    <a:moveTo>
                      <a:pt x="43618" y="4749"/>
                    </a:moveTo>
                    <a:cubicBezTo>
                      <a:pt x="45056" y="4749"/>
                      <a:pt x="46054" y="4768"/>
                      <a:pt x="46054" y="4799"/>
                    </a:cubicBezTo>
                    <a:cubicBezTo>
                      <a:pt x="46054" y="4820"/>
                      <a:pt x="44171" y="4862"/>
                      <a:pt x="41890" y="4925"/>
                    </a:cubicBezTo>
                    <a:lnTo>
                      <a:pt x="29922" y="5218"/>
                    </a:lnTo>
                    <a:cubicBezTo>
                      <a:pt x="28771" y="5239"/>
                      <a:pt x="27730" y="5249"/>
                      <a:pt x="26977" y="5249"/>
                    </a:cubicBezTo>
                    <a:cubicBezTo>
                      <a:pt x="26223" y="5249"/>
                      <a:pt x="25758" y="5239"/>
                      <a:pt x="25758" y="5218"/>
                    </a:cubicBezTo>
                    <a:lnTo>
                      <a:pt x="25758" y="5176"/>
                    </a:lnTo>
                    <a:lnTo>
                      <a:pt x="25779" y="5155"/>
                    </a:lnTo>
                    <a:cubicBezTo>
                      <a:pt x="25821" y="5134"/>
                      <a:pt x="27725" y="5071"/>
                      <a:pt x="30005" y="5029"/>
                    </a:cubicBezTo>
                    <a:lnTo>
                      <a:pt x="41890" y="4757"/>
                    </a:lnTo>
                    <a:cubicBezTo>
                      <a:pt x="42507" y="4752"/>
                      <a:pt x="43092" y="4749"/>
                      <a:pt x="43618" y="4749"/>
                    </a:cubicBezTo>
                    <a:close/>
                    <a:moveTo>
                      <a:pt x="156279" y="5699"/>
                    </a:moveTo>
                    <a:cubicBezTo>
                      <a:pt x="156300" y="5699"/>
                      <a:pt x="156405" y="5741"/>
                      <a:pt x="156405" y="5762"/>
                    </a:cubicBezTo>
                    <a:cubicBezTo>
                      <a:pt x="156405" y="5783"/>
                      <a:pt x="156300" y="5783"/>
                      <a:pt x="156279" y="5783"/>
                    </a:cubicBezTo>
                    <a:cubicBezTo>
                      <a:pt x="156217" y="5783"/>
                      <a:pt x="156196" y="5741"/>
                      <a:pt x="156196" y="5741"/>
                    </a:cubicBezTo>
                    <a:cubicBezTo>
                      <a:pt x="156196" y="5699"/>
                      <a:pt x="156238" y="5699"/>
                      <a:pt x="156279" y="5699"/>
                    </a:cubicBezTo>
                    <a:close/>
                    <a:moveTo>
                      <a:pt x="4855" y="5783"/>
                    </a:moveTo>
                    <a:cubicBezTo>
                      <a:pt x="5002" y="5783"/>
                      <a:pt x="5378" y="5803"/>
                      <a:pt x="5378" y="5845"/>
                    </a:cubicBezTo>
                    <a:cubicBezTo>
                      <a:pt x="5378" y="5866"/>
                      <a:pt x="5023" y="5908"/>
                      <a:pt x="4897" y="5908"/>
                    </a:cubicBezTo>
                    <a:cubicBezTo>
                      <a:pt x="4868" y="5916"/>
                      <a:pt x="4841" y="5920"/>
                      <a:pt x="4814" y="5920"/>
                    </a:cubicBezTo>
                    <a:cubicBezTo>
                      <a:pt x="4706" y="5920"/>
                      <a:pt x="4625" y="5862"/>
                      <a:pt x="4625" y="5845"/>
                    </a:cubicBezTo>
                    <a:cubicBezTo>
                      <a:pt x="4604" y="5803"/>
                      <a:pt x="4730" y="5783"/>
                      <a:pt x="4855" y="5783"/>
                    </a:cubicBezTo>
                    <a:close/>
                    <a:moveTo>
                      <a:pt x="153546" y="7035"/>
                    </a:moveTo>
                    <a:cubicBezTo>
                      <a:pt x="153623" y="7035"/>
                      <a:pt x="153706" y="7103"/>
                      <a:pt x="153706" y="7122"/>
                    </a:cubicBezTo>
                    <a:cubicBezTo>
                      <a:pt x="153706" y="7143"/>
                      <a:pt x="153622" y="7163"/>
                      <a:pt x="153517" y="7163"/>
                    </a:cubicBezTo>
                    <a:cubicBezTo>
                      <a:pt x="153413" y="7163"/>
                      <a:pt x="153162" y="7122"/>
                      <a:pt x="153162" y="7122"/>
                    </a:cubicBezTo>
                    <a:cubicBezTo>
                      <a:pt x="153162" y="7122"/>
                      <a:pt x="153413" y="7059"/>
                      <a:pt x="153517" y="7038"/>
                    </a:cubicBezTo>
                    <a:cubicBezTo>
                      <a:pt x="153527" y="7036"/>
                      <a:pt x="153536" y="7035"/>
                      <a:pt x="153546" y="7035"/>
                    </a:cubicBezTo>
                    <a:close/>
                    <a:moveTo>
                      <a:pt x="4813" y="7268"/>
                    </a:moveTo>
                    <a:cubicBezTo>
                      <a:pt x="5127" y="7268"/>
                      <a:pt x="5420" y="7310"/>
                      <a:pt x="5420" y="7331"/>
                    </a:cubicBezTo>
                    <a:cubicBezTo>
                      <a:pt x="5441" y="7352"/>
                      <a:pt x="5148" y="7415"/>
                      <a:pt x="4834" y="7456"/>
                    </a:cubicBezTo>
                    <a:cubicBezTo>
                      <a:pt x="4733" y="7475"/>
                      <a:pt x="4579" y="7483"/>
                      <a:pt x="4414" y="7483"/>
                    </a:cubicBezTo>
                    <a:cubicBezTo>
                      <a:pt x="4036" y="7483"/>
                      <a:pt x="3600" y="7444"/>
                      <a:pt x="3600" y="7415"/>
                    </a:cubicBezTo>
                    <a:cubicBezTo>
                      <a:pt x="3600" y="7352"/>
                      <a:pt x="4500" y="7268"/>
                      <a:pt x="4813" y="7268"/>
                    </a:cubicBezTo>
                    <a:close/>
                    <a:moveTo>
                      <a:pt x="2972" y="7666"/>
                    </a:moveTo>
                    <a:cubicBezTo>
                      <a:pt x="3077" y="7666"/>
                      <a:pt x="3349" y="7728"/>
                      <a:pt x="3349" y="7728"/>
                    </a:cubicBezTo>
                    <a:cubicBezTo>
                      <a:pt x="3349" y="7728"/>
                      <a:pt x="3077" y="7770"/>
                      <a:pt x="2972" y="7791"/>
                    </a:cubicBezTo>
                    <a:cubicBezTo>
                      <a:pt x="2952" y="7799"/>
                      <a:pt x="2933" y="7803"/>
                      <a:pt x="2916" y="7803"/>
                    </a:cubicBezTo>
                    <a:cubicBezTo>
                      <a:pt x="2845" y="7803"/>
                      <a:pt x="2805" y="7745"/>
                      <a:pt x="2805" y="7728"/>
                    </a:cubicBezTo>
                    <a:cubicBezTo>
                      <a:pt x="2805" y="7687"/>
                      <a:pt x="2867" y="7666"/>
                      <a:pt x="2972" y="7666"/>
                    </a:cubicBezTo>
                    <a:close/>
                    <a:moveTo>
                      <a:pt x="3139" y="8461"/>
                    </a:moveTo>
                    <a:cubicBezTo>
                      <a:pt x="3286" y="8461"/>
                      <a:pt x="3432" y="8482"/>
                      <a:pt x="3432" y="8503"/>
                    </a:cubicBezTo>
                    <a:cubicBezTo>
                      <a:pt x="3432" y="8503"/>
                      <a:pt x="3286" y="8524"/>
                      <a:pt x="3139" y="8524"/>
                    </a:cubicBezTo>
                    <a:cubicBezTo>
                      <a:pt x="2972" y="8524"/>
                      <a:pt x="2595" y="8503"/>
                      <a:pt x="2595" y="8503"/>
                    </a:cubicBezTo>
                    <a:cubicBezTo>
                      <a:pt x="2595" y="8482"/>
                      <a:pt x="2972" y="8461"/>
                      <a:pt x="3139" y="8461"/>
                    </a:cubicBezTo>
                    <a:close/>
                    <a:moveTo>
                      <a:pt x="4714" y="8517"/>
                    </a:moveTo>
                    <a:cubicBezTo>
                      <a:pt x="4832" y="8517"/>
                      <a:pt x="4933" y="8530"/>
                      <a:pt x="4960" y="8565"/>
                    </a:cubicBezTo>
                    <a:cubicBezTo>
                      <a:pt x="5014" y="8601"/>
                      <a:pt x="4697" y="8745"/>
                      <a:pt x="4487" y="8745"/>
                    </a:cubicBezTo>
                    <a:cubicBezTo>
                      <a:pt x="4453" y="8745"/>
                      <a:pt x="4421" y="8742"/>
                      <a:pt x="4395" y="8733"/>
                    </a:cubicBezTo>
                    <a:cubicBezTo>
                      <a:pt x="4207" y="8670"/>
                      <a:pt x="4165" y="8607"/>
                      <a:pt x="4290" y="8565"/>
                    </a:cubicBezTo>
                    <a:cubicBezTo>
                      <a:pt x="4363" y="8541"/>
                      <a:pt x="4554" y="8517"/>
                      <a:pt x="4714" y="8517"/>
                    </a:cubicBezTo>
                    <a:close/>
                    <a:moveTo>
                      <a:pt x="157472" y="9005"/>
                    </a:moveTo>
                    <a:cubicBezTo>
                      <a:pt x="157514" y="9005"/>
                      <a:pt x="157556" y="9047"/>
                      <a:pt x="157556" y="9047"/>
                    </a:cubicBezTo>
                    <a:cubicBezTo>
                      <a:pt x="157556" y="9088"/>
                      <a:pt x="157493" y="9088"/>
                      <a:pt x="157472" y="9088"/>
                    </a:cubicBezTo>
                    <a:cubicBezTo>
                      <a:pt x="157466" y="9091"/>
                      <a:pt x="157459" y="9093"/>
                      <a:pt x="157451" y="9093"/>
                    </a:cubicBezTo>
                    <a:cubicBezTo>
                      <a:pt x="157403" y="9093"/>
                      <a:pt x="157329" y="9044"/>
                      <a:pt x="157347" y="9026"/>
                    </a:cubicBezTo>
                    <a:cubicBezTo>
                      <a:pt x="157347" y="9005"/>
                      <a:pt x="157451" y="9005"/>
                      <a:pt x="157472" y="9005"/>
                    </a:cubicBezTo>
                    <a:close/>
                    <a:moveTo>
                      <a:pt x="4109" y="10613"/>
                    </a:moveTo>
                    <a:cubicBezTo>
                      <a:pt x="4186" y="10613"/>
                      <a:pt x="4269" y="10681"/>
                      <a:pt x="4269" y="10700"/>
                    </a:cubicBezTo>
                    <a:cubicBezTo>
                      <a:pt x="4269" y="10720"/>
                      <a:pt x="4186" y="10762"/>
                      <a:pt x="4081" y="10762"/>
                    </a:cubicBezTo>
                    <a:cubicBezTo>
                      <a:pt x="3976" y="10762"/>
                      <a:pt x="3704" y="10720"/>
                      <a:pt x="3704" y="10700"/>
                    </a:cubicBezTo>
                    <a:cubicBezTo>
                      <a:pt x="3704" y="10700"/>
                      <a:pt x="3976" y="10658"/>
                      <a:pt x="4081" y="10616"/>
                    </a:cubicBezTo>
                    <a:cubicBezTo>
                      <a:pt x="4090" y="10614"/>
                      <a:pt x="4100" y="10613"/>
                      <a:pt x="4109" y="10613"/>
                    </a:cubicBezTo>
                    <a:close/>
                    <a:moveTo>
                      <a:pt x="4625" y="10595"/>
                    </a:moveTo>
                    <a:cubicBezTo>
                      <a:pt x="4625" y="10595"/>
                      <a:pt x="4646" y="10700"/>
                      <a:pt x="4646" y="10720"/>
                    </a:cubicBezTo>
                    <a:cubicBezTo>
                      <a:pt x="4646" y="10762"/>
                      <a:pt x="4604" y="10783"/>
                      <a:pt x="4604" y="10783"/>
                    </a:cubicBezTo>
                    <a:cubicBezTo>
                      <a:pt x="4583" y="10783"/>
                      <a:pt x="4583" y="10762"/>
                      <a:pt x="4583" y="10720"/>
                    </a:cubicBezTo>
                    <a:cubicBezTo>
                      <a:pt x="4583" y="10679"/>
                      <a:pt x="4604" y="10595"/>
                      <a:pt x="4625" y="10595"/>
                    </a:cubicBezTo>
                    <a:close/>
                    <a:moveTo>
                      <a:pt x="145969" y="10750"/>
                    </a:moveTo>
                    <a:cubicBezTo>
                      <a:pt x="146125" y="10750"/>
                      <a:pt x="146112" y="10813"/>
                      <a:pt x="146069" y="11013"/>
                    </a:cubicBezTo>
                    <a:cubicBezTo>
                      <a:pt x="145964" y="10972"/>
                      <a:pt x="145839" y="10909"/>
                      <a:pt x="145629" y="10783"/>
                    </a:cubicBezTo>
                    <a:cubicBezTo>
                      <a:pt x="145788" y="10763"/>
                      <a:pt x="145897" y="10750"/>
                      <a:pt x="145969" y="10750"/>
                    </a:cubicBezTo>
                    <a:close/>
                    <a:moveTo>
                      <a:pt x="144701" y="11531"/>
                    </a:moveTo>
                    <a:cubicBezTo>
                      <a:pt x="144793" y="11531"/>
                      <a:pt x="144922" y="11565"/>
                      <a:pt x="144939" y="11599"/>
                    </a:cubicBezTo>
                    <a:cubicBezTo>
                      <a:pt x="144939" y="11599"/>
                      <a:pt x="144730" y="11620"/>
                      <a:pt x="144646" y="11620"/>
                    </a:cubicBezTo>
                    <a:cubicBezTo>
                      <a:pt x="144583" y="11620"/>
                      <a:pt x="144520" y="11578"/>
                      <a:pt x="144520" y="11557"/>
                    </a:cubicBezTo>
                    <a:cubicBezTo>
                      <a:pt x="144520" y="11557"/>
                      <a:pt x="144583" y="11537"/>
                      <a:pt x="144646" y="11537"/>
                    </a:cubicBezTo>
                    <a:cubicBezTo>
                      <a:pt x="144661" y="11533"/>
                      <a:pt x="144680" y="11531"/>
                      <a:pt x="144701" y="11531"/>
                    </a:cubicBezTo>
                    <a:close/>
                    <a:moveTo>
                      <a:pt x="94994" y="12980"/>
                    </a:moveTo>
                    <a:cubicBezTo>
                      <a:pt x="95015" y="12980"/>
                      <a:pt x="95120" y="13001"/>
                      <a:pt x="95120" y="13022"/>
                    </a:cubicBezTo>
                    <a:cubicBezTo>
                      <a:pt x="95120" y="13064"/>
                      <a:pt x="95015" y="13064"/>
                      <a:pt x="94994" y="13064"/>
                    </a:cubicBezTo>
                    <a:cubicBezTo>
                      <a:pt x="94931" y="13064"/>
                      <a:pt x="94910" y="13001"/>
                      <a:pt x="94910" y="13001"/>
                    </a:cubicBezTo>
                    <a:cubicBezTo>
                      <a:pt x="94910" y="12980"/>
                      <a:pt x="94952" y="12980"/>
                      <a:pt x="94994" y="12980"/>
                    </a:cubicBezTo>
                    <a:close/>
                    <a:moveTo>
                      <a:pt x="78611" y="12897"/>
                    </a:moveTo>
                    <a:cubicBezTo>
                      <a:pt x="78611" y="12897"/>
                      <a:pt x="78653" y="13001"/>
                      <a:pt x="78653" y="13022"/>
                    </a:cubicBezTo>
                    <a:cubicBezTo>
                      <a:pt x="78653" y="13064"/>
                      <a:pt x="78590" y="13085"/>
                      <a:pt x="78590" y="13085"/>
                    </a:cubicBezTo>
                    <a:cubicBezTo>
                      <a:pt x="78569" y="13085"/>
                      <a:pt x="78569" y="13064"/>
                      <a:pt x="78569" y="13022"/>
                    </a:cubicBezTo>
                    <a:cubicBezTo>
                      <a:pt x="78569" y="13001"/>
                      <a:pt x="78611" y="12897"/>
                      <a:pt x="78611" y="12897"/>
                    </a:cubicBezTo>
                    <a:close/>
                    <a:moveTo>
                      <a:pt x="91877" y="13064"/>
                    </a:moveTo>
                    <a:cubicBezTo>
                      <a:pt x="91897" y="13064"/>
                      <a:pt x="92002" y="13085"/>
                      <a:pt x="92002" y="13106"/>
                    </a:cubicBezTo>
                    <a:cubicBezTo>
                      <a:pt x="92002" y="13127"/>
                      <a:pt x="91897" y="13127"/>
                      <a:pt x="91877" y="13127"/>
                    </a:cubicBezTo>
                    <a:cubicBezTo>
                      <a:pt x="91835" y="13127"/>
                      <a:pt x="91793" y="13106"/>
                      <a:pt x="91793" y="13085"/>
                    </a:cubicBezTo>
                    <a:cubicBezTo>
                      <a:pt x="91793" y="13064"/>
                      <a:pt x="91856" y="13064"/>
                      <a:pt x="91877" y="13064"/>
                    </a:cubicBezTo>
                    <a:close/>
                    <a:moveTo>
                      <a:pt x="92772" y="12967"/>
                    </a:moveTo>
                    <a:cubicBezTo>
                      <a:pt x="92997" y="12967"/>
                      <a:pt x="93224" y="13092"/>
                      <a:pt x="93425" y="13106"/>
                    </a:cubicBezTo>
                    <a:cubicBezTo>
                      <a:pt x="93111" y="13106"/>
                      <a:pt x="92797" y="13127"/>
                      <a:pt x="92400" y="13127"/>
                    </a:cubicBezTo>
                    <a:cubicBezTo>
                      <a:pt x="92520" y="13007"/>
                      <a:pt x="92645" y="12967"/>
                      <a:pt x="92772" y="12967"/>
                    </a:cubicBezTo>
                    <a:close/>
                    <a:moveTo>
                      <a:pt x="90893" y="13001"/>
                    </a:moveTo>
                    <a:cubicBezTo>
                      <a:pt x="90893" y="13001"/>
                      <a:pt x="90914" y="13106"/>
                      <a:pt x="90914" y="13127"/>
                    </a:cubicBezTo>
                    <a:cubicBezTo>
                      <a:pt x="90914" y="13148"/>
                      <a:pt x="90851" y="13189"/>
                      <a:pt x="90851" y="13189"/>
                    </a:cubicBezTo>
                    <a:cubicBezTo>
                      <a:pt x="90830" y="13189"/>
                      <a:pt x="90830" y="13148"/>
                      <a:pt x="90830" y="13127"/>
                    </a:cubicBezTo>
                    <a:cubicBezTo>
                      <a:pt x="90830" y="13106"/>
                      <a:pt x="90851" y="13001"/>
                      <a:pt x="90893" y="13001"/>
                    </a:cubicBezTo>
                    <a:close/>
                    <a:moveTo>
                      <a:pt x="141649" y="13053"/>
                    </a:moveTo>
                    <a:cubicBezTo>
                      <a:pt x="141983" y="13053"/>
                      <a:pt x="142313" y="13095"/>
                      <a:pt x="142637" y="13148"/>
                    </a:cubicBezTo>
                    <a:cubicBezTo>
                      <a:pt x="141989" y="13189"/>
                      <a:pt x="141319" y="13189"/>
                      <a:pt x="140629" y="13210"/>
                    </a:cubicBezTo>
                    <a:cubicBezTo>
                      <a:pt x="140974" y="13095"/>
                      <a:pt x="141314" y="13053"/>
                      <a:pt x="141649" y="13053"/>
                    </a:cubicBezTo>
                    <a:close/>
                    <a:moveTo>
                      <a:pt x="86489" y="13098"/>
                    </a:moveTo>
                    <a:cubicBezTo>
                      <a:pt x="87139" y="13098"/>
                      <a:pt x="87827" y="13133"/>
                      <a:pt x="88445" y="13210"/>
                    </a:cubicBezTo>
                    <a:cubicBezTo>
                      <a:pt x="87085" y="13231"/>
                      <a:pt x="85725" y="13273"/>
                      <a:pt x="84239" y="13294"/>
                    </a:cubicBezTo>
                    <a:cubicBezTo>
                      <a:pt x="84696" y="13171"/>
                      <a:pt x="85553" y="13098"/>
                      <a:pt x="86489" y="13098"/>
                    </a:cubicBezTo>
                    <a:close/>
                    <a:moveTo>
                      <a:pt x="81080" y="13273"/>
                    </a:moveTo>
                    <a:cubicBezTo>
                      <a:pt x="81226" y="13273"/>
                      <a:pt x="81603" y="13294"/>
                      <a:pt x="81603" y="13315"/>
                    </a:cubicBezTo>
                    <a:cubicBezTo>
                      <a:pt x="81603" y="13336"/>
                      <a:pt x="81226" y="13399"/>
                      <a:pt x="81101" y="13399"/>
                    </a:cubicBezTo>
                    <a:cubicBezTo>
                      <a:pt x="81087" y="13401"/>
                      <a:pt x="81073" y="13402"/>
                      <a:pt x="81060" y="13402"/>
                    </a:cubicBezTo>
                    <a:cubicBezTo>
                      <a:pt x="80949" y="13402"/>
                      <a:pt x="80850" y="13334"/>
                      <a:pt x="80850" y="13315"/>
                    </a:cubicBezTo>
                    <a:cubicBezTo>
                      <a:pt x="80808" y="13294"/>
                      <a:pt x="80954" y="13273"/>
                      <a:pt x="81080" y="13273"/>
                    </a:cubicBezTo>
                    <a:close/>
                    <a:moveTo>
                      <a:pt x="83732" y="13175"/>
                    </a:moveTo>
                    <a:cubicBezTo>
                      <a:pt x="83936" y="13175"/>
                      <a:pt x="84093" y="13215"/>
                      <a:pt x="84093" y="13231"/>
                    </a:cubicBezTo>
                    <a:cubicBezTo>
                      <a:pt x="84093" y="13273"/>
                      <a:pt x="83905" y="13315"/>
                      <a:pt x="83674" y="13378"/>
                    </a:cubicBezTo>
                    <a:cubicBezTo>
                      <a:pt x="83471" y="13395"/>
                      <a:pt x="82926" y="13425"/>
                      <a:pt x="82692" y="13425"/>
                    </a:cubicBezTo>
                    <a:cubicBezTo>
                      <a:pt x="82636" y="13425"/>
                      <a:pt x="82598" y="13424"/>
                      <a:pt x="82586" y="13420"/>
                    </a:cubicBezTo>
                    <a:cubicBezTo>
                      <a:pt x="82545" y="13378"/>
                      <a:pt x="82482" y="13294"/>
                      <a:pt x="82482" y="13294"/>
                    </a:cubicBezTo>
                    <a:cubicBezTo>
                      <a:pt x="82482" y="13273"/>
                      <a:pt x="83256" y="13210"/>
                      <a:pt x="83528" y="13189"/>
                    </a:cubicBezTo>
                    <a:cubicBezTo>
                      <a:pt x="83598" y="13179"/>
                      <a:pt x="83668" y="13175"/>
                      <a:pt x="83732" y="13175"/>
                    </a:cubicBezTo>
                    <a:close/>
                    <a:moveTo>
                      <a:pt x="76147" y="13573"/>
                    </a:moveTo>
                    <a:cubicBezTo>
                      <a:pt x="76279" y="13573"/>
                      <a:pt x="76456" y="13608"/>
                      <a:pt x="76456" y="13608"/>
                    </a:cubicBezTo>
                    <a:cubicBezTo>
                      <a:pt x="76456" y="13629"/>
                      <a:pt x="76121" y="13650"/>
                      <a:pt x="76037" y="13650"/>
                    </a:cubicBezTo>
                    <a:cubicBezTo>
                      <a:pt x="75912" y="13650"/>
                      <a:pt x="75828" y="13629"/>
                      <a:pt x="75828" y="13608"/>
                    </a:cubicBezTo>
                    <a:cubicBezTo>
                      <a:pt x="75828" y="13608"/>
                      <a:pt x="75933" y="13587"/>
                      <a:pt x="76037" y="13587"/>
                    </a:cubicBezTo>
                    <a:cubicBezTo>
                      <a:pt x="76064" y="13577"/>
                      <a:pt x="76103" y="13573"/>
                      <a:pt x="76147" y="13573"/>
                    </a:cubicBezTo>
                    <a:close/>
                    <a:moveTo>
                      <a:pt x="84774" y="13833"/>
                    </a:moveTo>
                    <a:cubicBezTo>
                      <a:pt x="84797" y="13833"/>
                      <a:pt x="84814" y="13835"/>
                      <a:pt x="84825" y="13838"/>
                    </a:cubicBezTo>
                    <a:cubicBezTo>
                      <a:pt x="84835" y="13853"/>
                      <a:pt x="84638" y="13877"/>
                      <a:pt x="84312" y="13904"/>
                    </a:cubicBezTo>
                    <a:lnTo>
                      <a:pt x="84312" y="13904"/>
                    </a:lnTo>
                    <a:cubicBezTo>
                      <a:pt x="84510" y="13859"/>
                      <a:pt x="84684" y="13833"/>
                      <a:pt x="84774" y="13833"/>
                    </a:cubicBezTo>
                    <a:close/>
                    <a:moveTo>
                      <a:pt x="86520" y="13650"/>
                    </a:moveTo>
                    <a:cubicBezTo>
                      <a:pt x="86667" y="13650"/>
                      <a:pt x="86813" y="13671"/>
                      <a:pt x="86813" y="13713"/>
                    </a:cubicBezTo>
                    <a:cubicBezTo>
                      <a:pt x="86813" y="13733"/>
                      <a:pt x="86562" y="13859"/>
                      <a:pt x="86457" y="13922"/>
                    </a:cubicBezTo>
                    <a:cubicBezTo>
                      <a:pt x="86405" y="13943"/>
                      <a:pt x="86353" y="13953"/>
                      <a:pt x="86311" y="13953"/>
                    </a:cubicBezTo>
                    <a:cubicBezTo>
                      <a:pt x="86269" y="13953"/>
                      <a:pt x="86238" y="13943"/>
                      <a:pt x="86227" y="13922"/>
                    </a:cubicBezTo>
                    <a:cubicBezTo>
                      <a:pt x="86206" y="13901"/>
                      <a:pt x="86395" y="13671"/>
                      <a:pt x="86520" y="13650"/>
                    </a:cubicBezTo>
                    <a:close/>
                    <a:moveTo>
                      <a:pt x="69073" y="13375"/>
                    </a:moveTo>
                    <a:cubicBezTo>
                      <a:pt x="69484" y="13375"/>
                      <a:pt x="69822" y="13388"/>
                      <a:pt x="69970" y="13420"/>
                    </a:cubicBezTo>
                    <a:cubicBezTo>
                      <a:pt x="70430" y="13503"/>
                      <a:pt x="70137" y="13754"/>
                      <a:pt x="69886" y="13838"/>
                    </a:cubicBezTo>
                    <a:cubicBezTo>
                      <a:pt x="69759" y="13877"/>
                      <a:pt x="69637" y="13893"/>
                      <a:pt x="69537" y="13893"/>
                    </a:cubicBezTo>
                    <a:cubicBezTo>
                      <a:pt x="69421" y="13893"/>
                      <a:pt x="69334" y="13872"/>
                      <a:pt x="69300" y="13838"/>
                    </a:cubicBezTo>
                    <a:cubicBezTo>
                      <a:pt x="69287" y="13818"/>
                      <a:pt x="68893" y="13811"/>
                      <a:pt x="68317" y="13811"/>
                    </a:cubicBezTo>
                    <a:cubicBezTo>
                      <a:pt x="67077" y="13811"/>
                      <a:pt x="64991" y="13845"/>
                      <a:pt x="64048" y="13859"/>
                    </a:cubicBezTo>
                    <a:cubicBezTo>
                      <a:pt x="62667" y="13880"/>
                      <a:pt x="61454" y="13943"/>
                      <a:pt x="61433" y="13964"/>
                    </a:cubicBezTo>
                    <a:cubicBezTo>
                      <a:pt x="61430" y="13966"/>
                      <a:pt x="61415" y="13968"/>
                      <a:pt x="61390" y="13968"/>
                    </a:cubicBezTo>
                    <a:cubicBezTo>
                      <a:pt x="61228" y="13968"/>
                      <a:pt x="60658" y="13913"/>
                      <a:pt x="60386" y="13859"/>
                    </a:cubicBezTo>
                    <a:cubicBezTo>
                      <a:pt x="60094" y="13817"/>
                      <a:pt x="60386" y="13775"/>
                      <a:pt x="61077" y="13775"/>
                    </a:cubicBezTo>
                    <a:lnTo>
                      <a:pt x="61516" y="13629"/>
                    </a:lnTo>
                    <a:lnTo>
                      <a:pt x="61977" y="13461"/>
                    </a:lnTo>
                    <a:cubicBezTo>
                      <a:pt x="62188" y="13498"/>
                      <a:pt x="62463" y="13515"/>
                      <a:pt x="62750" y="13515"/>
                    </a:cubicBezTo>
                    <a:cubicBezTo>
                      <a:pt x="63117" y="13515"/>
                      <a:pt x="63503" y="13488"/>
                      <a:pt x="63797" y="13441"/>
                    </a:cubicBezTo>
                    <a:lnTo>
                      <a:pt x="64278" y="13420"/>
                    </a:lnTo>
                    <a:lnTo>
                      <a:pt x="64739" y="13399"/>
                    </a:lnTo>
                    <a:cubicBezTo>
                      <a:pt x="65067" y="13470"/>
                      <a:pt x="65553" y="13503"/>
                      <a:pt x="65981" y="13503"/>
                    </a:cubicBezTo>
                    <a:cubicBezTo>
                      <a:pt x="66179" y="13503"/>
                      <a:pt x="66365" y="13496"/>
                      <a:pt x="66517" y="13482"/>
                    </a:cubicBezTo>
                    <a:cubicBezTo>
                      <a:pt x="66836" y="13439"/>
                      <a:pt x="68143" y="13375"/>
                      <a:pt x="69073" y="13375"/>
                    </a:cubicBezTo>
                    <a:close/>
                    <a:moveTo>
                      <a:pt x="94081" y="13916"/>
                    </a:moveTo>
                    <a:cubicBezTo>
                      <a:pt x="94258" y="13916"/>
                      <a:pt x="94488" y="13947"/>
                      <a:pt x="94471" y="13964"/>
                    </a:cubicBezTo>
                    <a:cubicBezTo>
                      <a:pt x="94471" y="14006"/>
                      <a:pt x="94094" y="14026"/>
                      <a:pt x="93969" y="14047"/>
                    </a:cubicBezTo>
                    <a:cubicBezTo>
                      <a:pt x="93955" y="14050"/>
                      <a:pt x="93941" y="14051"/>
                      <a:pt x="93928" y="14051"/>
                    </a:cubicBezTo>
                    <a:cubicBezTo>
                      <a:pt x="93817" y="14051"/>
                      <a:pt x="93718" y="13982"/>
                      <a:pt x="93718" y="13964"/>
                    </a:cubicBezTo>
                    <a:cubicBezTo>
                      <a:pt x="93718" y="13943"/>
                      <a:pt x="93843" y="13922"/>
                      <a:pt x="93969" y="13922"/>
                    </a:cubicBezTo>
                    <a:cubicBezTo>
                      <a:pt x="94001" y="13918"/>
                      <a:pt x="94040" y="13916"/>
                      <a:pt x="94081" y="13916"/>
                    </a:cubicBezTo>
                    <a:close/>
                    <a:moveTo>
                      <a:pt x="80703" y="14089"/>
                    </a:moveTo>
                    <a:cubicBezTo>
                      <a:pt x="80655" y="14102"/>
                      <a:pt x="80600" y="14114"/>
                      <a:pt x="80538" y="14126"/>
                    </a:cubicBezTo>
                    <a:lnTo>
                      <a:pt x="80538" y="14126"/>
                    </a:lnTo>
                    <a:cubicBezTo>
                      <a:pt x="80624" y="14123"/>
                      <a:pt x="80714" y="14119"/>
                      <a:pt x="80805" y="14115"/>
                    </a:cubicBezTo>
                    <a:lnTo>
                      <a:pt x="80805" y="14115"/>
                    </a:lnTo>
                    <a:lnTo>
                      <a:pt x="80703" y="14089"/>
                    </a:lnTo>
                    <a:close/>
                    <a:moveTo>
                      <a:pt x="11614" y="14006"/>
                    </a:moveTo>
                    <a:lnTo>
                      <a:pt x="11614" y="14006"/>
                    </a:lnTo>
                    <a:cubicBezTo>
                      <a:pt x="11470" y="14111"/>
                      <a:pt x="11322" y="14150"/>
                      <a:pt x="11174" y="14150"/>
                    </a:cubicBezTo>
                    <a:cubicBezTo>
                      <a:pt x="10998" y="14150"/>
                      <a:pt x="10821" y="14095"/>
                      <a:pt x="10651" y="14026"/>
                    </a:cubicBezTo>
                    <a:cubicBezTo>
                      <a:pt x="10986" y="14026"/>
                      <a:pt x="11300" y="14026"/>
                      <a:pt x="11614" y="14006"/>
                    </a:cubicBezTo>
                    <a:close/>
                    <a:moveTo>
                      <a:pt x="37021" y="14060"/>
                    </a:moveTo>
                    <a:cubicBezTo>
                      <a:pt x="37344" y="14060"/>
                      <a:pt x="37580" y="14079"/>
                      <a:pt x="37580" y="14110"/>
                    </a:cubicBezTo>
                    <a:cubicBezTo>
                      <a:pt x="37580" y="14131"/>
                      <a:pt x="37161" y="14152"/>
                      <a:pt x="36638" y="14152"/>
                    </a:cubicBezTo>
                    <a:cubicBezTo>
                      <a:pt x="36115" y="14152"/>
                      <a:pt x="34755" y="14131"/>
                      <a:pt x="34755" y="14131"/>
                    </a:cubicBezTo>
                    <a:cubicBezTo>
                      <a:pt x="34755" y="14131"/>
                      <a:pt x="36115" y="14068"/>
                      <a:pt x="36638" y="14068"/>
                    </a:cubicBezTo>
                    <a:cubicBezTo>
                      <a:pt x="36773" y="14063"/>
                      <a:pt x="36903" y="14060"/>
                      <a:pt x="37021" y="14060"/>
                    </a:cubicBezTo>
                    <a:close/>
                    <a:moveTo>
                      <a:pt x="74876" y="14072"/>
                    </a:moveTo>
                    <a:cubicBezTo>
                      <a:pt x="75035" y="14072"/>
                      <a:pt x="75181" y="14084"/>
                      <a:pt x="75242" y="14110"/>
                    </a:cubicBezTo>
                    <a:cubicBezTo>
                      <a:pt x="75410" y="14152"/>
                      <a:pt x="74803" y="14236"/>
                      <a:pt x="74531" y="14236"/>
                    </a:cubicBezTo>
                    <a:cubicBezTo>
                      <a:pt x="74301" y="14236"/>
                      <a:pt x="74196" y="14215"/>
                      <a:pt x="74322" y="14131"/>
                    </a:cubicBezTo>
                    <a:cubicBezTo>
                      <a:pt x="74407" y="14095"/>
                      <a:pt x="74654" y="14072"/>
                      <a:pt x="74876" y="14072"/>
                    </a:cubicBezTo>
                    <a:close/>
                    <a:moveTo>
                      <a:pt x="143286" y="13754"/>
                    </a:moveTo>
                    <a:lnTo>
                      <a:pt x="143370" y="13796"/>
                    </a:lnTo>
                    <a:lnTo>
                      <a:pt x="143767" y="13838"/>
                    </a:lnTo>
                    <a:cubicBezTo>
                      <a:pt x="144206" y="13922"/>
                      <a:pt x="144583" y="14089"/>
                      <a:pt x="144583" y="14173"/>
                    </a:cubicBezTo>
                    <a:cubicBezTo>
                      <a:pt x="144583" y="14208"/>
                      <a:pt x="144547" y="14225"/>
                      <a:pt x="144483" y="14225"/>
                    </a:cubicBezTo>
                    <a:cubicBezTo>
                      <a:pt x="144394" y="14225"/>
                      <a:pt x="144252" y="14192"/>
                      <a:pt x="144081" y="14131"/>
                    </a:cubicBezTo>
                    <a:lnTo>
                      <a:pt x="143642" y="14131"/>
                    </a:lnTo>
                    <a:cubicBezTo>
                      <a:pt x="143467" y="14218"/>
                      <a:pt x="143278" y="14262"/>
                      <a:pt x="143196" y="14262"/>
                    </a:cubicBezTo>
                    <a:cubicBezTo>
                      <a:pt x="143179" y="14262"/>
                      <a:pt x="143167" y="14260"/>
                      <a:pt x="143160" y="14257"/>
                    </a:cubicBezTo>
                    <a:cubicBezTo>
                      <a:pt x="143139" y="14236"/>
                      <a:pt x="143160" y="14173"/>
                      <a:pt x="143202" y="14152"/>
                    </a:cubicBezTo>
                    <a:cubicBezTo>
                      <a:pt x="143244" y="14131"/>
                      <a:pt x="143223" y="13922"/>
                      <a:pt x="143160" y="13922"/>
                    </a:cubicBezTo>
                    <a:cubicBezTo>
                      <a:pt x="143139" y="13859"/>
                      <a:pt x="143181" y="13817"/>
                      <a:pt x="143286" y="13754"/>
                    </a:cubicBezTo>
                    <a:close/>
                    <a:moveTo>
                      <a:pt x="142553" y="14149"/>
                    </a:moveTo>
                    <a:cubicBezTo>
                      <a:pt x="142608" y="14149"/>
                      <a:pt x="142658" y="14217"/>
                      <a:pt x="142658" y="14236"/>
                    </a:cubicBezTo>
                    <a:cubicBezTo>
                      <a:pt x="142658" y="14257"/>
                      <a:pt x="142616" y="14278"/>
                      <a:pt x="142554" y="14278"/>
                    </a:cubicBezTo>
                    <a:cubicBezTo>
                      <a:pt x="142512" y="14278"/>
                      <a:pt x="142323" y="14257"/>
                      <a:pt x="142323" y="14236"/>
                    </a:cubicBezTo>
                    <a:cubicBezTo>
                      <a:pt x="142323" y="14236"/>
                      <a:pt x="142491" y="14173"/>
                      <a:pt x="142533" y="14152"/>
                    </a:cubicBezTo>
                    <a:cubicBezTo>
                      <a:pt x="142539" y="14150"/>
                      <a:pt x="142546" y="14149"/>
                      <a:pt x="142553" y="14149"/>
                    </a:cubicBezTo>
                    <a:close/>
                    <a:moveTo>
                      <a:pt x="28724" y="14088"/>
                    </a:moveTo>
                    <a:cubicBezTo>
                      <a:pt x="28973" y="14088"/>
                      <a:pt x="29656" y="14216"/>
                      <a:pt x="30195" y="14282"/>
                    </a:cubicBezTo>
                    <a:lnTo>
                      <a:pt x="30195" y="14282"/>
                    </a:lnTo>
                    <a:cubicBezTo>
                      <a:pt x="29836" y="14300"/>
                      <a:pt x="29247" y="14309"/>
                      <a:pt x="28729" y="14309"/>
                    </a:cubicBezTo>
                    <a:cubicBezTo>
                      <a:pt x="28169" y="14309"/>
                      <a:pt x="27693" y="14298"/>
                      <a:pt x="27683" y="14278"/>
                    </a:cubicBezTo>
                    <a:cubicBezTo>
                      <a:pt x="27683" y="14257"/>
                      <a:pt x="28394" y="14152"/>
                      <a:pt x="28687" y="14089"/>
                    </a:cubicBezTo>
                    <a:cubicBezTo>
                      <a:pt x="28698" y="14088"/>
                      <a:pt x="28710" y="14088"/>
                      <a:pt x="28724" y="14088"/>
                    </a:cubicBezTo>
                    <a:close/>
                    <a:moveTo>
                      <a:pt x="70304" y="14236"/>
                    </a:moveTo>
                    <a:cubicBezTo>
                      <a:pt x="70660" y="14236"/>
                      <a:pt x="71602" y="14278"/>
                      <a:pt x="71602" y="14319"/>
                    </a:cubicBezTo>
                    <a:cubicBezTo>
                      <a:pt x="71602" y="14340"/>
                      <a:pt x="70660" y="14382"/>
                      <a:pt x="70304" y="14382"/>
                    </a:cubicBezTo>
                    <a:cubicBezTo>
                      <a:pt x="70231" y="14390"/>
                      <a:pt x="70161" y="14394"/>
                      <a:pt x="70097" y="14394"/>
                    </a:cubicBezTo>
                    <a:cubicBezTo>
                      <a:pt x="69832" y="14394"/>
                      <a:pt x="69656" y="14336"/>
                      <a:pt x="69656" y="14319"/>
                    </a:cubicBezTo>
                    <a:cubicBezTo>
                      <a:pt x="69656" y="14257"/>
                      <a:pt x="69928" y="14236"/>
                      <a:pt x="70304" y="14236"/>
                    </a:cubicBezTo>
                    <a:close/>
                    <a:moveTo>
                      <a:pt x="47050" y="13668"/>
                    </a:moveTo>
                    <a:cubicBezTo>
                      <a:pt x="47530" y="13668"/>
                      <a:pt x="48005" y="13762"/>
                      <a:pt x="48062" y="13838"/>
                    </a:cubicBezTo>
                    <a:cubicBezTo>
                      <a:pt x="48093" y="13868"/>
                      <a:pt x="48829" y="13879"/>
                      <a:pt x="49856" y="13879"/>
                    </a:cubicBezTo>
                    <a:cubicBezTo>
                      <a:pt x="51685" y="13879"/>
                      <a:pt x="54436" y="13844"/>
                      <a:pt x="55762" y="13817"/>
                    </a:cubicBezTo>
                    <a:cubicBezTo>
                      <a:pt x="57076" y="13777"/>
                      <a:pt x="58237" y="13763"/>
                      <a:pt x="58912" y="13763"/>
                    </a:cubicBezTo>
                    <a:cubicBezTo>
                      <a:pt x="59302" y="13763"/>
                      <a:pt x="59529" y="13768"/>
                      <a:pt x="59529" y="13775"/>
                    </a:cubicBezTo>
                    <a:cubicBezTo>
                      <a:pt x="59529" y="13817"/>
                      <a:pt x="59403" y="13859"/>
                      <a:pt x="59215" y="13880"/>
                    </a:cubicBezTo>
                    <a:lnTo>
                      <a:pt x="59047" y="13880"/>
                    </a:lnTo>
                    <a:cubicBezTo>
                      <a:pt x="57625" y="13943"/>
                      <a:pt x="56139" y="13943"/>
                      <a:pt x="54716" y="13985"/>
                    </a:cubicBezTo>
                    <a:lnTo>
                      <a:pt x="54507" y="13985"/>
                    </a:lnTo>
                    <a:cubicBezTo>
                      <a:pt x="54443" y="13999"/>
                      <a:pt x="54368" y="14005"/>
                      <a:pt x="54289" y="14005"/>
                    </a:cubicBezTo>
                    <a:cubicBezTo>
                      <a:pt x="54065" y="14005"/>
                      <a:pt x="53808" y="13961"/>
                      <a:pt x="53662" y="13961"/>
                    </a:cubicBezTo>
                    <a:cubicBezTo>
                      <a:pt x="53641" y="13961"/>
                      <a:pt x="53623" y="13962"/>
                      <a:pt x="53607" y="13964"/>
                    </a:cubicBezTo>
                    <a:cubicBezTo>
                      <a:pt x="53482" y="13985"/>
                      <a:pt x="51473" y="14047"/>
                      <a:pt x="49192" y="14089"/>
                    </a:cubicBezTo>
                    <a:cubicBezTo>
                      <a:pt x="49192" y="14089"/>
                      <a:pt x="47623" y="14152"/>
                      <a:pt x="44757" y="14194"/>
                    </a:cubicBezTo>
                    <a:lnTo>
                      <a:pt x="44275" y="14194"/>
                    </a:lnTo>
                    <a:cubicBezTo>
                      <a:pt x="43752" y="14194"/>
                      <a:pt x="42999" y="14278"/>
                      <a:pt x="42601" y="14340"/>
                    </a:cubicBezTo>
                    <a:lnTo>
                      <a:pt x="42246" y="14068"/>
                    </a:lnTo>
                    <a:cubicBezTo>
                      <a:pt x="42170" y="14021"/>
                      <a:pt x="42044" y="13999"/>
                      <a:pt x="41909" y="13999"/>
                    </a:cubicBezTo>
                    <a:cubicBezTo>
                      <a:pt x="41744" y="13999"/>
                      <a:pt x="41566" y="14032"/>
                      <a:pt x="41451" y="14089"/>
                    </a:cubicBezTo>
                    <a:lnTo>
                      <a:pt x="40739" y="14466"/>
                    </a:lnTo>
                    <a:cubicBezTo>
                      <a:pt x="39944" y="14340"/>
                      <a:pt x="39316" y="14194"/>
                      <a:pt x="39337" y="14173"/>
                    </a:cubicBezTo>
                    <a:cubicBezTo>
                      <a:pt x="39358" y="14152"/>
                      <a:pt x="40802" y="14006"/>
                      <a:pt x="41220" y="13985"/>
                    </a:cubicBezTo>
                    <a:cubicBezTo>
                      <a:pt x="41744" y="13943"/>
                      <a:pt x="43564" y="13838"/>
                      <a:pt x="44087" y="13838"/>
                    </a:cubicBezTo>
                    <a:cubicBezTo>
                      <a:pt x="44652" y="13817"/>
                      <a:pt x="46389" y="13713"/>
                      <a:pt x="46912" y="13671"/>
                    </a:cubicBezTo>
                    <a:cubicBezTo>
                      <a:pt x="46958" y="13669"/>
                      <a:pt x="47004" y="13668"/>
                      <a:pt x="47050" y="13668"/>
                    </a:cubicBezTo>
                    <a:close/>
                    <a:moveTo>
                      <a:pt x="20045" y="14390"/>
                    </a:moveTo>
                    <a:cubicBezTo>
                      <a:pt x="20356" y="14390"/>
                      <a:pt x="20664" y="14433"/>
                      <a:pt x="20966" y="14487"/>
                    </a:cubicBezTo>
                    <a:cubicBezTo>
                      <a:pt x="20381" y="14487"/>
                      <a:pt x="19774" y="14529"/>
                      <a:pt x="19167" y="14529"/>
                    </a:cubicBezTo>
                    <a:cubicBezTo>
                      <a:pt x="19460" y="14427"/>
                      <a:pt x="19754" y="14390"/>
                      <a:pt x="20045" y="14390"/>
                    </a:cubicBezTo>
                    <a:close/>
                    <a:moveTo>
                      <a:pt x="16286" y="14594"/>
                    </a:moveTo>
                    <a:cubicBezTo>
                      <a:pt x="16305" y="14594"/>
                      <a:pt x="16295" y="14604"/>
                      <a:pt x="16253" y="14604"/>
                    </a:cubicBezTo>
                    <a:cubicBezTo>
                      <a:pt x="16247" y="14604"/>
                      <a:pt x="16241" y="14604"/>
                      <a:pt x="16235" y="14603"/>
                    </a:cubicBezTo>
                    <a:lnTo>
                      <a:pt x="16235" y="14603"/>
                    </a:lnTo>
                    <a:cubicBezTo>
                      <a:pt x="16259" y="14597"/>
                      <a:pt x="16276" y="14594"/>
                      <a:pt x="16286" y="14594"/>
                    </a:cubicBezTo>
                    <a:close/>
                    <a:moveTo>
                      <a:pt x="26443" y="14222"/>
                    </a:moveTo>
                    <a:cubicBezTo>
                      <a:pt x="26806" y="14222"/>
                      <a:pt x="27025" y="14271"/>
                      <a:pt x="26992" y="14319"/>
                    </a:cubicBezTo>
                    <a:cubicBezTo>
                      <a:pt x="26930" y="14361"/>
                      <a:pt x="26930" y="14570"/>
                      <a:pt x="26992" y="14654"/>
                    </a:cubicBezTo>
                    <a:cubicBezTo>
                      <a:pt x="27034" y="14696"/>
                      <a:pt x="26679" y="14780"/>
                      <a:pt x="26553" y="14780"/>
                    </a:cubicBezTo>
                    <a:cubicBezTo>
                      <a:pt x="26545" y="14781"/>
                      <a:pt x="26536" y="14781"/>
                      <a:pt x="26526" y="14781"/>
                    </a:cubicBezTo>
                    <a:cubicBezTo>
                      <a:pt x="26376" y="14781"/>
                      <a:pt x="26131" y="14628"/>
                      <a:pt x="26072" y="14550"/>
                    </a:cubicBezTo>
                    <a:cubicBezTo>
                      <a:pt x="26030" y="14466"/>
                      <a:pt x="25046" y="14445"/>
                      <a:pt x="24733" y="14445"/>
                    </a:cubicBezTo>
                    <a:cubicBezTo>
                      <a:pt x="24419" y="14445"/>
                      <a:pt x="24168" y="14403"/>
                      <a:pt x="24147" y="14361"/>
                    </a:cubicBezTo>
                    <a:lnTo>
                      <a:pt x="24147" y="14340"/>
                    </a:lnTo>
                    <a:lnTo>
                      <a:pt x="24168" y="14319"/>
                    </a:lnTo>
                    <a:cubicBezTo>
                      <a:pt x="24189" y="14278"/>
                      <a:pt x="25570" y="14236"/>
                      <a:pt x="26093" y="14236"/>
                    </a:cubicBezTo>
                    <a:cubicBezTo>
                      <a:pt x="26220" y="14226"/>
                      <a:pt x="26338" y="14222"/>
                      <a:pt x="26443" y="14222"/>
                    </a:cubicBezTo>
                    <a:close/>
                    <a:moveTo>
                      <a:pt x="15408" y="14688"/>
                    </a:moveTo>
                    <a:cubicBezTo>
                      <a:pt x="15435" y="14688"/>
                      <a:pt x="15461" y="14691"/>
                      <a:pt x="15484" y="14696"/>
                    </a:cubicBezTo>
                    <a:cubicBezTo>
                      <a:pt x="15505" y="14701"/>
                      <a:pt x="15527" y="14704"/>
                      <a:pt x="15550" y="14707"/>
                    </a:cubicBezTo>
                    <a:lnTo>
                      <a:pt x="15550" y="14707"/>
                    </a:lnTo>
                    <a:cubicBezTo>
                      <a:pt x="15378" y="14756"/>
                      <a:pt x="15221" y="14801"/>
                      <a:pt x="15150" y="14801"/>
                    </a:cubicBezTo>
                    <a:cubicBezTo>
                      <a:pt x="14985" y="14801"/>
                      <a:pt x="15221" y="14688"/>
                      <a:pt x="15408" y="14688"/>
                    </a:cubicBezTo>
                    <a:close/>
                    <a:moveTo>
                      <a:pt x="31114" y="14717"/>
                    </a:moveTo>
                    <a:cubicBezTo>
                      <a:pt x="31198" y="14717"/>
                      <a:pt x="31407" y="14759"/>
                      <a:pt x="31407" y="14780"/>
                    </a:cubicBezTo>
                    <a:cubicBezTo>
                      <a:pt x="31407" y="14780"/>
                      <a:pt x="31198" y="14801"/>
                      <a:pt x="31114" y="14801"/>
                    </a:cubicBezTo>
                    <a:cubicBezTo>
                      <a:pt x="31031" y="14801"/>
                      <a:pt x="30989" y="14780"/>
                      <a:pt x="30989" y="14759"/>
                    </a:cubicBezTo>
                    <a:cubicBezTo>
                      <a:pt x="30989" y="14759"/>
                      <a:pt x="31031" y="14717"/>
                      <a:pt x="31114" y="14717"/>
                    </a:cubicBezTo>
                    <a:close/>
                    <a:moveTo>
                      <a:pt x="27892" y="14755"/>
                    </a:moveTo>
                    <a:cubicBezTo>
                      <a:pt x="27976" y="14755"/>
                      <a:pt x="28039" y="14806"/>
                      <a:pt x="28039" y="14842"/>
                    </a:cubicBezTo>
                    <a:cubicBezTo>
                      <a:pt x="28039" y="14863"/>
                      <a:pt x="27955" y="14884"/>
                      <a:pt x="27850" y="14884"/>
                    </a:cubicBezTo>
                    <a:cubicBezTo>
                      <a:pt x="27834" y="14888"/>
                      <a:pt x="27811" y="14890"/>
                      <a:pt x="27785" y="14890"/>
                    </a:cubicBezTo>
                    <a:cubicBezTo>
                      <a:pt x="27673" y="14890"/>
                      <a:pt x="27495" y="14859"/>
                      <a:pt x="27495" y="14842"/>
                    </a:cubicBezTo>
                    <a:cubicBezTo>
                      <a:pt x="27495" y="14842"/>
                      <a:pt x="27746" y="14780"/>
                      <a:pt x="27850" y="14759"/>
                    </a:cubicBezTo>
                    <a:cubicBezTo>
                      <a:pt x="27865" y="14756"/>
                      <a:pt x="27878" y="14755"/>
                      <a:pt x="27892" y="14755"/>
                    </a:cubicBezTo>
                    <a:close/>
                    <a:moveTo>
                      <a:pt x="34494" y="14797"/>
                    </a:moveTo>
                    <a:cubicBezTo>
                      <a:pt x="34630" y="14797"/>
                      <a:pt x="34713" y="14866"/>
                      <a:pt x="34713" y="14884"/>
                    </a:cubicBezTo>
                    <a:cubicBezTo>
                      <a:pt x="34713" y="14905"/>
                      <a:pt x="34567" y="14947"/>
                      <a:pt x="34441" y="14947"/>
                    </a:cubicBezTo>
                    <a:cubicBezTo>
                      <a:pt x="34316" y="14947"/>
                      <a:pt x="33918" y="14905"/>
                      <a:pt x="33939" y="14884"/>
                    </a:cubicBezTo>
                    <a:cubicBezTo>
                      <a:pt x="33939" y="14863"/>
                      <a:pt x="34316" y="14801"/>
                      <a:pt x="34441" y="14801"/>
                    </a:cubicBezTo>
                    <a:cubicBezTo>
                      <a:pt x="34460" y="14798"/>
                      <a:pt x="34477" y="14797"/>
                      <a:pt x="34494" y="14797"/>
                    </a:cubicBezTo>
                    <a:close/>
                    <a:moveTo>
                      <a:pt x="134951" y="13919"/>
                    </a:moveTo>
                    <a:cubicBezTo>
                      <a:pt x="135844" y="13919"/>
                      <a:pt x="136282" y="14016"/>
                      <a:pt x="135900" y="14131"/>
                    </a:cubicBezTo>
                    <a:cubicBezTo>
                      <a:pt x="135460" y="14278"/>
                      <a:pt x="133849" y="14884"/>
                      <a:pt x="133012" y="14884"/>
                    </a:cubicBezTo>
                    <a:lnTo>
                      <a:pt x="132259" y="14905"/>
                    </a:lnTo>
                    <a:lnTo>
                      <a:pt x="131527" y="14947"/>
                    </a:lnTo>
                    <a:cubicBezTo>
                      <a:pt x="131437" y="14949"/>
                      <a:pt x="131350" y="14950"/>
                      <a:pt x="131265" y="14950"/>
                    </a:cubicBezTo>
                    <a:cubicBezTo>
                      <a:pt x="130576" y="14950"/>
                      <a:pt x="130062" y="14882"/>
                      <a:pt x="130062" y="14863"/>
                    </a:cubicBezTo>
                    <a:cubicBezTo>
                      <a:pt x="130062" y="14822"/>
                      <a:pt x="130732" y="14780"/>
                      <a:pt x="131004" y="14780"/>
                    </a:cubicBezTo>
                    <a:cubicBezTo>
                      <a:pt x="131255" y="14780"/>
                      <a:pt x="131506" y="14570"/>
                      <a:pt x="131506" y="14508"/>
                    </a:cubicBezTo>
                    <a:cubicBezTo>
                      <a:pt x="131506" y="14445"/>
                      <a:pt x="131213" y="14361"/>
                      <a:pt x="131108" y="14361"/>
                    </a:cubicBezTo>
                    <a:cubicBezTo>
                      <a:pt x="131004" y="14361"/>
                      <a:pt x="130941" y="14278"/>
                      <a:pt x="130983" y="14194"/>
                    </a:cubicBezTo>
                    <a:lnTo>
                      <a:pt x="131004" y="14194"/>
                    </a:lnTo>
                    <a:cubicBezTo>
                      <a:pt x="131451" y="14194"/>
                      <a:pt x="131807" y="13959"/>
                      <a:pt x="132258" y="13959"/>
                    </a:cubicBezTo>
                    <a:cubicBezTo>
                      <a:pt x="132293" y="13959"/>
                      <a:pt x="132328" y="13961"/>
                      <a:pt x="132364" y="13964"/>
                    </a:cubicBezTo>
                    <a:cubicBezTo>
                      <a:pt x="132478" y="13981"/>
                      <a:pt x="132595" y="13987"/>
                      <a:pt x="132715" y="13987"/>
                    </a:cubicBezTo>
                    <a:cubicBezTo>
                      <a:pt x="133033" y="13987"/>
                      <a:pt x="133368" y="13943"/>
                      <a:pt x="133703" y="13943"/>
                    </a:cubicBezTo>
                    <a:lnTo>
                      <a:pt x="134686" y="13922"/>
                    </a:lnTo>
                    <a:cubicBezTo>
                      <a:pt x="134778" y="13920"/>
                      <a:pt x="134867" y="13919"/>
                      <a:pt x="134951" y="13919"/>
                    </a:cubicBezTo>
                    <a:close/>
                    <a:moveTo>
                      <a:pt x="128765" y="15910"/>
                    </a:moveTo>
                    <a:cubicBezTo>
                      <a:pt x="128765" y="15910"/>
                      <a:pt x="128786" y="16014"/>
                      <a:pt x="128786" y="16035"/>
                    </a:cubicBezTo>
                    <a:cubicBezTo>
                      <a:pt x="128786" y="16056"/>
                      <a:pt x="128723" y="16077"/>
                      <a:pt x="128723" y="16077"/>
                    </a:cubicBezTo>
                    <a:cubicBezTo>
                      <a:pt x="128702" y="16077"/>
                      <a:pt x="128702" y="16056"/>
                      <a:pt x="128702" y="16035"/>
                    </a:cubicBezTo>
                    <a:cubicBezTo>
                      <a:pt x="128702" y="16014"/>
                      <a:pt x="128765" y="15910"/>
                      <a:pt x="128765" y="15910"/>
                    </a:cubicBezTo>
                    <a:close/>
                    <a:moveTo>
                      <a:pt x="132532" y="0"/>
                    </a:moveTo>
                    <a:cubicBezTo>
                      <a:pt x="132310" y="0"/>
                      <a:pt x="132118" y="2"/>
                      <a:pt x="131966" y="8"/>
                    </a:cubicBezTo>
                    <a:cubicBezTo>
                      <a:pt x="130774" y="29"/>
                      <a:pt x="124936" y="154"/>
                      <a:pt x="123074" y="217"/>
                    </a:cubicBezTo>
                    <a:cubicBezTo>
                      <a:pt x="121372" y="256"/>
                      <a:pt x="115830" y="366"/>
                      <a:pt x="113561" y="366"/>
                    </a:cubicBezTo>
                    <a:cubicBezTo>
                      <a:pt x="113375" y="366"/>
                      <a:pt x="113210" y="365"/>
                      <a:pt x="113072" y="363"/>
                    </a:cubicBezTo>
                    <a:cubicBezTo>
                      <a:pt x="111770" y="349"/>
                      <a:pt x="110248" y="334"/>
                      <a:pt x="109136" y="334"/>
                    </a:cubicBezTo>
                    <a:cubicBezTo>
                      <a:pt x="108675" y="334"/>
                      <a:pt x="108284" y="336"/>
                      <a:pt x="108009" y="342"/>
                    </a:cubicBezTo>
                    <a:lnTo>
                      <a:pt x="107151" y="363"/>
                    </a:lnTo>
                    <a:lnTo>
                      <a:pt x="107025" y="363"/>
                    </a:lnTo>
                    <a:cubicBezTo>
                      <a:pt x="106795" y="363"/>
                      <a:pt x="106900" y="593"/>
                      <a:pt x="106942" y="656"/>
                    </a:cubicBezTo>
                    <a:cubicBezTo>
                      <a:pt x="106979" y="675"/>
                      <a:pt x="107385" y="685"/>
                      <a:pt x="108027" y="685"/>
                    </a:cubicBezTo>
                    <a:cubicBezTo>
                      <a:pt x="108813" y="685"/>
                      <a:pt x="109954" y="670"/>
                      <a:pt x="111210" y="635"/>
                    </a:cubicBezTo>
                    <a:cubicBezTo>
                      <a:pt x="111210" y="635"/>
                      <a:pt x="111942" y="593"/>
                      <a:pt x="114369" y="593"/>
                    </a:cubicBezTo>
                    <a:lnTo>
                      <a:pt x="117508" y="593"/>
                    </a:lnTo>
                    <a:cubicBezTo>
                      <a:pt x="119349" y="593"/>
                      <a:pt x="122597" y="647"/>
                      <a:pt x="124347" y="647"/>
                    </a:cubicBezTo>
                    <a:cubicBezTo>
                      <a:pt x="124784" y="647"/>
                      <a:pt x="125128" y="644"/>
                      <a:pt x="125333" y="635"/>
                    </a:cubicBezTo>
                    <a:cubicBezTo>
                      <a:pt x="126133" y="584"/>
                      <a:pt x="128605" y="519"/>
                      <a:pt x="130053" y="519"/>
                    </a:cubicBezTo>
                    <a:cubicBezTo>
                      <a:pt x="130386" y="519"/>
                      <a:pt x="130665" y="523"/>
                      <a:pt x="130857" y="531"/>
                    </a:cubicBezTo>
                    <a:cubicBezTo>
                      <a:pt x="131775" y="531"/>
                      <a:pt x="134844" y="658"/>
                      <a:pt x="136065" y="658"/>
                    </a:cubicBezTo>
                    <a:cubicBezTo>
                      <a:pt x="136153" y="658"/>
                      <a:pt x="136230" y="658"/>
                      <a:pt x="136297" y="656"/>
                    </a:cubicBezTo>
                    <a:cubicBezTo>
                      <a:pt x="136420" y="654"/>
                      <a:pt x="136557" y="652"/>
                      <a:pt x="136705" y="652"/>
                    </a:cubicBezTo>
                    <a:cubicBezTo>
                      <a:pt x="137742" y="652"/>
                      <a:pt x="139323" y="716"/>
                      <a:pt x="140440" y="845"/>
                    </a:cubicBezTo>
                    <a:lnTo>
                      <a:pt x="141654" y="761"/>
                    </a:lnTo>
                    <a:lnTo>
                      <a:pt x="142533" y="698"/>
                    </a:lnTo>
                    <a:cubicBezTo>
                      <a:pt x="143662" y="845"/>
                      <a:pt x="143955" y="1054"/>
                      <a:pt x="143202" y="1179"/>
                    </a:cubicBezTo>
                    <a:lnTo>
                      <a:pt x="142616" y="1284"/>
                    </a:lnTo>
                    <a:lnTo>
                      <a:pt x="142491" y="1305"/>
                    </a:lnTo>
                    <a:cubicBezTo>
                      <a:pt x="142323" y="1305"/>
                      <a:pt x="141863" y="1221"/>
                      <a:pt x="141445" y="1158"/>
                    </a:cubicBezTo>
                    <a:lnTo>
                      <a:pt x="141047" y="1158"/>
                    </a:lnTo>
                    <a:cubicBezTo>
                      <a:pt x="140705" y="1158"/>
                      <a:pt x="140354" y="1180"/>
                      <a:pt x="140002" y="1180"/>
                    </a:cubicBezTo>
                    <a:cubicBezTo>
                      <a:pt x="139580" y="1180"/>
                      <a:pt x="139156" y="1149"/>
                      <a:pt x="138745" y="1012"/>
                    </a:cubicBezTo>
                    <a:lnTo>
                      <a:pt x="138704" y="991"/>
                    </a:lnTo>
                    <a:cubicBezTo>
                      <a:pt x="138620" y="1012"/>
                      <a:pt x="138557" y="1179"/>
                      <a:pt x="138557" y="1221"/>
                    </a:cubicBezTo>
                    <a:cubicBezTo>
                      <a:pt x="138557" y="1284"/>
                      <a:pt x="138745" y="1389"/>
                      <a:pt x="138829" y="1409"/>
                    </a:cubicBezTo>
                    <a:cubicBezTo>
                      <a:pt x="138871" y="1430"/>
                      <a:pt x="138913" y="1514"/>
                      <a:pt x="138913" y="1535"/>
                    </a:cubicBezTo>
                    <a:cubicBezTo>
                      <a:pt x="138913" y="1543"/>
                      <a:pt x="138897" y="1547"/>
                      <a:pt x="138870" y="1547"/>
                    </a:cubicBezTo>
                    <a:cubicBezTo>
                      <a:pt x="138759" y="1547"/>
                      <a:pt x="138462" y="1489"/>
                      <a:pt x="138327" y="1472"/>
                    </a:cubicBezTo>
                    <a:cubicBezTo>
                      <a:pt x="138298" y="1460"/>
                      <a:pt x="138258" y="1454"/>
                      <a:pt x="138211" y="1454"/>
                    </a:cubicBezTo>
                    <a:cubicBezTo>
                      <a:pt x="138024" y="1454"/>
                      <a:pt x="137716" y="1548"/>
                      <a:pt x="137448" y="1681"/>
                    </a:cubicBezTo>
                    <a:lnTo>
                      <a:pt x="137072" y="1493"/>
                    </a:lnTo>
                    <a:cubicBezTo>
                      <a:pt x="136996" y="1448"/>
                      <a:pt x="136866" y="1414"/>
                      <a:pt x="136784" y="1414"/>
                    </a:cubicBezTo>
                    <a:cubicBezTo>
                      <a:pt x="136752" y="1414"/>
                      <a:pt x="136728" y="1419"/>
                      <a:pt x="136716" y="1430"/>
                    </a:cubicBezTo>
                    <a:cubicBezTo>
                      <a:pt x="136568" y="1563"/>
                      <a:pt x="136419" y="1605"/>
                      <a:pt x="136271" y="1605"/>
                    </a:cubicBezTo>
                    <a:cubicBezTo>
                      <a:pt x="136022" y="1605"/>
                      <a:pt x="135773" y="1485"/>
                      <a:pt x="135523" y="1472"/>
                    </a:cubicBezTo>
                    <a:lnTo>
                      <a:pt x="135209" y="1430"/>
                    </a:lnTo>
                    <a:cubicBezTo>
                      <a:pt x="134852" y="1530"/>
                      <a:pt x="134232" y="1704"/>
                      <a:pt x="134026" y="1704"/>
                    </a:cubicBezTo>
                    <a:cubicBezTo>
                      <a:pt x="134014" y="1704"/>
                      <a:pt x="134004" y="1703"/>
                      <a:pt x="133996" y="1702"/>
                    </a:cubicBezTo>
                    <a:cubicBezTo>
                      <a:pt x="133840" y="1685"/>
                      <a:pt x="133059" y="1483"/>
                      <a:pt x="132602" y="1483"/>
                    </a:cubicBezTo>
                    <a:cubicBezTo>
                      <a:pt x="132505" y="1483"/>
                      <a:pt x="132422" y="1492"/>
                      <a:pt x="132364" y="1514"/>
                    </a:cubicBezTo>
                    <a:cubicBezTo>
                      <a:pt x="132088" y="1617"/>
                      <a:pt x="131770" y="1692"/>
                      <a:pt x="131585" y="1692"/>
                    </a:cubicBezTo>
                    <a:cubicBezTo>
                      <a:pt x="131545" y="1692"/>
                      <a:pt x="131511" y="1689"/>
                      <a:pt x="131485" y="1681"/>
                    </a:cubicBezTo>
                    <a:lnTo>
                      <a:pt x="131318" y="1786"/>
                    </a:lnTo>
                    <a:cubicBezTo>
                      <a:pt x="131192" y="1849"/>
                      <a:pt x="130962" y="1891"/>
                      <a:pt x="130774" y="1912"/>
                    </a:cubicBezTo>
                    <a:lnTo>
                      <a:pt x="129518" y="2100"/>
                    </a:lnTo>
                    <a:cubicBezTo>
                      <a:pt x="128137" y="1953"/>
                      <a:pt x="126945" y="1828"/>
                      <a:pt x="126882" y="1828"/>
                    </a:cubicBezTo>
                    <a:lnTo>
                      <a:pt x="126819" y="1807"/>
                    </a:lnTo>
                    <a:lnTo>
                      <a:pt x="126045" y="1472"/>
                    </a:lnTo>
                    <a:cubicBezTo>
                      <a:pt x="125166" y="1681"/>
                      <a:pt x="124852" y="1849"/>
                      <a:pt x="125020" y="1891"/>
                    </a:cubicBezTo>
                    <a:cubicBezTo>
                      <a:pt x="125145" y="1891"/>
                      <a:pt x="125271" y="1953"/>
                      <a:pt x="125271" y="1995"/>
                    </a:cubicBezTo>
                    <a:cubicBezTo>
                      <a:pt x="125271" y="2016"/>
                      <a:pt x="125040" y="2037"/>
                      <a:pt x="124748" y="2037"/>
                    </a:cubicBezTo>
                    <a:lnTo>
                      <a:pt x="124496" y="2037"/>
                    </a:lnTo>
                    <a:cubicBezTo>
                      <a:pt x="123492" y="2037"/>
                      <a:pt x="122488" y="2058"/>
                      <a:pt x="121483" y="2100"/>
                    </a:cubicBezTo>
                    <a:lnTo>
                      <a:pt x="120521" y="2121"/>
                    </a:lnTo>
                    <a:cubicBezTo>
                      <a:pt x="119454" y="2121"/>
                      <a:pt x="117696" y="2121"/>
                      <a:pt x="116629" y="2058"/>
                    </a:cubicBezTo>
                    <a:lnTo>
                      <a:pt x="115646" y="2037"/>
                    </a:lnTo>
                    <a:cubicBezTo>
                      <a:pt x="115609" y="2035"/>
                      <a:pt x="115573" y="2034"/>
                      <a:pt x="115536" y="2034"/>
                    </a:cubicBezTo>
                    <a:cubicBezTo>
                      <a:pt x="115345" y="2034"/>
                      <a:pt x="115149" y="2061"/>
                      <a:pt x="114961" y="2061"/>
                    </a:cubicBezTo>
                    <a:cubicBezTo>
                      <a:pt x="114873" y="2061"/>
                      <a:pt x="114787" y="2055"/>
                      <a:pt x="114704" y="2037"/>
                    </a:cubicBezTo>
                    <a:lnTo>
                      <a:pt x="114453" y="1995"/>
                    </a:lnTo>
                    <a:cubicBezTo>
                      <a:pt x="114160" y="2037"/>
                      <a:pt x="113658" y="2058"/>
                      <a:pt x="113323" y="2058"/>
                    </a:cubicBezTo>
                    <a:lnTo>
                      <a:pt x="113009" y="2058"/>
                    </a:lnTo>
                    <a:cubicBezTo>
                      <a:pt x="109871" y="2142"/>
                      <a:pt x="106711" y="2205"/>
                      <a:pt x="103573" y="2267"/>
                    </a:cubicBezTo>
                    <a:cubicBezTo>
                      <a:pt x="103092" y="2267"/>
                      <a:pt x="102652" y="2309"/>
                      <a:pt x="102213" y="2309"/>
                    </a:cubicBezTo>
                    <a:cubicBezTo>
                      <a:pt x="101711" y="2309"/>
                      <a:pt x="101229" y="2330"/>
                      <a:pt x="100748" y="2330"/>
                    </a:cubicBezTo>
                    <a:cubicBezTo>
                      <a:pt x="100267" y="2330"/>
                      <a:pt x="99828" y="2351"/>
                      <a:pt x="99388" y="2351"/>
                    </a:cubicBezTo>
                    <a:cubicBezTo>
                      <a:pt x="99131" y="2351"/>
                      <a:pt x="98863" y="2327"/>
                      <a:pt x="98601" y="2327"/>
                    </a:cubicBezTo>
                    <a:cubicBezTo>
                      <a:pt x="98373" y="2327"/>
                      <a:pt x="98149" y="2345"/>
                      <a:pt x="97944" y="2414"/>
                    </a:cubicBezTo>
                    <a:lnTo>
                      <a:pt x="97505" y="2539"/>
                    </a:lnTo>
                    <a:cubicBezTo>
                      <a:pt x="97347" y="2508"/>
                      <a:pt x="97106" y="2497"/>
                      <a:pt x="96853" y="2497"/>
                    </a:cubicBezTo>
                    <a:cubicBezTo>
                      <a:pt x="96436" y="2497"/>
                      <a:pt x="95987" y="2526"/>
                      <a:pt x="95831" y="2539"/>
                    </a:cubicBezTo>
                    <a:cubicBezTo>
                      <a:pt x="95559" y="2560"/>
                      <a:pt x="94387" y="2623"/>
                      <a:pt x="93153" y="2644"/>
                    </a:cubicBezTo>
                    <a:lnTo>
                      <a:pt x="92065" y="2665"/>
                    </a:lnTo>
                    <a:cubicBezTo>
                      <a:pt x="90956" y="2686"/>
                      <a:pt x="89847" y="2728"/>
                      <a:pt x="88738" y="2749"/>
                    </a:cubicBezTo>
                    <a:cubicBezTo>
                      <a:pt x="87587" y="2770"/>
                      <a:pt x="86457" y="2790"/>
                      <a:pt x="85307" y="2832"/>
                    </a:cubicBezTo>
                    <a:cubicBezTo>
                      <a:pt x="84506" y="2848"/>
                      <a:pt x="83683" y="2897"/>
                      <a:pt x="82870" y="2897"/>
                    </a:cubicBezTo>
                    <a:cubicBezTo>
                      <a:pt x="82578" y="2897"/>
                      <a:pt x="82288" y="2891"/>
                      <a:pt x="82001" y="2874"/>
                    </a:cubicBezTo>
                    <a:lnTo>
                      <a:pt x="80892" y="2832"/>
                    </a:lnTo>
                    <a:cubicBezTo>
                      <a:pt x="79720" y="3000"/>
                      <a:pt x="76895" y="3188"/>
                      <a:pt x="74615" y="3251"/>
                    </a:cubicBezTo>
                    <a:cubicBezTo>
                      <a:pt x="74615" y="3251"/>
                      <a:pt x="64488" y="3460"/>
                      <a:pt x="57373" y="3606"/>
                    </a:cubicBezTo>
                    <a:cubicBezTo>
                      <a:pt x="56704" y="3627"/>
                      <a:pt x="55993" y="3627"/>
                      <a:pt x="55323" y="3669"/>
                    </a:cubicBezTo>
                    <a:lnTo>
                      <a:pt x="55093" y="3669"/>
                    </a:lnTo>
                    <a:cubicBezTo>
                      <a:pt x="55030" y="3707"/>
                      <a:pt x="54704" y="3714"/>
                      <a:pt x="54416" y="3714"/>
                    </a:cubicBezTo>
                    <a:cubicBezTo>
                      <a:pt x="54225" y="3714"/>
                      <a:pt x="54051" y="3711"/>
                      <a:pt x="53984" y="3711"/>
                    </a:cubicBezTo>
                    <a:cubicBezTo>
                      <a:pt x="53937" y="3706"/>
                      <a:pt x="53773" y="3703"/>
                      <a:pt x="53519" y="3703"/>
                    </a:cubicBezTo>
                    <a:cubicBezTo>
                      <a:pt x="52757" y="3703"/>
                      <a:pt x="51180" y="3727"/>
                      <a:pt x="49485" y="3774"/>
                    </a:cubicBezTo>
                    <a:cubicBezTo>
                      <a:pt x="49485" y="3774"/>
                      <a:pt x="43438" y="3878"/>
                      <a:pt x="38354" y="4004"/>
                    </a:cubicBezTo>
                    <a:cubicBezTo>
                      <a:pt x="38319" y="4006"/>
                      <a:pt x="38284" y="4006"/>
                      <a:pt x="38248" y="4006"/>
                    </a:cubicBezTo>
                    <a:cubicBezTo>
                      <a:pt x="38068" y="4006"/>
                      <a:pt x="37883" y="3990"/>
                      <a:pt x="37700" y="3990"/>
                    </a:cubicBezTo>
                    <a:cubicBezTo>
                      <a:pt x="37425" y="3990"/>
                      <a:pt x="37155" y="4027"/>
                      <a:pt x="36910" y="4213"/>
                    </a:cubicBezTo>
                    <a:lnTo>
                      <a:pt x="36847" y="4255"/>
                    </a:lnTo>
                    <a:cubicBezTo>
                      <a:pt x="36734" y="4236"/>
                      <a:pt x="36108" y="3995"/>
                      <a:pt x="35788" y="3995"/>
                    </a:cubicBezTo>
                    <a:cubicBezTo>
                      <a:pt x="35754" y="3995"/>
                      <a:pt x="35723" y="3998"/>
                      <a:pt x="35697" y="4004"/>
                    </a:cubicBezTo>
                    <a:cubicBezTo>
                      <a:pt x="35446" y="4046"/>
                      <a:pt x="33353" y="4130"/>
                      <a:pt x="31072" y="4192"/>
                    </a:cubicBezTo>
                    <a:lnTo>
                      <a:pt x="17054" y="4464"/>
                    </a:lnTo>
                    <a:cubicBezTo>
                      <a:pt x="14773" y="4527"/>
                      <a:pt x="12597" y="4569"/>
                      <a:pt x="12220" y="4611"/>
                    </a:cubicBezTo>
                    <a:lnTo>
                      <a:pt x="11823" y="4443"/>
                    </a:lnTo>
                    <a:cubicBezTo>
                      <a:pt x="11714" y="4407"/>
                      <a:pt x="11597" y="4394"/>
                      <a:pt x="11474" y="4394"/>
                    </a:cubicBezTo>
                    <a:cubicBezTo>
                      <a:pt x="11170" y="4394"/>
                      <a:pt x="10832" y="4476"/>
                      <a:pt x="10505" y="4506"/>
                    </a:cubicBezTo>
                    <a:lnTo>
                      <a:pt x="10463" y="4506"/>
                    </a:lnTo>
                    <a:cubicBezTo>
                      <a:pt x="10443" y="4519"/>
                      <a:pt x="10426" y="4524"/>
                      <a:pt x="10412" y="4524"/>
                    </a:cubicBezTo>
                    <a:cubicBezTo>
                      <a:pt x="10310" y="4524"/>
                      <a:pt x="10363" y="4222"/>
                      <a:pt x="10400" y="4130"/>
                    </a:cubicBezTo>
                    <a:cubicBezTo>
                      <a:pt x="10437" y="4017"/>
                      <a:pt x="10138" y="3938"/>
                      <a:pt x="9699" y="3938"/>
                    </a:cubicBezTo>
                    <a:cubicBezTo>
                      <a:pt x="9648" y="3938"/>
                      <a:pt x="9596" y="3939"/>
                      <a:pt x="9542" y="3941"/>
                    </a:cubicBezTo>
                    <a:lnTo>
                      <a:pt x="9124" y="4255"/>
                    </a:lnTo>
                    <a:cubicBezTo>
                      <a:pt x="8517" y="4715"/>
                      <a:pt x="7743" y="4966"/>
                      <a:pt x="7010" y="5029"/>
                    </a:cubicBezTo>
                    <a:lnTo>
                      <a:pt x="5546" y="5134"/>
                    </a:lnTo>
                    <a:cubicBezTo>
                      <a:pt x="3955" y="5259"/>
                      <a:pt x="2449" y="5364"/>
                      <a:pt x="2219" y="5364"/>
                    </a:cubicBezTo>
                    <a:lnTo>
                      <a:pt x="2010" y="5343"/>
                    </a:lnTo>
                    <a:lnTo>
                      <a:pt x="1591" y="5301"/>
                    </a:lnTo>
                    <a:cubicBezTo>
                      <a:pt x="1194" y="5511"/>
                      <a:pt x="1089" y="5908"/>
                      <a:pt x="1173" y="5992"/>
                    </a:cubicBezTo>
                    <a:cubicBezTo>
                      <a:pt x="1188" y="6007"/>
                      <a:pt x="1251" y="6013"/>
                      <a:pt x="1345" y="6013"/>
                    </a:cubicBezTo>
                    <a:cubicBezTo>
                      <a:pt x="1707" y="6013"/>
                      <a:pt x="2540" y="5923"/>
                      <a:pt x="3006" y="5923"/>
                    </a:cubicBezTo>
                    <a:cubicBezTo>
                      <a:pt x="3073" y="5923"/>
                      <a:pt x="3132" y="5925"/>
                      <a:pt x="3181" y="5929"/>
                    </a:cubicBezTo>
                    <a:cubicBezTo>
                      <a:pt x="3683" y="5971"/>
                      <a:pt x="3579" y="6034"/>
                      <a:pt x="3370" y="6075"/>
                    </a:cubicBezTo>
                    <a:cubicBezTo>
                      <a:pt x="3160" y="6096"/>
                      <a:pt x="3056" y="6306"/>
                      <a:pt x="3077" y="6347"/>
                    </a:cubicBezTo>
                    <a:cubicBezTo>
                      <a:pt x="3091" y="6369"/>
                      <a:pt x="3133" y="6381"/>
                      <a:pt x="3197" y="6381"/>
                    </a:cubicBezTo>
                    <a:cubicBezTo>
                      <a:pt x="3319" y="6381"/>
                      <a:pt x="3521" y="6339"/>
                      <a:pt x="3767" y="6243"/>
                    </a:cubicBezTo>
                    <a:lnTo>
                      <a:pt x="4416" y="6243"/>
                    </a:lnTo>
                    <a:cubicBezTo>
                      <a:pt x="4515" y="6253"/>
                      <a:pt x="4621" y="6257"/>
                      <a:pt x="4725" y="6257"/>
                    </a:cubicBezTo>
                    <a:cubicBezTo>
                      <a:pt x="5037" y="6257"/>
                      <a:pt x="5331" y="6222"/>
                      <a:pt x="5378" y="6222"/>
                    </a:cubicBezTo>
                    <a:cubicBezTo>
                      <a:pt x="5462" y="6222"/>
                      <a:pt x="5546" y="6285"/>
                      <a:pt x="5546" y="6306"/>
                    </a:cubicBezTo>
                    <a:cubicBezTo>
                      <a:pt x="5546" y="6327"/>
                      <a:pt x="5357" y="6389"/>
                      <a:pt x="5274" y="6410"/>
                    </a:cubicBezTo>
                    <a:cubicBezTo>
                      <a:pt x="5232" y="6410"/>
                      <a:pt x="5148" y="6347"/>
                      <a:pt x="5148" y="6347"/>
                    </a:cubicBezTo>
                    <a:cubicBezTo>
                      <a:pt x="5148" y="6347"/>
                      <a:pt x="4821" y="6724"/>
                      <a:pt x="4615" y="6724"/>
                    </a:cubicBezTo>
                    <a:cubicBezTo>
                      <a:pt x="4588" y="6724"/>
                      <a:pt x="4563" y="6718"/>
                      <a:pt x="4541" y="6703"/>
                    </a:cubicBezTo>
                    <a:cubicBezTo>
                      <a:pt x="4490" y="6645"/>
                      <a:pt x="4396" y="6627"/>
                      <a:pt x="4287" y="6627"/>
                    </a:cubicBezTo>
                    <a:cubicBezTo>
                      <a:pt x="4120" y="6627"/>
                      <a:pt x="3918" y="6668"/>
                      <a:pt x="3783" y="6668"/>
                    </a:cubicBezTo>
                    <a:cubicBezTo>
                      <a:pt x="3753" y="6668"/>
                      <a:pt x="3727" y="6666"/>
                      <a:pt x="3704" y="6661"/>
                    </a:cubicBezTo>
                    <a:cubicBezTo>
                      <a:pt x="3537" y="6661"/>
                      <a:pt x="1759" y="6766"/>
                      <a:pt x="1131" y="6850"/>
                    </a:cubicBezTo>
                    <a:cubicBezTo>
                      <a:pt x="503" y="6912"/>
                      <a:pt x="1" y="7080"/>
                      <a:pt x="1" y="7143"/>
                    </a:cubicBezTo>
                    <a:cubicBezTo>
                      <a:pt x="1" y="7144"/>
                      <a:pt x="3" y="7144"/>
                      <a:pt x="7" y="7144"/>
                    </a:cubicBezTo>
                    <a:cubicBezTo>
                      <a:pt x="76" y="7144"/>
                      <a:pt x="778" y="6974"/>
                      <a:pt x="1121" y="6974"/>
                    </a:cubicBezTo>
                    <a:cubicBezTo>
                      <a:pt x="1140" y="6974"/>
                      <a:pt x="1157" y="6974"/>
                      <a:pt x="1173" y="6975"/>
                    </a:cubicBezTo>
                    <a:cubicBezTo>
                      <a:pt x="1264" y="6992"/>
                      <a:pt x="1414" y="6999"/>
                      <a:pt x="1592" y="6999"/>
                    </a:cubicBezTo>
                    <a:cubicBezTo>
                      <a:pt x="2065" y="6999"/>
                      <a:pt x="2729" y="6954"/>
                      <a:pt x="2972" y="6954"/>
                    </a:cubicBezTo>
                    <a:cubicBezTo>
                      <a:pt x="3011" y="6952"/>
                      <a:pt x="3045" y="6951"/>
                      <a:pt x="3073" y="6951"/>
                    </a:cubicBezTo>
                    <a:cubicBezTo>
                      <a:pt x="3304" y="6951"/>
                      <a:pt x="3207" y="7019"/>
                      <a:pt x="3077" y="7038"/>
                    </a:cubicBezTo>
                    <a:cubicBezTo>
                      <a:pt x="2972" y="7059"/>
                      <a:pt x="3014" y="7226"/>
                      <a:pt x="3035" y="7247"/>
                    </a:cubicBezTo>
                    <a:cubicBezTo>
                      <a:pt x="3056" y="7268"/>
                      <a:pt x="2344" y="7456"/>
                      <a:pt x="2198" y="7561"/>
                    </a:cubicBezTo>
                    <a:cubicBezTo>
                      <a:pt x="2031" y="7666"/>
                      <a:pt x="2198" y="7770"/>
                      <a:pt x="2323" y="7791"/>
                    </a:cubicBezTo>
                    <a:cubicBezTo>
                      <a:pt x="2449" y="7812"/>
                      <a:pt x="2219" y="7959"/>
                      <a:pt x="1821" y="8084"/>
                    </a:cubicBezTo>
                    <a:lnTo>
                      <a:pt x="1507" y="8210"/>
                    </a:lnTo>
                    <a:lnTo>
                      <a:pt x="1466" y="8231"/>
                    </a:lnTo>
                    <a:cubicBezTo>
                      <a:pt x="1466" y="8398"/>
                      <a:pt x="1863" y="8524"/>
                      <a:pt x="1989" y="8524"/>
                    </a:cubicBezTo>
                    <a:cubicBezTo>
                      <a:pt x="2114" y="8524"/>
                      <a:pt x="2323" y="8733"/>
                      <a:pt x="2344" y="8796"/>
                    </a:cubicBezTo>
                    <a:cubicBezTo>
                      <a:pt x="2375" y="8826"/>
                      <a:pt x="2585" y="8846"/>
                      <a:pt x="2753" y="8846"/>
                    </a:cubicBezTo>
                    <a:cubicBezTo>
                      <a:pt x="2814" y="8846"/>
                      <a:pt x="2870" y="8843"/>
                      <a:pt x="2909" y="8837"/>
                    </a:cubicBezTo>
                    <a:cubicBezTo>
                      <a:pt x="3035" y="8837"/>
                      <a:pt x="3432" y="8712"/>
                      <a:pt x="3537" y="8712"/>
                    </a:cubicBezTo>
                    <a:cubicBezTo>
                      <a:pt x="3642" y="8712"/>
                      <a:pt x="3746" y="8754"/>
                      <a:pt x="3746" y="8796"/>
                    </a:cubicBezTo>
                    <a:cubicBezTo>
                      <a:pt x="3746" y="8816"/>
                      <a:pt x="3453" y="8858"/>
                      <a:pt x="3349" y="8900"/>
                    </a:cubicBezTo>
                    <a:cubicBezTo>
                      <a:pt x="3244" y="8900"/>
                      <a:pt x="3139" y="8837"/>
                      <a:pt x="3139" y="8837"/>
                    </a:cubicBezTo>
                    <a:cubicBezTo>
                      <a:pt x="3139" y="8837"/>
                      <a:pt x="3139" y="8921"/>
                      <a:pt x="3119" y="9047"/>
                    </a:cubicBezTo>
                    <a:lnTo>
                      <a:pt x="3077" y="9047"/>
                    </a:lnTo>
                    <a:cubicBezTo>
                      <a:pt x="2595" y="9130"/>
                      <a:pt x="2072" y="9214"/>
                      <a:pt x="1549" y="9319"/>
                    </a:cubicBezTo>
                    <a:lnTo>
                      <a:pt x="1382" y="9340"/>
                    </a:lnTo>
                    <a:cubicBezTo>
                      <a:pt x="1235" y="9465"/>
                      <a:pt x="1277" y="9591"/>
                      <a:pt x="1507" y="9632"/>
                    </a:cubicBezTo>
                    <a:lnTo>
                      <a:pt x="1696" y="9570"/>
                    </a:lnTo>
                    <a:cubicBezTo>
                      <a:pt x="1839" y="9552"/>
                      <a:pt x="1983" y="9457"/>
                      <a:pt x="2087" y="9457"/>
                    </a:cubicBezTo>
                    <a:cubicBezTo>
                      <a:pt x="2104" y="9457"/>
                      <a:pt x="2120" y="9459"/>
                      <a:pt x="2135" y="9465"/>
                    </a:cubicBezTo>
                    <a:lnTo>
                      <a:pt x="2847" y="9842"/>
                    </a:lnTo>
                    <a:cubicBezTo>
                      <a:pt x="3515" y="9567"/>
                      <a:pt x="4921" y="9273"/>
                      <a:pt x="5367" y="9273"/>
                    </a:cubicBezTo>
                    <a:cubicBezTo>
                      <a:pt x="5396" y="9273"/>
                      <a:pt x="5421" y="9274"/>
                      <a:pt x="5441" y="9277"/>
                    </a:cubicBezTo>
                    <a:cubicBezTo>
                      <a:pt x="5776" y="9340"/>
                      <a:pt x="5378" y="9381"/>
                      <a:pt x="5127" y="9381"/>
                    </a:cubicBezTo>
                    <a:cubicBezTo>
                      <a:pt x="4855" y="9381"/>
                      <a:pt x="4709" y="9465"/>
                      <a:pt x="4730" y="9486"/>
                    </a:cubicBezTo>
                    <a:cubicBezTo>
                      <a:pt x="4751" y="9528"/>
                      <a:pt x="4541" y="9632"/>
                      <a:pt x="4437" y="9653"/>
                    </a:cubicBezTo>
                    <a:cubicBezTo>
                      <a:pt x="4332" y="9695"/>
                      <a:pt x="4813" y="9779"/>
                      <a:pt x="4960" y="9800"/>
                    </a:cubicBezTo>
                    <a:cubicBezTo>
                      <a:pt x="5127" y="9800"/>
                      <a:pt x="4813" y="9967"/>
                      <a:pt x="4290" y="10156"/>
                    </a:cubicBezTo>
                    <a:lnTo>
                      <a:pt x="3495" y="10156"/>
                    </a:lnTo>
                    <a:cubicBezTo>
                      <a:pt x="3077" y="10176"/>
                      <a:pt x="2428" y="10386"/>
                      <a:pt x="2303" y="10428"/>
                    </a:cubicBezTo>
                    <a:cubicBezTo>
                      <a:pt x="2284" y="10437"/>
                      <a:pt x="2257" y="10441"/>
                      <a:pt x="2224" y="10441"/>
                    </a:cubicBezTo>
                    <a:cubicBezTo>
                      <a:pt x="2064" y="10441"/>
                      <a:pt x="1761" y="10352"/>
                      <a:pt x="1581" y="10352"/>
                    </a:cubicBezTo>
                    <a:cubicBezTo>
                      <a:pt x="1543" y="10352"/>
                      <a:pt x="1511" y="10356"/>
                      <a:pt x="1487" y="10365"/>
                    </a:cubicBezTo>
                    <a:cubicBezTo>
                      <a:pt x="1340" y="10407"/>
                      <a:pt x="1194" y="10700"/>
                      <a:pt x="1194" y="10783"/>
                    </a:cubicBezTo>
                    <a:cubicBezTo>
                      <a:pt x="1194" y="10818"/>
                      <a:pt x="1844" y="11016"/>
                      <a:pt x="2250" y="11016"/>
                    </a:cubicBezTo>
                    <a:cubicBezTo>
                      <a:pt x="2327" y="11016"/>
                      <a:pt x="2396" y="11009"/>
                      <a:pt x="2449" y="10993"/>
                    </a:cubicBezTo>
                    <a:cubicBezTo>
                      <a:pt x="2606" y="10946"/>
                      <a:pt x="2722" y="10929"/>
                      <a:pt x="2799" y="10929"/>
                    </a:cubicBezTo>
                    <a:cubicBezTo>
                      <a:pt x="2897" y="10929"/>
                      <a:pt x="2933" y="10957"/>
                      <a:pt x="2909" y="10993"/>
                    </a:cubicBezTo>
                    <a:cubicBezTo>
                      <a:pt x="2847" y="11034"/>
                      <a:pt x="3349" y="11118"/>
                      <a:pt x="3537" y="11118"/>
                    </a:cubicBezTo>
                    <a:cubicBezTo>
                      <a:pt x="3704" y="11139"/>
                      <a:pt x="3851" y="11202"/>
                      <a:pt x="3851" y="11223"/>
                    </a:cubicBezTo>
                    <a:cubicBezTo>
                      <a:pt x="3851" y="11223"/>
                      <a:pt x="3119" y="11265"/>
                      <a:pt x="2826" y="11265"/>
                    </a:cubicBezTo>
                    <a:cubicBezTo>
                      <a:pt x="2533" y="11265"/>
                      <a:pt x="2386" y="11348"/>
                      <a:pt x="2407" y="11369"/>
                    </a:cubicBezTo>
                    <a:cubicBezTo>
                      <a:pt x="2428" y="11411"/>
                      <a:pt x="2219" y="11474"/>
                      <a:pt x="2135" y="11516"/>
                    </a:cubicBezTo>
                    <a:cubicBezTo>
                      <a:pt x="2072" y="11537"/>
                      <a:pt x="2386" y="11537"/>
                      <a:pt x="2847" y="11537"/>
                    </a:cubicBezTo>
                    <a:lnTo>
                      <a:pt x="3223" y="11453"/>
                    </a:lnTo>
                    <a:lnTo>
                      <a:pt x="3286" y="11432"/>
                    </a:lnTo>
                    <a:cubicBezTo>
                      <a:pt x="3391" y="11453"/>
                      <a:pt x="3349" y="11683"/>
                      <a:pt x="3286" y="11746"/>
                    </a:cubicBezTo>
                    <a:cubicBezTo>
                      <a:pt x="3244" y="11788"/>
                      <a:pt x="3579" y="12039"/>
                      <a:pt x="3704" y="12081"/>
                    </a:cubicBezTo>
                    <a:cubicBezTo>
                      <a:pt x="3725" y="12089"/>
                      <a:pt x="3749" y="12093"/>
                      <a:pt x="3776" y="12093"/>
                    </a:cubicBezTo>
                    <a:cubicBezTo>
                      <a:pt x="3945" y="12093"/>
                      <a:pt x="4221" y="11943"/>
                      <a:pt x="4311" y="11871"/>
                    </a:cubicBezTo>
                    <a:cubicBezTo>
                      <a:pt x="4354" y="11829"/>
                      <a:pt x="4529" y="11814"/>
                      <a:pt x="4746" y="11814"/>
                    </a:cubicBezTo>
                    <a:cubicBezTo>
                      <a:pt x="5065" y="11814"/>
                      <a:pt x="5472" y="11846"/>
                      <a:pt x="5671" y="11871"/>
                    </a:cubicBezTo>
                    <a:cubicBezTo>
                      <a:pt x="6006" y="11934"/>
                      <a:pt x="5378" y="12248"/>
                      <a:pt x="5064" y="12269"/>
                    </a:cubicBezTo>
                    <a:cubicBezTo>
                      <a:pt x="4751" y="12311"/>
                      <a:pt x="4437" y="12499"/>
                      <a:pt x="4395" y="12583"/>
                    </a:cubicBezTo>
                    <a:cubicBezTo>
                      <a:pt x="4340" y="12655"/>
                      <a:pt x="4475" y="12712"/>
                      <a:pt x="4566" y="12712"/>
                    </a:cubicBezTo>
                    <a:cubicBezTo>
                      <a:pt x="4580" y="12712"/>
                      <a:pt x="4593" y="12711"/>
                      <a:pt x="4604" y="12708"/>
                    </a:cubicBezTo>
                    <a:cubicBezTo>
                      <a:pt x="4688" y="12687"/>
                      <a:pt x="4792" y="12604"/>
                      <a:pt x="4813" y="12583"/>
                    </a:cubicBezTo>
                    <a:cubicBezTo>
                      <a:pt x="4813" y="12556"/>
                      <a:pt x="4829" y="12548"/>
                      <a:pt x="4846" y="12548"/>
                    </a:cubicBezTo>
                    <a:cubicBezTo>
                      <a:pt x="4870" y="12548"/>
                      <a:pt x="4897" y="12562"/>
                      <a:pt x="4897" y="12562"/>
                    </a:cubicBezTo>
                    <a:cubicBezTo>
                      <a:pt x="4918" y="12562"/>
                      <a:pt x="4834" y="12625"/>
                      <a:pt x="4813" y="12666"/>
                    </a:cubicBezTo>
                    <a:cubicBezTo>
                      <a:pt x="4792" y="12687"/>
                      <a:pt x="4730" y="12687"/>
                      <a:pt x="4730" y="12687"/>
                    </a:cubicBezTo>
                    <a:cubicBezTo>
                      <a:pt x="4710" y="12687"/>
                      <a:pt x="4805" y="12898"/>
                      <a:pt x="4904" y="12898"/>
                    </a:cubicBezTo>
                    <a:cubicBezTo>
                      <a:pt x="4909" y="12898"/>
                      <a:pt x="4913" y="12897"/>
                      <a:pt x="4918" y="12897"/>
                    </a:cubicBezTo>
                    <a:cubicBezTo>
                      <a:pt x="5023" y="12876"/>
                      <a:pt x="5692" y="12834"/>
                      <a:pt x="5943" y="12834"/>
                    </a:cubicBezTo>
                    <a:cubicBezTo>
                      <a:pt x="6173" y="12834"/>
                      <a:pt x="6613" y="12917"/>
                      <a:pt x="6948" y="13022"/>
                    </a:cubicBezTo>
                    <a:lnTo>
                      <a:pt x="7345" y="12876"/>
                    </a:lnTo>
                    <a:cubicBezTo>
                      <a:pt x="7501" y="12807"/>
                      <a:pt x="7689" y="12789"/>
                      <a:pt x="7888" y="12789"/>
                    </a:cubicBezTo>
                    <a:cubicBezTo>
                      <a:pt x="8115" y="12789"/>
                      <a:pt x="8356" y="12813"/>
                      <a:pt x="8580" y="12813"/>
                    </a:cubicBezTo>
                    <a:lnTo>
                      <a:pt x="8684" y="12813"/>
                    </a:lnTo>
                    <a:cubicBezTo>
                      <a:pt x="8869" y="12874"/>
                      <a:pt x="8388" y="13420"/>
                      <a:pt x="8094" y="13420"/>
                    </a:cubicBezTo>
                    <a:cubicBezTo>
                      <a:pt x="8088" y="13420"/>
                      <a:pt x="8083" y="13420"/>
                      <a:pt x="8077" y="13420"/>
                    </a:cubicBezTo>
                    <a:cubicBezTo>
                      <a:pt x="7785" y="13420"/>
                      <a:pt x="7429" y="13524"/>
                      <a:pt x="7366" y="13566"/>
                    </a:cubicBezTo>
                    <a:cubicBezTo>
                      <a:pt x="7324" y="13608"/>
                      <a:pt x="7303" y="13964"/>
                      <a:pt x="7303" y="14089"/>
                    </a:cubicBezTo>
                    <a:cubicBezTo>
                      <a:pt x="7303" y="14194"/>
                      <a:pt x="7785" y="14361"/>
                      <a:pt x="8370" y="14403"/>
                    </a:cubicBezTo>
                    <a:lnTo>
                      <a:pt x="8768" y="14257"/>
                    </a:lnTo>
                    <a:lnTo>
                      <a:pt x="9207" y="14068"/>
                    </a:lnTo>
                    <a:cubicBezTo>
                      <a:pt x="9647" y="14068"/>
                      <a:pt x="10128" y="14089"/>
                      <a:pt x="10149" y="14131"/>
                    </a:cubicBezTo>
                    <a:cubicBezTo>
                      <a:pt x="10170" y="14152"/>
                      <a:pt x="9856" y="14257"/>
                      <a:pt x="9751" y="14278"/>
                    </a:cubicBezTo>
                    <a:cubicBezTo>
                      <a:pt x="9647" y="14298"/>
                      <a:pt x="9919" y="14445"/>
                      <a:pt x="10044" y="14445"/>
                    </a:cubicBezTo>
                    <a:cubicBezTo>
                      <a:pt x="10156" y="14445"/>
                      <a:pt x="10648" y="14577"/>
                      <a:pt x="10888" y="14577"/>
                    </a:cubicBezTo>
                    <a:cubicBezTo>
                      <a:pt x="10918" y="14577"/>
                      <a:pt x="10944" y="14575"/>
                      <a:pt x="10965" y="14570"/>
                    </a:cubicBezTo>
                    <a:cubicBezTo>
                      <a:pt x="11132" y="14487"/>
                      <a:pt x="12283" y="14257"/>
                      <a:pt x="12681" y="14236"/>
                    </a:cubicBezTo>
                    <a:cubicBezTo>
                      <a:pt x="12709" y="14233"/>
                      <a:pt x="12738" y="14231"/>
                      <a:pt x="12770" y="14231"/>
                    </a:cubicBezTo>
                    <a:cubicBezTo>
                      <a:pt x="13181" y="14231"/>
                      <a:pt x="13840" y="14473"/>
                      <a:pt x="13957" y="14570"/>
                    </a:cubicBezTo>
                    <a:cubicBezTo>
                      <a:pt x="14103" y="14696"/>
                      <a:pt x="13078" y="15345"/>
                      <a:pt x="12639" y="15449"/>
                    </a:cubicBezTo>
                    <a:cubicBezTo>
                      <a:pt x="12419" y="15499"/>
                      <a:pt x="12342" y="15525"/>
                      <a:pt x="12395" y="15525"/>
                    </a:cubicBezTo>
                    <a:cubicBezTo>
                      <a:pt x="12453" y="15525"/>
                      <a:pt x="12665" y="15494"/>
                      <a:pt x="13015" y="15428"/>
                    </a:cubicBezTo>
                    <a:lnTo>
                      <a:pt x="13580" y="15386"/>
                    </a:lnTo>
                    <a:lnTo>
                      <a:pt x="14166" y="15324"/>
                    </a:lnTo>
                    <a:cubicBezTo>
                      <a:pt x="14302" y="15304"/>
                      <a:pt x="14412" y="15295"/>
                      <a:pt x="14500" y="15295"/>
                    </a:cubicBezTo>
                    <a:cubicBezTo>
                      <a:pt x="14871" y="15295"/>
                      <a:pt x="14842" y="15448"/>
                      <a:pt x="14689" y="15533"/>
                    </a:cubicBezTo>
                    <a:cubicBezTo>
                      <a:pt x="14522" y="15638"/>
                      <a:pt x="14375" y="15763"/>
                      <a:pt x="14375" y="15805"/>
                    </a:cubicBezTo>
                    <a:cubicBezTo>
                      <a:pt x="14375" y="15807"/>
                      <a:pt x="14382" y="15808"/>
                      <a:pt x="14394" y="15808"/>
                    </a:cubicBezTo>
                    <a:cubicBezTo>
                      <a:pt x="14516" y="15808"/>
                      <a:pt x="15217" y="15716"/>
                      <a:pt x="15484" y="15658"/>
                    </a:cubicBezTo>
                    <a:cubicBezTo>
                      <a:pt x="15798" y="15596"/>
                      <a:pt x="16217" y="15449"/>
                      <a:pt x="16300" y="15449"/>
                    </a:cubicBezTo>
                    <a:cubicBezTo>
                      <a:pt x="16363" y="15449"/>
                      <a:pt x="16447" y="15512"/>
                      <a:pt x="16447" y="15533"/>
                    </a:cubicBezTo>
                    <a:cubicBezTo>
                      <a:pt x="16447" y="15554"/>
                      <a:pt x="16259" y="15617"/>
                      <a:pt x="16196" y="15638"/>
                    </a:cubicBezTo>
                    <a:cubicBezTo>
                      <a:pt x="16133" y="15638"/>
                      <a:pt x="16049" y="15596"/>
                      <a:pt x="16049" y="15596"/>
                    </a:cubicBezTo>
                    <a:lnTo>
                      <a:pt x="16049" y="15596"/>
                    </a:lnTo>
                    <a:cubicBezTo>
                      <a:pt x="16049" y="15596"/>
                      <a:pt x="16091" y="15658"/>
                      <a:pt x="16112" y="15805"/>
                    </a:cubicBezTo>
                    <a:lnTo>
                      <a:pt x="16133" y="15805"/>
                    </a:lnTo>
                    <a:cubicBezTo>
                      <a:pt x="16677" y="15763"/>
                      <a:pt x="17242" y="15847"/>
                      <a:pt x="17807" y="15658"/>
                    </a:cubicBezTo>
                    <a:lnTo>
                      <a:pt x="18330" y="15512"/>
                    </a:lnTo>
                    <a:cubicBezTo>
                      <a:pt x="19020" y="15449"/>
                      <a:pt x="20443" y="15428"/>
                      <a:pt x="20799" y="15407"/>
                    </a:cubicBezTo>
                    <a:cubicBezTo>
                      <a:pt x="21036" y="15407"/>
                      <a:pt x="21283" y="15398"/>
                      <a:pt x="21427" y="15398"/>
                    </a:cubicBezTo>
                    <a:cubicBezTo>
                      <a:pt x="21499" y="15398"/>
                      <a:pt x="21545" y="15400"/>
                      <a:pt x="21552" y="15407"/>
                    </a:cubicBezTo>
                    <a:cubicBezTo>
                      <a:pt x="21594" y="15428"/>
                      <a:pt x="21678" y="15596"/>
                      <a:pt x="21699" y="15638"/>
                    </a:cubicBezTo>
                    <a:cubicBezTo>
                      <a:pt x="21741" y="15700"/>
                      <a:pt x="21866" y="15742"/>
                      <a:pt x="21992" y="15763"/>
                    </a:cubicBezTo>
                    <a:lnTo>
                      <a:pt x="22075" y="15742"/>
                    </a:lnTo>
                    <a:lnTo>
                      <a:pt x="22808" y="15428"/>
                    </a:lnTo>
                    <a:cubicBezTo>
                      <a:pt x="23686" y="15386"/>
                      <a:pt x="25339" y="15324"/>
                      <a:pt x="25716" y="15303"/>
                    </a:cubicBezTo>
                    <a:cubicBezTo>
                      <a:pt x="26072" y="15282"/>
                      <a:pt x="26762" y="15219"/>
                      <a:pt x="26888" y="15177"/>
                    </a:cubicBezTo>
                    <a:cubicBezTo>
                      <a:pt x="26946" y="15152"/>
                      <a:pt x="27007" y="15141"/>
                      <a:pt x="27064" y="15141"/>
                    </a:cubicBezTo>
                    <a:cubicBezTo>
                      <a:pt x="27153" y="15141"/>
                      <a:pt x="27235" y="15168"/>
                      <a:pt x="27285" y="15219"/>
                    </a:cubicBezTo>
                    <a:lnTo>
                      <a:pt x="27348" y="15219"/>
                    </a:lnTo>
                    <a:cubicBezTo>
                      <a:pt x="27829" y="15303"/>
                      <a:pt x="28352" y="15177"/>
                      <a:pt x="28813" y="15407"/>
                    </a:cubicBezTo>
                    <a:cubicBezTo>
                      <a:pt x="28865" y="15428"/>
                      <a:pt x="28954" y="15439"/>
                      <a:pt x="29035" y="15439"/>
                    </a:cubicBezTo>
                    <a:cubicBezTo>
                      <a:pt x="29116" y="15439"/>
                      <a:pt x="29189" y="15428"/>
                      <a:pt x="29210" y="15407"/>
                    </a:cubicBezTo>
                    <a:lnTo>
                      <a:pt x="29482" y="15094"/>
                    </a:lnTo>
                    <a:cubicBezTo>
                      <a:pt x="29734" y="15123"/>
                      <a:pt x="30529" y="15153"/>
                      <a:pt x="31455" y="15153"/>
                    </a:cubicBezTo>
                    <a:cubicBezTo>
                      <a:pt x="31838" y="15153"/>
                      <a:pt x="32243" y="15148"/>
                      <a:pt x="32642" y="15135"/>
                    </a:cubicBezTo>
                    <a:lnTo>
                      <a:pt x="33897" y="15114"/>
                    </a:lnTo>
                    <a:lnTo>
                      <a:pt x="34504" y="15094"/>
                    </a:lnTo>
                    <a:cubicBezTo>
                      <a:pt x="35174" y="15073"/>
                      <a:pt x="35718" y="15010"/>
                      <a:pt x="35718" y="14989"/>
                    </a:cubicBezTo>
                    <a:cubicBezTo>
                      <a:pt x="35718" y="14968"/>
                      <a:pt x="35446" y="14884"/>
                      <a:pt x="35341" y="14863"/>
                    </a:cubicBezTo>
                    <a:cubicBezTo>
                      <a:pt x="35236" y="14822"/>
                      <a:pt x="36115" y="14717"/>
                      <a:pt x="37287" y="14612"/>
                    </a:cubicBezTo>
                    <a:lnTo>
                      <a:pt x="38375" y="14612"/>
                    </a:lnTo>
                    <a:cubicBezTo>
                      <a:pt x="38779" y="14612"/>
                      <a:pt x="39183" y="14561"/>
                      <a:pt x="39587" y="14561"/>
                    </a:cubicBezTo>
                    <a:cubicBezTo>
                      <a:pt x="39915" y="14561"/>
                      <a:pt x="40244" y="14595"/>
                      <a:pt x="40572" y="14717"/>
                    </a:cubicBezTo>
                    <a:cubicBezTo>
                      <a:pt x="40687" y="14759"/>
                      <a:pt x="40844" y="14785"/>
                      <a:pt x="40993" y="14785"/>
                    </a:cubicBezTo>
                    <a:cubicBezTo>
                      <a:pt x="41142" y="14785"/>
                      <a:pt x="41283" y="14759"/>
                      <a:pt x="41367" y="14696"/>
                    </a:cubicBezTo>
                    <a:lnTo>
                      <a:pt x="41785" y="14445"/>
                    </a:lnTo>
                    <a:cubicBezTo>
                      <a:pt x="42267" y="14487"/>
                      <a:pt x="44715" y="14570"/>
                      <a:pt x="45510" y="14570"/>
                    </a:cubicBezTo>
                    <a:cubicBezTo>
                      <a:pt x="46284" y="14570"/>
                      <a:pt x="47602" y="14591"/>
                      <a:pt x="48376" y="14591"/>
                    </a:cubicBezTo>
                    <a:lnTo>
                      <a:pt x="49109" y="14570"/>
                    </a:lnTo>
                    <a:lnTo>
                      <a:pt x="49297" y="14570"/>
                    </a:lnTo>
                    <a:cubicBezTo>
                      <a:pt x="49381" y="14515"/>
                      <a:pt x="49715" y="14496"/>
                      <a:pt x="49985" y="14496"/>
                    </a:cubicBezTo>
                    <a:cubicBezTo>
                      <a:pt x="50120" y="14496"/>
                      <a:pt x="50239" y="14501"/>
                      <a:pt x="50301" y="14508"/>
                    </a:cubicBezTo>
                    <a:cubicBezTo>
                      <a:pt x="50469" y="14508"/>
                      <a:pt x="56097" y="14445"/>
                      <a:pt x="58169" y="14382"/>
                    </a:cubicBezTo>
                    <a:cubicBezTo>
                      <a:pt x="59365" y="14370"/>
                      <a:pt x="60623" y="14358"/>
                      <a:pt x="61514" y="14358"/>
                    </a:cubicBezTo>
                    <a:cubicBezTo>
                      <a:pt x="62166" y="14358"/>
                      <a:pt x="62621" y="14364"/>
                      <a:pt x="62709" y="14382"/>
                    </a:cubicBezTo>
                    <a:cubicBezTo>
                      <a:pt x="62960" y="14445"/>
                      <a:pt x="63860" y="14487"/>
                      <a:pt x="64801" y="14550"/>
                    </a:cubicBezTo>
                    <a:lnTo>
                      <a:pt x="65596" y="14361"/>
                    </a:lnTo>
                    <a:lnTo>
                      <a:pt x="66266" y="14194"/>
                    </a:lnTo>
                    <a:cubicBezTo>
                      <a:pt x="66977" y="14278"/>
                      <a:pt x="66726" y="14508"/>
                      <a:pt x="66371" y="14591"/>
                    </a:cubicBezTo>
                    <a:cubicBezTo>
                      <a:pt x="66036" y="14654"/>
                      <a:pt x="66057" y="14759"/>
                      <a:pt x="66120" y="14759"/>
                    </a:cubicBezTo>
                    <a:cubicBezTo>
                      <a:pt x="66161" y="14759"/>
                      <a:pt x="68086" y="14717"/>
                      <a:pt x="70346" y="14675"/>
                    </a:cubicBezTo>
                    <a:lnTo>
                      <a:pt x="75221" y="14550"/>
                    </a:lnTo>
                    <a:cubicBezTo>
                      <a:pt x="77372" y="14491"/>
                      <a:pt x="79651" y="14304"/>
                      <a:pt x="80538" y="14126"/>
                    </a:cubicBezTo>
                    <a:lnTo>
                      <a:pt x="80538" y="14126"/>
                    </a:lnTo>
                    <a:cubicBezTo>
                      <a:pt x="80277" y="14138"/>
                      <a:pt x="80042" y="14146"/>
                      <a:pt x="79845" y="14152"/>
                    </a:cubicBezTo>
                    <a:cubicBezTo>
                      <a:pt x="79519" y="14157"/>
                      <a:pt x="79206" y="14160"/>
                      <a:pt x="78918" y="14160"/>
                    </a:cubicBezTo>
                    <a:cubicBezTo>
                      <a:pt x="77986" y="14160"/>
                      <a:pt x="77319" y="14132"/>
                      <a:pt x="77335" y="14068"/>
                    </a:cubicBezTo>
                    <a:lnTo>
                      <a:pt x="77356" y="14068"/>
                    </a:lnTo>
                    <a:lnTo>
                      <a:pt x="78297" y="13964"/>
                    </a:lnTo>
                    <a:cubicBezTo>
                      <a:pt x="79343" y="13859"/>
                      <a:pt x="81603" y="13733"/>
                      <a:pt x="82126" y="13733"/>
                    </a:cubicBezTo>
                    <a:cubicBezTo>
                      <a:pt x="82649" y="13733"/>
                      <a:pt x="83382" y="13650"/>
                      <a:pt x="83737" y="13608"/>
                    </a:cubicBezTo>
                    <a:lnTo>
                      <a:pt x="84051" y="13859"/>
                    </a:lnTo>
                    <a:lnTo>
                      <a:pt x="84126" y="13919"/>
                    </a:lnTo>
                    <a:lnTo>
                      <a:pt x="84126" y="13919"/>
                    </a:lnTo>
                    <a:cubicBezTo>
                      <a:pt x="83298" y="13984"/>
                      <a:pt x="81894" y="14065"/>
                      <a:pt x="80805" y="14115"/>
                    </a:cubicBezTo>
                    <a:lnTo>
                      <a:pt x="80805" y="14115"/>
                    </a:lnTo>
                    <a:lnTo>
                      <a:pt x="81373" y="14257"/>
                    </a:lnTo>
                    <a:cubicBezTo>
                      <a:pt x="81877" y="14371"/>
                      <a:pt x="82369" y="14383"/>
                      <a:pt x="82858" y="14383"/>
                    </a:cubicBezTo>
                    <a:cubicBezTo>
                      <a:pt x="82998" y="14383"/>
                      <a:pt x="83137" y="14382"/>
                      <a:pt x="83277" y="14382"/>
                    </a:cubicBezTo>
                    <a:cubicBezTo>
                      <a:pt x="85411" y="14340"/>
                      <a:pt x="87566" y="14278"/>
                      <a:pt x="89700" y="14257"/>
                    </a:cubicBezTo>
                    <a:lnTo>
                      <a:pt x="90014" y="14257"/>
                    </a:lnTo>
                    <a:cubicBezTo>
                      <a:pt x="90216" y="14301"/>
                      <a:pt x="90454" y="14322"/>
                      <a:pt x="90670" y="14322"/>
                    </a:cubicBezTo>
                    <a:cubicBezTo>
                      <a:pt x="90857" y="14322"/>
                      <a:pt x="91028" y="14307"/>
                      <a:pt x="91144" y="14278"/>
                    </a:cubicBezTo>
                    <a:lnTo>
                      <a:pt x="91416" y="14236"/>
                    </a:lnTo>
                    <a:lnTo>
                      <a:pt x="91479" y="14194"/>
                    </a:lnTo>
                    <a:cubicBezTo>
                      <a:pt x="91584" y="14152"/>
                      <a:pt x="91416" y="13880"/>
                      <a:pt x="91312" y="13817"/>
                    </a:cubicBezTo>
                    <a:cubicBezTo>
                      <a:pt x="91228" y="13733"/>
                      <a:pt x="90914" y="13671"/>
                      <a:pt x="90642" y="13671"/>
                    </a:cubicBezTo>
                    <a:lnTo>
                      <a:pt x="90203" y="13671"/>
                    </a:lnTo>
                    <a:cubicBezTo>
                      <a:pt x="89972" y="13650"/>
                      <a:pt x="89805" y="13608"/>
                      <a:pt x="89805" y="13566"/>
                    </a:cubicBezTo>
                    <a:cubicBezTo>
                      <a:pt x="89805" y="13566"/>
                      <a:pt x="90914" y="13524"/>
                      <a:pt x="91333" y="13524"/>
                    </a:cubicBezTo>
                    <a:cubicBezTo>
                      <a:pt x="91751" y="13524"/>
                      <a:pt x="91960" y="13650"/>
                      <a:pt x="91897" y="13713"/>
                    </a:cubicBezTo>
                    <a:cubicBezTo>
                      <a:pt x="91856" y="13754"/>
                      <a:pt x="91981" y="13859"/>
                      <a:pt x="92169" y="13964"/>
                    </a:cubicBezTo>
                    <a:lnTo>
                      <a:pt x="92358" y="14026"/>
                    </a:lnTo>
                    <a:lnTo>
                      <a:pt x="92713" y="14152"/>
                    </a:lnTo>
                    <a:cubicBezTo>
                      <a:pt x="93153" y="14194"/>
                      <a:pt x="94074" y="14236"/>
                      <a:pt x="94283" y="14278"/>
                    </a:cubicBezTo>
                    <a:cubicBezTo>
                      <a:pt x="94513" y="14298"/>
                      <a:pt x="95601" y="14340"/>
                      <a:pt x="96689" y="14340"/>
                    </a:cubicBezTo>
                    <a:lnTo>
                      <a:pt x="97693" y="14278"/>
                    </a:lnTo>
                    <a:lnTo>
                      <a:pt x="98698" y="14236"/>
                    </a:lnTo>
                    <a:cubicBezTo>
                      <a:pt x="99828" y="14152"/>
                      <a:pt x="102108" y="13859"/>
                      <a:pt x="102652" y="13838"/>
                    </a:cubicBezTo>
                    <a:cubicBezTo>
                      <a:pt x="103175" y="13817"/>
                      <a:pt x="108050" y="13671"/>
                      <a:pt x="109724" y="13650"/>
                    </a:cubicBezTo>
                    <a:cubicBezTo>
                      <a:pt x="110561" y="13639"/>
                      <a:pt x="111403" y="13634"/>
                      <a:pt x="112052" y="13634"/>
                    </a:cubicBezTo>
                    <a:cubicBezTo>
                      <a:pt x="112701" y="13634"/>
                      <a:pt x="113156" y="13639"/>
                      <a:pt x="113219" y="13650"/>
                    </a:cubicBezTo>
                    <a:cubicBezTo>
                      <a:pt x="113223" y="13651"/>
                      <a:pt x="113230" y="13651"/>
                      <a:pt x="113240" y="13651"/>
                    </a:cubicBezTo>
                    <a:cubicBezTo>
                      <a:pt x="113445" y="13651"/>
                      <a:pt x="114747" y="13460"/>
                      <a:pt x="115300" y="13460"/>
                    </a:cubicBezTo>
                    <a:cubicBezTo>
                      <a:pt x="115326" y="13460"/>
                      <a:pt x="115351" y="13461"/>
                      <a:pt x="115374" y="13461"/>
                    </a:cubicBezTo>
                    <a:cubicBezTo>
                      <a:pt x="115897" y="13503"/>
                      <a:pt x="116378" y="13733"/>
                      <a:pt x="116378" y="13754"/>
                    </a:cubicBezTo>
                    <a:cubicBezTo>
                      <a:pt x="116378" y="13817"/>
                      <a:pt x="119203" y="13880"/>
                      <a:pt x="120249" y="13880"/>
                    </a:cubicBezTo>
                    <a:cubicBezTo>
                      <a:pt x="120667" y="13880"/>
                      <a:pt x="121511" y="13877"/>
                      <a:pt x="122441" y="13877"/>
                    </a:cubicBezTo>
                    <a:cubicBezTo>
                      <a:pt x="123836" y="13877"/>
                      <a:pt x="125425" y="13884"/>
                      <a:pt x="126066" y="13922"/>
                    </a:cubicBezTo>
                    <a:cubicBezTo>
                      <a:pt x="127133" y="13943"/>
                      <a:pt x="128095" y="13985"/>
                      <a:pt x="128137" y="14026"/>
                    </a:cubicBezTo>
                    <a:cubicBezTo>
                      <a:pt x="128158" y="14047"/>
                      <a:pt x="128179" y="14173"/>
                      <a:pt x="128179" y="14236"/>
                    </a:cubicBezTo>
                    <a:cubicBezTo>
                      <a:pt x="128179" y="14278"/>
                      <a:pt x="127865" y="14361"/>
                      <a:pt x="127761" y="14382"/>
                    </a:cubicBezTo>
                    <a:cubicBezTo>
                      <a:pt x="127656" y="14382"/>
                      <a:pt x="127614" y="14570"/>
                      <a:pt x="127614" y="14612"/>
                    </a:cubicBezTo>
                    <a:cubicBezTo>
                      <a:pt x="127635" y="14675"/>
                      <a:pt x="128158" y="14717"/>
                      <a:pt x="128388" y="14717"/>
                    </a:cubicBezTo>
                    <a:cubicBezTo>
                      <a:pt x="128597" y="14717"/>
                      <a:pt x="128388" y="15177"/>
                      <a:pt x="128284" y="15303"/>
                    </a:cubicBezTo>
                    <a:cubicBezTo>
                      <a:pt x="128179" y="15428"/>
                      <a:pt x="128179" y="15742"/>
                      <a:pt x="128200" y="15826"/>
                    </a:cubicBezTo>
                    <a:cubicBezTo>
                      <a:pt x="128263" y="15910"/>
                      <a:pt x="127844" y="16035"/>
                      <a:pt x="127719" y="16056"/>
                    </a:cubicBezTo>
                    <a:cubicBezTo>
                      <a:pt x="127572" y="16077"/>
                      <a:pt x="127761" y="16140"/>
                      <a:pt x="128095" y="16182"/>
                    </a:cubicBezTo>
                    <a:lnTo>
                      <a:pt x="128702" y="16182"/>
                    </a:lnTo>
                    <a:cubicBezTo>
                      <a:pt x="128957" y="16233"/>
                      <a:pt x="129406" y="16297"/>
                      <a:pt x="129632" y="16297"/>
                    </a:cubicBezTo>
                    <a:cubicBezTo>
                      <a:pt x="129684" y="16297"/>
                      <a:pt x="129725" y="16294"/>
                      <a:pt x="129748" y="16286"/>
                    </a:cubicBezTo>
                    <a:cubicBezTo>
                      <a:pt x="129874" y="16265"/>
                      <a:pt x="130250" y="16161"/>
                      <a:pt x="130564" y="16077"/>
                    </a:cubicBezTo>
                    <a:lnTo>
                      <a:pt x="130606" y="16161"/>
                    </a:lnTo>
                    <a:cubicBezTo>
                      <a:pt x="130680" y="16246"/>
                      <a:pt x="130745" y="16276"/>
                      <a:pt x="130803" y="16276"/>
                    </a:cubicBezTo>
                    <a:cubicBezTo>
                      <a:pt x="130936" y="16276"/>
                      <a:pt x="131035" y="16123"/>
                      <a:pt x="131137" y="16123"/>
                    </a:cubicBezTo>
                    <a:cubicBezTo>
                      <a:pt x="131155" y="16123"/>
                      <a:pt x="131173" y="16128"/>
                      <a:pt x="131192" y="16140"/>
                    </a:cubicBezTo>
                    <a:lnTo>
                      <a:pt x="131422" y="16286"/>
                    </a:lnTo>
                    <a:cubicBezTo>
                      <a:pt x="131617" y="16286"/>
                      <a:pt x="133877" y="16305"/>
                      <a:pt x="135895" y="16305"/>
                    </a:cubicBezTo>
                    <a:cubicBezTo>
                      <a:pt x="136904" y="16305"/>
                      <a:pt x="137853" y="16300"/>
                      <a:pt x="138452" y="16286"/>
                    </a:cubicBezTo>
                    <a:cubicBezTo>
                      <a:pt x="138547" y="16285"/>
                      <a:pt x="138642" y="16285"/>
                      <a:pt x="138740" y="16285"/>
                    </a:cubicBezTo>
                    <a:cubicBezTo>
                      <a:pt x="140518" y="16285"/>
                      <a:pt x="142716" y="16460"/>
                      <a:pt x="143014" y="16579"/>
                    </a:cubicBezTo>
                    <a:cubicBezTo>
                      <a:pt x="143094" y="16609"/>
                      <a:pt x="143213" y="16620"/>
                      <a:pt x="143350" y="16620"/>
                    </a:cubicBezTo>
                    <a:cubicBezTo>
                      <a:pt x="143708" y="16620"/>
                      <a:pt x="144195" y="16546"/>
                      <a:pt x="144463" y="16546"/>
                    </a:cubicBezTo>
                    <a:cubicBezTo>
                      <a:pt x="144522" y="16546"/>
                      <a:pt x="144570" y="16550"/>
                      <a:pt x="144604" y="16558"/>
                    </a:cubicBezTo>
                    <a:cubicBezTo>
                      <a:pt x="144665" y="16568"/>
                      <a:pt x="144723" y="16572"/>
                      <a:pt x="144776" y="16572"/>
                    </a:cubicBezTo>
                    <a:cubicBezTo>
                      <a:pt x="144958" y="16572"/>
                      <a:pt x="145076" y="16523"/>
                      <a:pt x="145043" y="16474"/>
                    </a:cubicBezTo>
                    <a:cubicBezTo>
                      <a:pt x="145043" y="16433"/>
                      <a:pt x="144374" y="16328"/>
                      <a:pt x="144144" y="16265"/>
                    </a:cubicBezTo>
                    <a:cubicBezTo>
                      <a:pt x="143893" y="16223"/>
                      <a:pt x="143746" y="15868"/>
                      <a:pt x="143767" y="15742"/>
                    </a:cubicBezTo>
                    <a:cubicBezTo>
                      <a:pt x="143767" y="15714"/>
                      <a:pt x="143747" y="15703"/>
                      <a:pt x="143715" y="15703"/>
                    </a:cubicBezTo>
                    <a:cubicBezTo>
                      <a:pt x="143605" y="15703"/>
                      <a:pt x="143355" y="15835"/>
                      <a:pt x="143307" y="15868"/>
                    </a:cubicBezTo>
                    <a:cubicBezTo>
                      <a:pt x="143253" y="15908"/>
                      <a:pt x="143024" y="15931"/>
                      <a:pt x="142728" y="15931"/>
                    </a:cubicBezTo>
                    <a:cubicBezTo>
                      <a:pt x="142566" y="15931"/>
                      <a:pt x="142383" y="15924"/>
                      <a:pt x="142198" y="15910"/>
                    </a:cubicBezTo>
                    <a:lnTo>
                      <a:pt x="141779" y="15910"/>
                    </a:lnTo>
                    <a:cubicBezTo>
                      <a:pt x="141766" y="15910"/>
                      <a:pt x="141752" y="15911"/>
                      <a:pt x="141739" y="15911"/>
                    </a:cubicBezTo>
                    <a:cubicBezTo>
                      <a:pt x="141405" y="15911"/>
                      <a:pt x="141083" y="15712"/>
                      <a:pt x="140742" y="15712"/>
                    </a:cubicBezTo>
                    <a:cubicBezTo>
                      <a:pt x="140670" y="15712"/>
                      <a:pt x="140598" y="15721"/>
                      <a:pt x="140524" y="15742"/>
                    </a:cubicBezTo>
                    <a:cubicBezTo>
                      <a:pt x="140510" y="15742"/>
                      <a:pt x="140477" y="15733"/>
                      <a:pt x="140451" y="15733"/>
                    </a:cubicBezTo>
                    <a:cubicBezTo>
                      <a:pt x="140438" y="15733"/>
                      <a:pt x="140426" y="15735"/>
                      <a:pt x="140419" y="15742"/>
                    </a:cubicBezTo>
                    <a:lnTo>
                      <a:pt x="139666" y="16161"/>
                    </a:lnTo>
                    <a:cubicBezTo>
                      <a:pt x="138766" y="16035"/>
                      <a:pt x="138808" y="15658"/>
                      <a:pt x="139080" y="15638"/>
                    </a:cubicBezTo>
                    <a:cubicBezTo>
                      <a:pt x="139373" y="15617"/>
                      <a:pt x="139854" y="15533"/>
                      <a:pt x="139917" y="15491"/>
                    </a:cubicBezTo>
                    <a:cubicBezTo>
                      <a:pt x="139983" y="15451"/>
                      <a:pt x="139074" y="15437"/>
                      <a:pt x="138165" y="15437"/>
                    </a:cubicBezTo>
                    <a:cubicBezTo>
                      <a:pt x="137640" y="15437"/>
                      <a:pt x="137116" y="15442"/>
                      <a:pt x="136779" y="15449"/>
                    </a:cubicBezTo>
                    <a:cubicBezTo>
                      <a:pt x="136690" y="15453"/>
                      <a:pt x="136603" y="15455"/>
                      <a:pt x="136517" y="15455"/>
                    </a:cubicBezTo>
                    <a:cubicBezTo>
                      <a:pt x="135734" y="15455"/>
                      <a:pt x="135105" y="15297"/>
                      <a:pt x="135105" y="15240"/>
                    </a:cubicBezTo>
                    <a:cubicBezTo>
                      <a:pt x="135105" y="15198"/>
                      <a:pt x="135837" y="15114"/>
                      <a:pt x="136109" y="15114"/>
                    </a:cubicBezTo>
                    <a:cubicBezTo>
                      <a:pt x="136343" y="15114"/>
                      <a:pt x="136888" y="14987"/>
                      <a:pt x="137044" y="14987"/>
                    </a:cubicBezTo>
                    <a:cubicBezTo>
                      <a:pt x="137055" y="14987"/>
                      <a:pt x="137065" y="14988"/>
                      <a:pt x="137072" y="14989"/>
                    </a:cubicBezTo>
                    <a:cubicBezTo>
                      <a:pt x="137124" y="14998"/>
                      <a:pt x="137215" y="15003"/>
                      <a:pt x="137324" y="15003"/>
                    </a:cubicBezTo>
                    <a:cubicBezTo>
                      <a:pt x="137477" y="15003"/>
                      <a:pt x="137665" y="14993"/>
                      <a:pt x="137825" y="14968"/>
                    </a:cubicBezTo>
                    <a:lnTo>
                      <a:pt x="137804" y="14570"/>
                    </a:lnTo>
                    <a:lnTo>
                      <a:pt x="137804" y="14466"/>
                    </a:lnTo>
                    <a:cubicBezTo>
                      <a:pt x="138139" y="14340"/>
                      <a:pt x="138139" y="14131"/>
                      <a:pt x="138076" y="14089"/>
                    </a:cubicBezTo>
                    <a:cubicBezTo>
                      <a:pt x="137992" y="14068"/>
                      <a:pt x="137971" y="13880"/>
                      <a:pt x="137992" y="13838"/>
                    </a:cubicBezTo>
                    <a:cubicBezTo>
                      <a:pt x="138001" y="13801"/>
                      <a:pt x="138127" y="13785"/>
                      <a:pt x="138281" y="13785"/>
                    </a:cubicBezTo>
                    <a:cubicBezTo>
                      <a:pt x="138479" y="13785"/>
                      <a:pt x="138723" y="13812"/>
                      <a:pt x="138829" y="13859"/>
                    </a:cubicBezTo>
                    <a:cubicBezTo>
                      <a:pt x="138885" y="13881"/>
                      <a:pt x="138939" y="13890"/>
                      <a:pt x="138988" y="13890"/>
                    </a:cubicBezTo>
                    <a:cubicBezTo>
                      <a:pt x="139126" y="13890"/>
                      <a:pt x="139232" y="13821"/>
                      <a:pt x="139248" y="13775"/>
                    </a:cubicBezTo>
                    <a:cubicBezTo>
                      <a:pt x="139255" y="13761"/>
                      <a:pt x="139430" y="13754"/>
                      <a:pt x="139677" y="13754"/>
                    </a:cubicBezTo>
                    <a:cubicBezTo>
                      <a:pt x="140127" y="13754"/>
                      <a:pt x="140814" y="13777"/>
                      <a:pt x="141152" y="13817"/>
                    </a:cubicBezTo>
                    <a:cubicBezTo>
                      <a:pt x="141675" y="13859"/>
                      <a:pt x="142093" y="14026"/>
                      <a:pt x="142093" y="14068"/>
                    </a:cubicBezTo>
                    <a:cubicBezTo>
                      <a:pt x="142093" y="14131"/>
                      <a:pt x="141884" y="14257"/>
                      <a:pt x="141779" y="14278"/>
                    </a:cubicBezTo>
                    <a:cubicBezTo>
                      <a:pt x="141675" y="14340"/>
                      <a:pt x="142114" y="14487"/>
                      <a:pt x="142742" y="14654"/>
                    </a:cubicBezTo>
                    <a:lnTo>
                      <a:pt x="143307" y="14591"/>
                    </a:lnTo>
                    <a:lnTo>
                      <a:pt x="143683" y="14550"/>
                    </a:lnTo>
                    <a:cubicBezTo>
                      <a:pt x="144144" y="14654"/>
                      <a:pt x="145148" y="14905"/>
                      <a:pt x="145420" y="14905"/>
                    </a:cubicBezTo>
                    <a:cubicBezTo>
                      <a:pt x="145671" y="14905"/>
                      <a:pt x="146152" y="14717"/>
                      <a:pt x="146487" y="14508"/>
                    </a:cubicBezTo>
                    <a:lnTo>
                      <a:pt x="146759" y="14382"/>
                    </a:lnTo>
                    <a:lnTo>
                      <a:pt x="146989" y="14257"/>
                    </a:lnTo>
                    <a:cubicBezTo>
                      <a:pt x="147167" y="14186"/>
                      <a:pt x="147284" y="14161"/>
                      <a:pt x="147345" y="14161"/>
                    </a:cubicBezTo>
                    <a:cubicBezTo>
                      <a:pt x="147392" y="14161"/>
                      <a:pt x="147405" y="14176"/>
                      <a:pt x="147387" y="14194"/>
                    </a:cubicBezTo>
                    <a:cubicBezTo>
                      <a:pt x="147345" y="14257"/>
                      <a:pt x="147701" y="14487"/>
                      <a:pt x="147826" y="14550"/>
                    </a:cubicBezTo>
                    <a:cubicBezTo>
                      <a:pt x="147863" y="14568"/>
                      <a:pt x="147921" y="14576"/>
                      <a:pt x="147988" y="14576"/>
                    </a:cubicBezTo>
                    <a:cubicBezTo>
                      <a:pt x="148149" y="14576"/>
                      <a:pt x="148359" y="14531"/>
                      <a:pt x="148433" y="14487"/>
                    </a:cubicBezTo>
                    <a:cubicBezTo>
                      <a:pt x="148496" y="14445"/>
                      <a:pt x="148580" y="14298"/>
                      <a:pt x="148580" y="14257"/>
                    </a:cubicBezTo>
                    <a:cubicBezTo>
                      <a:pt x="148580" y="14194"/>
                      <a:pt x="148287" y="14131"/>
                      <a:pt x="148161" y="14089"/>
                    </a:cubicBezTo>
                    <a:cubicBezTo>
                      <a:pt x="148060" y="14069"/>
                      <a:pt x="148348" y="13816"/>
                      <a:pt x="148519" y="13816"/>
                    </a:cubicBezTo>
                    <a:cubicBezTo>
                      <a:pt x="148525" y="13816"/>
                      <a:pt x="148531" y="13816"/>
                      <a:pt x="148538" y="13817"/>
                    </a:cubicBezTo>
                    <a:cubicBezTo>
                      <a:pt x="148705" y="13817"/>
                      <a:pt x="149333" y="13964"/>
                      <a:pt x="149940" y="14131"/>
                    </a:cubicBezTo>
                    <a:lnTo>
                      <a:pt x="150463" y="13775"/>
                    </a:lnTo>
                    <a:lnTo>
                      <a:pt x="150525" y="13754"/>
                    </a:lnTo>
                    <a:cubicBezTo>
                      <a:pt x="150527" y="13754"/>
                      <a:pt x="150529" y="13753"/>
                      <a:pt x="150532" y="13753"/>
                    </a:cubicBezTo>
                    <a:cubicBezTo>
                      <a:pt x="150585" y="13753"/>
                      <a:pt x="150780" y="13968"/>
                      <a:pt x="150860" y="14068"/>
                    </a:cubicBezTo>
                    <a:cubicBezTo>
                      <a:pt x="150871" y="14090"/>
                      <a:pt x="150900" y="14099"/>
                      <a:pt x="150937" y="14099"/>
                    </a:cubicBezTo>
                    <a:cubicBezTo>
                      <a:pt x="151041" y="14099"/>
                      <a:pt x="151212" y="14031"/>
                      <a:pt x="151258" y="13985"/>
                    </a:cubicBezTo>
                    <a:cubicBezTo>
                      <a:pt x="151300" y="13943"/>
                      <a:pt x="151948" y="13775"/>
                      <a:pt x="152157" y="13733"/>
                    </a:cubicBezTo>
                    <a:cubicBezTo>
                      <a:pt x="152164" y="13733"/>
                      <a:pt x="152171" y="13732"/>
                      <a:pt x="152177" y="13732"/>
                    </a:cubicBezTo>
                    <a:cubicBezTo>
                      <a:pt x="152379" y="13732"/>
                      <a:pt x="152555" y="14031"/>
                      <a:pt x="152555" y="14173"/>
                    </a:cubicBezTo>
                    <a:cubicBezTo>
                      <a:pt x="152555" y="14272"/>
                      <a:pt x="152688" y="14298"/>
                      <a:pt x="152809" y="14298"/>
                    </a:cubicBezTo>
                    <a:cubicBezTo>
                      <a:pt x="152892" y="14298"/>
                      <a:pt x="152969" y="14286"/>
                      <a:pt x="152994" y="14278"/>
                    </a:cubicBezTo>
                    <a:cubicBezTo>
                      <a:pt x="153002" y="14276"/>
                      <a:pt x="153011" y="14275"/>
                      <a:pt x="153022" y="14275"/>
                    </a:cubicBezTo>
                    <a:cubicBezTo>
                      <a:pt x="153133" y="14275"/>
                      <a:pt x="153399" y="14363"/>
                      <a:pt x="153476" y="14382"/>
                    </a:cubicBezTo>
                    <a:cubicBezTo>
                      <a:pt x="153559" y="14403"/>
                      <a:pt x="153476" y="14591"/>
                      <a:pt x="153455" y="14654"/>
                    </a:cubicBezTo>
                    <a:cubicBezTo>
                      <a:pt x="153413" y="14696"/>
                      <a:pt x="153810" y="14717"/>
                      <a:pt x="153936" y="14717"/>
                    </a:cubicBezTo>
                    <a:cubicBezTo>
                      <a:pt x="154082" y="14717"/>
                      <a:pt x="154334" y="14508"/>
                      <a:pt x="154417" y="14403"/>
                    </a:cubicBezTo>
                    <a:cubicBezTo>
                      <a:pt x="154501" y="14298"/>
                      <a:pt x="154082" y="14173"/>
                      <a:pt x="153936" y="14173"/>
                    </a:cubicBezTo>
                    <a:cubicBezTo>
                      <a:pt x="153810" y="14173"/>
                      <a:pt x="153559" y="13880"/>
                      <a:pt x="153497" y="13754"/>
                    </a:cubicBezTo>
                    <a:cubicBezTo>
                      <a:pt x="153491" y="13740"/>
                      <a:pt x="153509" y="13734"/>
                      <a:pt x="153546" y="13734"/>
                    </a:cubicBezTo>
                    <a:cubicBezTo>
                      <a:pt x="153782" y="13734"/>
                      <a:pt x="154793" y="13990"/>
                      <a:pt x="155191" y="14026"/>
                    </a:cubicBezTo>
                    <a:cubicBezTo>
                      <a:pt x="155216" y="14028"/>
                      <a:pt x="155242" y="14028"/>
                      <a:pt x="155267" y="14028"/>
                    </a:cubicBezTo>
                    <a:cubicBezTo>
                      <a:pt x="155724" y="14028"/>
                      <a:pt x="156177" y="13855"/>
                      <a:pt x="156217" y="13775"/>
                    </a:cubicBezTo>
                    <a:cubicBezTo>
                      <a:pt x="156279" y="13713"/>
                      <a:pt x="156133" y="13524"/>
                      <a:pt x="156091" y="13461"/>
                    </a:cubicBezTo>
                    <a:cubicBezTo>
                      <a:pt x="156007" y="13420"/>
                      <a:pt x="155359" y="13399"/>
                      <a:pt x="155129" y="13399"/>
                    </a:cubicBezTo>
                    <a:cubicBezTo>
                      <a:pt x="154857" y="13399"/>
                      <a:pt x="154606" y="13210"/>
                      <a:pt x="154564" y="13127"/>
                    </a:cubicBezTo>
                    <a:cubicBezTo>
                      <a:pt x="154543" y="13085"/>
                      <a:pt x="154250" y="13022"/>
                      <a:pt x="154187" y="13022"/>
                    </a:cubicBezTo>
                    <a:cubicBezTo>
                      <a:pt x="154103" y="13022"/>
                      <a:pt x="153978" y="12876"/>
                      <a:pt x="153936" y="12813"/>
                    </a:cubicBezTo>
                    <a:cubicBezTo>
                      <a:pt x="153915" y="12771"/>
                      <a:pt x="153141" y="12771"/>
                      <a:pt x="152848" y="12771"/>
                    </a:cubicBezTo>
                    <a:cubicBezTo>
                      <a:pt x="152555" y="12771"/>
                      <a:pt x="152304" y="12938"/>
                      <a:pt x="152304" y="13001"/>
                    </a:cubicBezTo>
                    <a:cubicBezTo>
                      <a:pt x="152304" y="13043"/>
                      <a:pt x="151739" y="13106"/>
                      <a:pt x="151572" y="13106"/>
                    </a:cubicBezTo>
                    <a:cubicBezTo>
                      <a:pt x="151362" y="13106"/>
                      <a:pt x="150777" y="12876"/>
                      <a:pt x="150630" y="12771"/>
                    </a:cubicBezTo>
                    <a:cubicBezTo>
                      <a:pt x="150442" y="12666"/>
                      <a:pt x="150630" y="12290"/>
                      <a:pt x="150735" y="12185"/>
                    </a:cubicBezTo>
                    <a:cubicBezTo>
                      <a:pt x="150839" y="12081"/>
                      <a:pt x="150777" y="11871"/>
                      <a:pt x="150693" y="11829"/>
                    </a:cubicBezTo>
                    <a:cubicBezTo>
                      <a:pt x="150630" y="11767"/>
                      <a:pt x="150902" y="11641"/>
                      <a:pt x="151049" y="11620"/>
                    </a:cubicBezTo>
                    <a:cubicBezTo>
                      <a:pt x="151161" y="11588"/>
                      <a:pt x="150866" y="11482"/>
                      <a:pt x="150638" y="11482"/>
                    </a:cubicBezTo>
                    <a:cubicBezTo>
                      <a:pt x="150569" y="11482"/>
                      <a:pt x="150506" y="11491"/>
                      <a:pt x="150463" y="11516"/>
                    </a:cubicBezTo>
                    <a:cubicBezTo>
                      <a:pt x="150375" y="11564"/>
                      <a:pt x="150251" y="11581"/>
                      <a:pt x="150137" y="11581"/>
                    </a:cubicBezTo>
                    <a:cubicBezTo>
                      <a:pt x="150007" y="11581"/>
                      <a:pt x="149889" y="11559"/>
                      <a:pt x="149856" y="11537"/>
                    </a:cubicBezTo>
                    <a:cubicBezTo>
                      <a:pt x="149853" y="11535"/>
                      <a:pt x="149850" y="11535"/>
                      <a:pt x="149846" y="11535"/>
                    </a:cubicBezTo>
                    <a:cubicBezTo>
                      <a:pt x="149778" y="11535"/>
                      <a:pt x="149495" y="11687"/>
                      <a:pt x="149416" y="11746"/>
                    </a:cubicBezTo>
                    <a:cubicBezTo>
                      <a:pt x="149375" y="11767"/>
                      <a:pt x="149260" y="11777"/>
                      <a:pt x="149105" y="11777"/>
                    </a:cubicBezTo>
                    <a:cubicBezTo>
                      <a:pt x="148951" y="11777"/>
                      <a:pt x="148757" y="11767"/>
                      <a:pt x="148559" y="11746"/>
                    </a:cubicBezTo>
                    <a:lnTo>
                      <a:pt x="148245" y="11725"/>
                    </a:lnTo>
                    <a:lnTo>
                      <a:pt x="147931" y="11683"/>
                    </a:lnTo>
                    <a:cubicBezTo>
                      <a:pt x="147596" y="11725"/>
                      <a:pt x="146885" y="11725"/>
                      <a:pt x="146717" y="11725"/>
                    </a:cubicBezTo>
                    <a:cubicBezTo>
                      <a:pt x="146571" y="11725"/>
                      <a:pt x="146906" y="11432"/>
                      <a:pt x="147094" y="11348"/>
                    </a:cubicBezTo>
                    <a:cubicBezTo>
                      <a:pt x="147282" y="11265"/>
                      <a:pt x="147178" y="11160"/>
                      <a:pt x="146864" y="11097"/>
                    </a:cubicBezTo>
                    <a:lnTo>
                      <a:pt x="146592" y="10993"/>
                    </a:lnTo>
                    <a:lnTo>
                      <a:pt x="146487" y="10951"/>
                    </a:lnTo>
                    <a:cubicBezTo>
                      <a:pt x="146383" y="10804"/>
                      <a:pt x="146968" y="10637"/>
                      <a:pt x="147136" y="10637"/>
                    </a:cubicBezTo>
                    <a:cubicBezTo>
                      <a:pt x="147303" y="10637"/>
                      <a:pt x="148015" y="10888"/>
                      <a:pt x="148182" y="10951"/>
                    </a:cubicBezTo>
                    <a:cubicBezTo>
                      <a:pt x="148370" y="11055"/>
                      <a:pt x="148161" y="11160"/>
                      <a:pt x="148056" y="11202"/>
                    </a:cubicBezTo>
                    <a:cubicBezTo>
                      <a:pt x="147952" y="11202"/>
                      <a:pt x="147868" y="11348"/>
                      <a:pt x="147868" y="11411"/>
                    </a:cubicBezTo>
                    <a:cubicBezTo>
                      <a:pt x="147868" y="11443"/>
                      <a:pt x="148407" y="11558"/>
                      <a:pt x="148805" y="11558"/>
                    </a:cubicBezTo>
                    <a:cubicBezTo>
                      <a:pt x="148933" y="11558"/>
                      <a:pt x="149047" y="11546"/>
                      <a:pt x="149124" y="11516"/>
                    </a:cubicBezTo>
                    <a:cubicBezTo>
                      <a:pt x="149437" y="11369"/>
                      <a:pt x="150651" y="11034"/>
                      <a:pt x="150986" y="10951"/>
                    </a:cubicBezTo>
                    <a:cubicBezTo>
                      <a:pt x="151043" y="10941"/>
                      <a:pt x="151103" y="10937"/>
                      <a:pt x="151163" y="10937"/>
                    </a:cubicBezTo>
                    <a:cubicBezTo>
                      <a:pt x="151499" y="10937"/>
                      <a:pt x="151853" y="11068"/>
                      <a:pt x="151906" y="11139"/>
                    </a:cubicBezTo>
                    <a:cubicBezTo>
                      <a:pt x="151948" y="11223"/>
                      <a:pt x="152513" y="11306"/>
                      <a:pt x="153141" y="11327"/>
                    </a:cubicBezTo>
                    <a:lnTo>
                      <a:pt x="153622" y="11223"/>
                    </a:lnTo>
                    <a:cubicBezTo>
                      <a:pt x="153915" y="11184"/>
                      <a:pt x="154190" y="11053"/>
                      <a:pt x="154498" y="11053"/>
                    </a:cubicBezTo>
                    <a:cubicBezTo>
                      <a:pt x="154520" y="11053"/>
                      <a:pt x="154542" y="11054"/>
                      <a:pt x="154564" y="11055"/>
                    </a:cubicBezTo>
                    <a:lnTo>
                      <a:pt x="154606" y="11055"/>
                    </a:lnTo>
                    <a:cubicBezTo>
                      <a:pt x="154626" y="11139"/>
                      <a:pt x="154334" y="11244"/>
                      <a:pt x="154229" y="11265"/>
                    </a:cubicBezTo>
                    <a:cubicBezTo>
                      <a:pt x="154124" y="11306"/>
                      <a:pt x="154082" y="11453"/>
                      <a:pt x="154082" y="11474"/>
                    </a:cubicBezTo>
                    <a:cubicBezTo>
                      <a:pt x="154082" y="11516"/>
                      <a:pt x="154354" y="11767"/>
                      <a:pt x="154459" y="11788"/>
                    </a:cubicBezTo>
                    <a:cubicBezTo>
                      <a:pt x="154606" y="11788"/>
                      <a:pt x="154878" y="11871"/>
                      <a:pt x="154982" y="11913"/>
                    </a:cubicBezTo>
                    <a:cubicBezTo>
                      <a:pt x="155087" y="11934"/>
                      <a:pt x="155924" y="12269"/>
                      <a:pt x="156279" y="12269"/>
                    </a:cubicBezTo>
                    <a:cubicBezTo>
                      <a:pt x="156614" y="12269"/>
                      <a:pt x="156803" y="12164"/>
                      <a:pt x="156698" y="12039"/>
                    </a:cubicBezTo>
                    <a:lnTo>
                      <a:pt x="156614" y="11955"/>
                    </a:lnTo>
                    <a:lnTo>
                      <a:pt x="156510" y="11871"/>
                    </a:lnTo>
                    <a:cubicBezTo>
                      <a:pt x="156300" y="11725"/>
                      <a:pt x="156928" y="11599"/>
                      <a:pt x="157158" y="11599"/>
                    </a:cubicBezTo>
                    <a:cubicBezTo>
                      <a:pt x="157388" y="11599"/>
                      <a:pt x="157577" y="11202"/>
                      <a:pt x="157577" y="11076"/>
                    </a:cubicBezTo>
                    <a:cubicBezTo>
                      <a:pt x="157577" y="10972"/>
                      <a:pt x="158016" y="10804"/>
                      <a:pt x="158183" y="10783"/>
                    </a:cubicBezTo>
                    <a:cubicBezTo>
                      <a:pt x="158330" y="10783"/>
                      <a:pt x="158267" y="10386"/>
                      <a:pt x="158183" y="10260"/>
                    </a:cubicBezTo>
                    <a:cubicBezTo>
                      <a:pt x="158161" y="10226"/>
                      <a:pt x="158112" y="10212"/>
                      <a:pt x="158051" y="10212"/>
                    </a:cubicBezTo>
                    <a:cubicBezTo>
                      <a:pt x="157885" y="10212"/>
                      <a:pt x="157626" y="10315"/>
                      <a:pt x="157535" y="10407"/>
                    </a:cubicBezTo>
                    <a:cubicBezTo>
                      <a:pt x="157412" y="10530"/>
                      <a:pt x="157096" y="10579"/>
                      <a:pt x="156787" y="10579"/>
                    </a:cubicBezTo>
                    <a:cubicBezTo>
                      <a:pt x="156728" y="10579"/>
                      <a:pt x="156671" y="10577"/>
                      <a:pt x="156614" y="10574"/>
                    </a:cubicBezTo>
                    <a:lnTo>
                      <a:pt x="156426" y="10700"/>
                    </a:lnTo>
                    <a:cubicBezTo>
                      <a:pt x="156344" y="10760"/>
                      <a:pt x="156270" y="10781"/>
                      <a:pt x="156201" y="10781"/>
                    </a:cubicBezTo>
                    <a:cubicBezTo>
                      <a:pt x="156031" y="10781"/>
                      <a:pt x="155890" y="10650"/>
                      <a:pt x="155722" y="10650"/>
                    </a:cubicBezTo>
                    <a:cubicBezTo>
                      <a:pt x="155699" y="10650"/>
                      <a:pt x="155676" y="10652"/>
                      <a:pt x="155652" y="10658"/>
                    </a:cubicBezTo>
                    <a:cubicBezTo>
                      <a:pt x="155521" y="10684"/>
                      <a:pt x="155384" y="10692"/>
                      <a:pt x="155244" y="10692"/>
                    </a:cubicBezTo>
                    <a:cubicBezTo>
                      <a:pt x="155034" y="10692"/>
                      <a:pt x="154818" y="10674"/>
                      <a:pt x="154610" y="10674"/>
                    </a:cubicBezTo>
                    <a:cubicBezTo>
                      <a:pt x="154401" y="10674"/>
                      <a:pt x="154200" y="10692"/>
                      <a:pt x="154020" y="10762"/>
                    </a:cubicBezTo>
                    <a:lnTo>
                      <a:pt x="153476" y="10972"/>
                    </a:lnTo>
                    <a:cubicBezTo>
                      <a:pt x="152932" y="10972"/>
                      <a:pt x="152304" y="10595"/>
                      <a:pt x="152241" y="10490"/>
                    </a:cubicBezTo>
                    <a:cubicBezTo>
                      <a:pt x="152199" y="10386"/>
                      <a:pt x="152471" y="10156"/>
                      <a:pt x="152576" y="10093"/>
                    </a:cubicBezTo>
                    <a:cubicBezTo>
                      <a:pt x="152681" y="10051"/>
                      <a:pt x="152722" y="9946"/>
                      <a:pt x="152660" y="9863"/>
                    </a:cubicBezTo>
                    <a:cubicBezTo>
                      <a:pt x="152635" y="9814"/>
                      <a:pt x="152435" y="9780"/>
                      <a:pt x="152157" y="9780"/>
                    </a:cubicBezTo>
                    <a:cubicBezTo>
                      <a:pt x="151956" y="9780"/>
                      <a:pt x="151713" y="9798"/>
                      <a:pt x="151467" y="9842"/>
                    </a:cubicBezTo>
                    <a:lnTo>
                      <a:pt x="151174" y="10114"/>
                    </a:lnTo>
                    <a:lnTo>
                      <a:pt x="151153" y="10156"/>
                    </a:lnTo>
                    <a:cubicBezTo>
                      <a:pt x="151049" y="10114"/>
                      <a:pt x="151111" y="9779"/>
                      <a:pt x="151174" y="9674"/>
                    </a:cubicBezTo>
                    <a:cubicBezTo>
                      <a:pt x="151216" y="9570"/>
                      <a:pt x="151739" y="9444"/>
                      <a:pt x="151927" y="9423"/>
                    </a:cubicBezTo>
                    <a:cubicBezTo>
                      <a:pt x="152116" y="9381"/>
                      <a:pt x="152262" y="9109"/>
                      <a:pt x="152262" y="9026"/>
                    </a:cubicBezTo>
                    <a:cubicBezTo>
                      <a:pt x="152262" y="9015"/>
                      <a:pt x="152267" y="9011"/>
                      <a:pt x="152275" y="9011"/>
                    </a:cubicBezTo>
                    <a:cubicBezTo>
                      <a:pt x="152337" y="9011"/>
                      <a:pt x="152599" y="9245"/>
                      <a:pt x="152764" y="9319"/>
                    </a:cubicBezTo>
                    <a:cubicBezTo>
                      <a:pt x="152932" y="9381"/>
                      <a:pt x="153371" y="9549"/>
                      <a:pt x="153727" y="9674"/>
                    </a:cubicBezTo>
                    <a:lnTo>
                      <a:pt x="153999" y="9800"/>
                    </a:lnTo>
                    <a:lnTo>
                      <a:pt x="154292" y="9967"/>
                    </a:lnTo>
                    <a:cubicBezTo>
                      <a:pt x="154668" y="10072"/>
                      <a:pt x="154668" y="10302"/>
                      <a:pt x="154564" y="10365"/>
                    </a:cubicBezTo>
                    <a:cubicBezTo>
                      <a:pt x="154459" y="10407"/>
                      <a:pt x="155610" y="10407"/>
                      <a:pt x="156007" y="10407"/>
                    </a:cubicBezTo>
                    <a:cubicBezTo>
                      <a:pt x="156405" y="10407"/>
                      <a:pt x="156865" y="9842"/>
                      <a:pt x="156656" y="9695"/>
                    </a:cubicBezTo>
                    <a:cubicBezTo>
                      <a:pt x="156490" y="9579"/>
                      <a:pt x="156853" y="9515"/>
                      <a:pt x="157146" y="9515"/>
                    </a:cubicBezTo>
                    <a:cubicBezTo>
                      <a:pt x="157221" y="9515"/>
                      <a:pt x="157291" y="9519"/>
                      <a:pt x="157347" y="9528"/>
                    </a:cubicBezTo>
                    <a:cubicBezTo>
                      <a:pt x="157408" y="9533"/>
                      <a:pt x="157488" y="9536"/>
                      <a:pt x="157577" y="9536"/>
                    </a:cubicBezTo>
                    <a:cubicBezTo>
                      <a:pt x="157820" y="9536"/>
                      <a:pt x="158131" y="9517"/>
                      <a:pt x="158330" y="9486"/>
                    </a:cubicBezTo>
                    <a:lnTo>
                      <a:pt x="158602" y="9444"/>
                    </a:lnTo>
                    <a:cubicBezTo>
                      <a:pt x="158707" y="9423"/>
                      <a:pt x="158811" y="9340"/>
                      <a:pt x="158916" y="9256"/>
                    </a:cubicBezTo>
                    <a:lnTo>
                      <a:pt x="158937" y="9235"/>
                    </a:lnTo>
                    <a:cubicBezTo>
                      <a:pt x="158958" y="9172"/>
                      <a:pt x="158895" y="9068"/>
                      <a:pt x="158853" y="9047"/>
                    </a:cubicBezTo>
                    <a:cubicBezTo>
                      <a:pt x="158832" y="9026"/>
                      <a:pt x="158916" y="8858"/>
                      <a:pt x="158958" y="8796"/>
                    </a:cubicBezTo>
                    <a:cubicBezTo>
                      <a:pt x="158978" y="8769"/>
                      <a:pt x="158918" y="8759"/>
                      <a:pt x="158821" y="8759"/>
                    </a:cubicBezTo>
                    <a:cubicBezTo>
                      <a:pt x="158614" y="8759"/>
                      <a:pt x="158235" y="8802"/>
                      <a:pt x="158079" y="8816"/>
                    </a:cubicBezTo>
                    <a:cubicBezTo>
                      <a:pt x="158067" y="8818"/>
                      <a:pt x="158054" y="8818"/>
                      <a:pt x="158041" y="8818"/>
                    </a:cubicBezTo>
                    <a:cubicBezTo>
                      <a:pt x="157795" y="8818"/>
                      <a:pt x="157318" y="8646"/>
                      <a:pt x="157179" y="8586"/>
                    </a:cubicBezTo>
                    <a:cubicBezTo>
                      <a:pt x="157054" y="8503"/>
                      <a:pt x="156928" y="8293"/>
                      <a:pt x="156928" y="8210"/>
                    </a:cubicBezTo>
                    <a:cubicBezTo>
                      <a:pt x="156928" y="8126"/>
                      <a:pt x="156384" y="7854"/>
                      <a:pt x="156175" y="7770"/>
                    </a:cubicBezTo>
                    <a:cubicBezTo>
                      <a:pt x="156141" y="7757"/>
                      <a:pt x="156078" y="7751"/>
                      <a:pt x="155996" y="7751"/>
                    </a:cubicBezTo>
                    <a:cubicBezTo>
                      <a:pt x="155718" y="7751"/>
                      <a:pt x="155214" y="7812"/>
                      <a:pt x="154809" y="7812"/>
                    </a:cubicBezTo>
                    <a:cubicBezTo>
                      <a:pt x="154604" y="7812"/>
                      <a:pt x="154424" y="7796"/>
                      <a:pt x="154313" y="7749"/>
                    </a:cubicBezTo>
                    <a:cubicBezTo>
                      <a:pt x="153915" y="7540"/>
                      <a:pt x="153999" y="7184"/>
                      <a:pt x="154145" y="7143"/>
                    </a:cubicBezTo>
                    <a:cubicBezTo>
                      <a:pt x="154313" y="7059"/>
                      <a:pt x="153413" y="6661"/>
                      <a:pt x="153057" y="6536"/>
                    </a:cubicBezTo>
                    <a:cubicBezTo>
                      <a:pt x="152681" y="6410"/>
                      <a:pt x="152429" y="6201"/>
                      <a:pt x="152450" y="6138"/>
                    </a:cubicBezTo>
                    <a:cubicBezTo>
                      <a:pt x="152471" y="6096"/>
                      <a:pt x="151300" y="5762"/>
                      <a:pt x="150860" y="5615"/>
                    </a:cubicBezTo>
                    <a:cubicBezTo>
                      <a:pt x="150421" y="5511"/>
                      <a:pt x="150463" y="5343"/>
                      <a:pt x="150986" y="5259"/>
                    </a:cubicBezTo>
                    <a:lnTo>
                      <a:pt x="151509" y="5448"/>
                    </a:lnTo>
                    <a:cubicBezTo>
                      <a:pt x="152004" y="5635"/>
                      <a:pt x="152498" y="5837"/>
                      <a:pt x="153038" y="5837"/>
                    </a:cubicBezTo>
                    <a:cubicBezTo>
                      <a:pt x="153161" y="5837"/>
                      <a:pt x="153285" y="5827"/>
                      <a:pt x="153413" y="5803"/>
                    </a:cubicBezTo>
                    <a:lnTo>
                      <a:pt x="153476" y="5803"/>
                    </a:lnTo>
                    <a:cubicBezTo>
                      <a:pt x="153559" y="5866"/>
                      <a:pt x="153517" y="6117"/>
                      <a:pt x="153476" y="6201"/>
                    </a:cubicBezTo>
                    <a:cubicBezTo>
                      <a:pt x="153413" y="6306"/>
                      <a:pt x="153831" y="6536"/>
                      <a:pt x="154020" y="6599"/>
                    </a:cubicBezTo>
                    <a:cubicBezTo>
                      <a:pt x="154051" y="6609"/>
                      <a:pt x="154088" y="6614"/>
                      <a:pt x="154127" y="6614"/>
                    </a:cubicBezTo>
                    <a:cubicBezTo>
                      <a:pt x="154321" y="6614"/>
                      <a:pt x="154581" y="6501"/>
                      <a:pt x="154668" y="6431"/>
                    </a:cubicBezTo>
                    <a:cubicBezTo>
                      <a:pt x="154691" y="6413"/>
                      <a:pt x="154721" y="6406"/>
                      <a:pt x="154757" y="6406"/>
                    </a:cubicBezTo>
                    <a:cubicBezTo>
                      <a:pt x="154887" y="6406"/>
                      <a:pt x="155079" y="6507"/>
                      <a:pt x="155129" y="6557"/>
                    </a:cubicBezTo>
                    <a:cubicBezTo>
                      <a:pt x="155170" y="6640"/>
                      <a:pt x="154940" y="6745"/>
                      <a:pt x="154815" y="6766"/>
                    </a:cubicBezTo>
                    <a:cubicBezTo>
                      <a:pt x="154647" y="6808"/>
                      <a:pt x="154982" y="6954"/>
                      <a:pt x="155129" y="6975"/>
                    </a:cubicBezTo>
                    <a:cubicBezTo>
                      <a:pt x="155145" y="6983"/>
                      <a:pt x="155173" y="6987"/>
                      <a:pt x="155211" y="6987"/>
                    </a:cubicBezTo>
                    <a:cubicBezTo>
                      <a:pt x="155445" y="6987"/>
                      <a:pt x="156036" y="6848"/>
                      <a:pt x="156299" y="6848"/>
                    </a:cubicBezTo>
                    <a:cubicBezTo>
                      <a:pt x="156315" y="6848"/>
                      <a:pt x="156329" y="6849"/>
                      <a:pt x="156342" y="6850"/>
                    </a:cubicBezTo>
                    <a:cubicBezTo>
                      <a:pt x="156635" y="6871"/>
                      <a:pt x="157263" y="7247"/>
                      <a:pt x="157451" y="7352"/>
                    </a:cubicBezTo>
                    <a:cubicBezTo>
                      <a:pt x="157608" y="7439"/>
                      <a:pt x="157750" y="7483"/>
                      <a:pt x="157818" y="7483"/>
                    </a:cubicBezTo>
                    <a:cubicBezTo>
                      <a:pt x="157831" y="7483"/>
                      <a:pt x="157842" y="7481"/>
                      <a:pt x="157849" y="7477"/>
                    </a:cubicBezTo>
                    <a:cubicBezTo>
                      <a:pt x="157854" y="7472"/>
                      <a:pt x="157874" y="7469"/>
                      <a:pt x="157904" y="7469"/>
                    </a:cubicBezTo>
                    <a:cubicBezTo>
                      <a:pt x="157996" y="7469"/>
                      <a:pt x="158189" y="7493"/>
                      <a:pt x="158393" y="7540"/>
                    </a:cubicBezTo>
                    <a:lnTo>
                      <a:pt x="158623" y="7603"/>
                    </a:lnTo>
                    <a:lnTo>
                      <a:pt x="158727" y="7645"/>
                    </a:lnTo>
                    <a:cubicBezTo>
                      <a:pt x="158832" y="7749"/>
                      <a:pt x="158393" y="8210"/>
                      <a:pt x="158183" y="8377"/>
                    </a:cubicBezTo>
                    <a:cubicBezTo>
                      <a:pt x="158075" y="8453"/>
                      <a:pt x="158186" y="8490"/>
                      <a:pt x="158444" y="8490"/>
                    </a:cubicBezTo>
                    <a:cubicBezTo>
                      <a:pt x="158683" y="8490"/>
                      <a:pt x="159048" y="8458"/>
                      <a:pt x="159481" y="8398"/>
                    </a:cubicBezTo>
                    <a:lnTo>
                      <a:pt x="160276" y="8272"/>
                    </a:lnTo>
                    <a:cubicBezTo>
                      <a:pt x="160318" y="8272"/>
                      <a:pt x="160360" y="8189"/>
                      <a:pt x="160401" y="8126"/>
                    </a:cubicBezTo>
                    <a:lnTo>
                      <a:pt x="160422" y="8105"/>
                    </a:lnTo>
                    <a:cubicBezTo>
                      <a:pt x="160464" y="8063"/>
                      <a:pt x="160380" y="7959"/>
                      <a:pt x="160360" y="7896"/>
                    </a:cubicBezTo>
                    <a:cubicBezTo>
                      <a:pt x="160318" y="7854"/>
                      <a:pt x="160506" y="7791"/>
                      <a:pt x="160736" y="7749"/>
                    </a:cubicBezTo>
                    <a:lnTo>
                      <a:pt x="160904" y="7666"/>
                    </a:lnTo>
                    <a:lnTo>
                      <a:pt x="161050" y="7582"/>
                    </a:lnTo>
                    <a:cubicBezTo>
                      <a:pt x="161154" y="7504"/>
                      <a:pt x="161307" y="7482"/>
                      <a:pt x="161417" y="7482"/>
                    </a:cubicBezTo>
                    <a:cubicBezTo>
                      <a:pt x="161485" y="7482"/>
                      <a:pt x="161536" y="7490"/>
                      <a:pt x="161552" y="7498"/>
                    </a:cubicBezTo>
                    <a:cubicBezTo>
                      <a:pt x="161554" y="7501"/>
                      <a:pt x="161557" y="7502"/>
                      <a:pt x="161561" y="7502"/>
                    </a:cubicBezTo>
                    <a:cubicBezTo>
                      <a:pt x="161650" y="7502"/>
                      <a:pt x="162111" y="6744"/>
                      <a:pt x="162494" y="6724"/>
                    </a:cubicBezTo>
                    <a:cubicBezTo>
                      <a:pt x="162891" y="6703"/>
                      <a:pt x="162473" y="6515"/>
                      <a:pt x="162201" y="6452"/>
                    </a:cubicBezTo>
                    <a:cubicBezTo>
                      <a:pt x="161950" y="6410"/>
                      <a:pt x="161866" y="6180"/>
                      <a:pt x="161929" y="6096"/>
                    </a:cubicBezTo>
                    <a:cubicBezTo>
                      <a:pt x="161971" y="6013"/>
                      <a:pt x="161887" y="5824"/>
                      <a:pt x="161720" y="5699"/>
                    </a:cubicBezTo>
                    <a:lnTo>
                      <a:pt x="161573" y="5699"/>
                    </a:lnTo>
                    <a:cubicBezTo>
                      <a:pt x="161519" y="5707"/>
                      <a:pt x="161466" y="5710"/>
                      <a:pt x="161415" y="5710"/>
                    </a:cubicBezTo>
                    <a:cubicBezTo>
                      <a:pt x="160913" y="5710"/>
                      <a:pt x="160551" y="5364"/>
                      <a:pt x="160171" y="5155"/>
                    </a:cubicBezTo>
                    <a:cubicBezTo>
                      <a:pt x="159627" y="4862"/>
                      <a:pt x="159062" y="4548"/>
                      <a:pt x="158414" y="4443"/>
                    </a:cubicBezTo>
                    <a:lnTo>
                      <a:pt x="158225" y="4422"/>
                    </a:lnTo>
                    <a:cubicBezTo>
                      <a:pt x="158058" y="4255"/>
                      <a:pt x="157430" y="4088"/>
                      <a:pt x="156844" y="4046"/>
                    </a:cubicBezTo>
                    <a:lnTo>
                      <a:pt x="156405" y="3816"/>
                    </a:lnTo>
                    <a:cubicBezTo>
                      <a:pt x="155924" y="3565"/>
                      <a:pt x="155463" y="3418"/>
                      <a:pt x="154919" y="3418"/>
                    </a:cubicBezTo>
                    <a:cubicBezTo>
                      <a:pt x="154647" y="3418"/>
                      <a:pt x="154396" y="3376"/>
                      <a:pt x="154124" y="3355"/>
                    </a:cubicBezTo>
                    <a:cubicBezTo>
                      <a:pt x="153559" y="3293"/>
                      <a:pt x="152994" y="3062"/>
                      <a:pt x="152450" y="2979"/>
                    </a:cubicBezTo>
                    <a:cubicBezTo>
                      <a:pt x="151872" y="2882"/>
                      <a:pt x="151294" y="2749"/>
                      <a:pt x="150697" y="2749"/>
                    </a:cubicBezTo>
                    <a:cubicBezTo>
                      <a:pt x="150516" y="2749"/>
                      <a:pt x="150334" y="2761"/>
                      <a:pt x="150149" y="2790"/>
                    </a:cubicBezTo>
                    <a:lnTo>
                      <a:pt x="149960" y="2832"/>
                    </a:lnTo>
                    <a:cubicBezTo>
                      <a:pt x="149751" y="2790"/>
                      <a:pt x="149584" y="2749"/>
                      <a:pt x="149584" y="2728"/>
                    </a:cubicBezTo>
                    <a:cubicBezTo>
                      <a:pt x="149584" y="2686"/>
                      <a:pt x="149898" y="2623"/>
                      <a:pt x="150002" y="2581"/>
                    </a:cubicBezTo>
                    <a:cubicBezTo>
                      <a:pt x="150128" y="2560"/>
                      <a:pt x="150212" y="2518"/>
                      <a:pt x="150212" y="2477"/>
                    </a:cubicBezTo>
                    <a:cubicBezTo>
                      <a:pt x="150212" y="2456"/>
                      <a:pt x="149709" y="2435"/>
                      <a:pt x="149521" y="2414"/>
                    </a:cubicBezTo>
                    <a:cubicBezTo>
                      <a:pt x="149333" y="2372"/>
                      <a:pt x="150170" y="2330"/>
                      <a:pt x="150546" y="2226"/>
                    </a:cubicBezTo>
                    <a:cubicBezTo>
                      <a:pt x="150621" y="2204"/>
                      <a:pt x="150688" y="2194"/>
                      <a:pt x="150748" y="2194"/>
                    </a:cubicBezTo>
                    <a:cubicBezTo>
                      <a:pt x="150972" y="2194"/>
                      <a:pt x="151086" y="2322"/>
                      <a:pt x="151069" y="2372"/>
                    </a:cubicBezTo>
                    <a:cubicBezTo>
                      <a:pt x="151007" y="2477"/>
                      <a:pt x="151216" y="2560"/>
                      <a:pt x="151279" y="2560"/>
                    </a:cubicBezTo>
                    <a:cubicBezTo>
                      <a:pt x="151321" y="2560"/>
                      <a:pt x="151425" y="2351"/>
                      <a:pt x="151488" y="2309"/>
                    </a:cubicBezTo>
                    <a:cubicBezTo>
                      <a:pt x="151522" y="2258"/>
                      <a:pt x="151656" y="2220"/>
                      <a:pt x="151819" y="2220"/>
                    </a:cubicBezTo>
                    <a:cubicBezTo>
                      <a:pt x="151854" y="2220"/>
                      <a:pt x="151890" y="2222"/>
                      <a:pt x="151927" y="2226"/>
                    </a:cubicBezTo>
                    <a:lnTo>
                      <a:pt x="152095" y="2309"/>
                    </a:lnTo>
                    <a:cubicBezTo>
                      <a:pt x="152656" y="2564"/>
                      <a:pt x="153232" y="2709"/>
                      <a:pt x="153855" y="2709"/>
                    </a:cubicBezTo>
                    <a:cubicBezTo>
                      <a:pt x="153998" y="2709"/>
                      <a:pt x="154143" y="2701"/>
                      <a:pt x="154292" y="2686"/>
                    </a:cubicBezTo>
                    <a:cubicBezTo>
                      <a:pt x="154440" y="2673"/>
                      <a:pt x="154591" y="2664"/>
                      <a:pt x="154743" y="2664"/>
                    </a:cubicBezTo>
                    <a:cubicBezTo>
                      <a:pt x="155081" y="2664"/>
                      <a:pt x="155424" y="2709"/>
                      <a:pt x="155756" y="2853"/>
                    </a:cubicBezTo>
                    <a:cubicBezTo>
                      <a:pt x="156036" y="2980"/>
                      <a:pt x="156308" y="2999"/>
                      <a:pt x="156587" y="2999"/>
                    </a:cubicBezTo>
                    <a:cubicBezTo>
                      <a:pt x="156705" y="2999"/>
                      <a:pt x="156824" y="2996"/>
                      <a:pt x="156946" y="2996"/>
                    </a:cubicBezTo>
                    <a:cubicBezTo>
                      <a:pt x="157009" y="2996"/>
                      <a:pt x="157073" y="2997"/>
                      <a:pt x="157137" y="3000"/>
                    </a:cubicBezTo>
                    <a:lnTo>
                      <a:pt x="157639" y="3042"/>
                    </a:lnTo>
                    <a:cubicBezTo>
                      <a:pt x="158183" y="3083"/>
                      <a:pt x="160046" y="3293"/>
                      <a:pt x="160569" y="3460"/>
                    </a:cubicBezTo>
                    <a:cubicBezTo>
                      <a:pt x="160790" y="3537"/>
                      <a:pt x="161029" y="3565"/>
                      <a:pt x="161227" y="3565"/>
                    </a:cubicBezTo>
                    <a:cubicBezTo>
                      <a:pt x="161459" y="3565"/>
                      <a:pt x="161634" y="3526"/>
                      <a:pt x="161657" y="3481"/>
                    </a:cubicBezTo>
                    <a:cubicBezTo>
                      <a:pt x="161720" y="3397"/>
                      <a:pt x="161427" y="3293"/>
                      <a:pt x="161322" y="3293"/>
                    </a:cubicBezTo>
                    <a:cubicBezTo>
                      <a:pt x="161217" y="3293"/>
                      <a:pt x="160799" y="3000"/>
                      <a:pt x="160380" y="2644"/>
                    </a:cubicBezTo>
                    <a:lnTo>
                      <a:pt x="159753" y="2560"/>
                    </a:lnTo>
                    <a:lnTo>
                      <a:pt x="159230" y="2518"/>
                    </a:lnTo>
                    <a:cubicBezTo>
                      <a:pt x="158733" y="2240"/>
                      <a:pt x="158274" y="2057"/>
                      <a:pt x="158211" y="2057"/>
                    </a:cubicBezTo>
                    <a:cubicBezTo>
                      <a:pt x="158208" y="2057"/>
                      <a:pt x="158205" y="2057"/>
                      <a:pt x="158204" y="2058"/>
                    </a:cubicBezTo>
                    <a:cubicBezTo>
                      <a:pt x="158183" y="2058"/>
                      <a:pt x="157911" y="1828"/>
                      <a:pt x="157849" y="1744"/>
                    </a:cubicBezTo>
                    <a:cubicBezTo>
                      <a:pt x="157765" y="1681"/>
                      <a:pt x="157388" y="1514"/>
                      <a:pt x="157033" y="1389"/>
                    </a:cubicBezTo>
                    <a:lnTo>
                      <a:pt x="156761" y="1326"/>
                    </a:lnTo>
                    <a:lnTo>
                      <a:pt x="155463" y="1096"/>
                    </a:lnTo>
                    <a:cubicBezTo>
                      <a:pt x="154020" y="886"/>
                      <a:pt x="152409" y="656"/>
                      <a:pt x="151844" y="573"/>
                    </a:cubicBezTo>
                    <a:lnTo>
                      <a:pt x="151362" y="531"/>
                    </a:lnTo>
                    <a:cubicBezTo>
                      <a:pt x="150797" y="489"/>
                      <a:pt x="150274" y="468"/>
                      <a:pt x="149751" y="384"/>
                    </a:cubicBezTo>
                    <a:cubicBezTo>
                      <a:pt x="149120" y="279"/>
                      <a:pt x="148467" y="195"/>
                      <a:pt x="147808" y="195"/>
                    </a:cubicBezTo>
                    <a:cubicBezTo>
                      <a:pt x="147550" y="195"/>
                      <a:pt x="147291" y="208"/>
                      <a:pt x="147031" y="238"/>
                    </a:cubicBezTo>
                    <a:cubicBezTo>
                      <a:pt x="146885" y="238"/>
                      <a:pt x="146717" y="154"/>
                      <a:pt x="146571" y="133"/>
                    </a:cubicBezTo>
                    <a:lnTo>
                      <a:pt x="146090" y="29"/>
                    </a:lnTo>
                    <a:cubicBezTo>
                      <a:pt x="144897" y="175"/>
                      <a:pt x="144206" y="280"/>
                      <a:pt x="144604" y="280"/>
                    </a:cubicBezTo>
                    <a:lnTo>
                      <a:pt x="145085" y="280"/>
                    </a:lnTo>
                    <a:cubicBezTo>
                      <a:pt x="145336" y="280"/>
                      <a:pt x="144918" y="363"/>
                      <a:pt x="144165" y="468"/>
                    </a:cubicBezTo>
                    <a:lnTo>
                      <a:pt x="143453" y="342"/>
                    </a:lnTo>
                    <a:lnTo>
                      <a:pt x="142533" y="175"/>
                    </a:lnTo>
                    <a:cubicBezTo>
                      <a:pt x="142399" y="180"/>
                      <a:pt x="142236" y="183"/>
                      <a:pt x="142050" y="183"/>
                    </a:cubicBezTo>
                    <a:cubicBezTo>
                      <a:pt x="140961" y="183"/>
                      <a:pt x="139112" y="105"/>
                      <a:pt x="138175" y="105"/>
                    </a:cubicBezTo>
                    <a:cubicBezTo>
                      <a:pt x="138015" y="105"/>
                      <a:pt x="137882" y="107"/>
                      <a:pt x="137783" y="112"/>
                    </a:cubicBezTo>
                    <a:cubicBezTo>
                      <a:pt x="137087" y="112"/>
                      <a:pt x="134085" y="0"/>
                      <a:pt x="1325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9"/>
              <p:cNvSpPr/>
              <p:nvPr/>
            </p:nvSpPr>
            <p:spPr>
              <a:xfrm>
                <a:off x="4115300" y="1134025"/>
                <a:ext cx="73802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29521" h="956" extrusionOk="0">
                    <a:moveTo>
                      <a:pt x="25896" y="0"/>
                    </a:moveTo>
                    <a:cubicBezTo>
                      <a:pt x="25508" y="0"/>
                      <a:pt x="25162" y="53"/>
                      <a:pt x="24687" y="153"/>
                    </a:cubicBezTo>
                    <a:lnTo>
                      <a:pt x="24206" y="257"/>
                    </a:lnTo>
                    <a:cubicBezTo>
                      <a:pt x="23670" y="237"/>
                      <a:pt x="22515" y="67"/>
                      <a:pt x="22164" y="67"/>
                    </a:cubicBezTo>
                    <a:cubicBezTo>
                      <a:pt x="22144" y="67"/>
                      <a:pt x="22127" y="68"/>
                      <a:pt x="22113" y="69"/>
                    </a:cubicBezTo>
                    <a:cubicBezTo>
                      <a:pt x="21839" y="89"/>
                      <a:pt x="20479" y="366"/>
                      <a:pt x="19931" y="366"/>
                    </a:cubicBezTo>
                    <a:cubicBezTo>
                      <a:pt x="19894" y="366"/>
                      <a:pt x="19861" y="364"/>
                      <a:pt x="19833" y="362"/>
                    </a:cubicBezTo>
                    <a:cubicBezTo>
                      <a:pt x="19330" y="299"/>
                      <a:pt x="18180" y="257"/>
                      <a:pt x="17259" y="194"/>
                    </a:cubicBezTo>
                    <a:lnTo>
                      <a:pt x="16422" y="194"/>
                    </a:lnTo>
                    <a:cubicBezTo>
                      <a:pt x="16014" y="194"/>
                      <a:pt x="15606" y="429"/>
                      <a:pt x="15164" y="429"/>
                    </a:cubicBezTo>
                    <a:cubicBezTo>
                      <a:pt x="15130" y="429"/>
                      <a:pt x="15096" y="428"/>
                      <a:pt x="15062" y="425"/>
                    </a:cubicBezTo>
                    <a:cubicBezTo>
                      <a:pt x="14749" y="366"/>
                      <a:pt x="14509" y="234"/>
                      <a:pt x="14172" y="234"/>
                    </a:cubicBezTo>
                    <a:cubicBezTo>
                      <a:pt x="14148" y="234"/>
                      <a:pt x="14124" y="235"/>
                      <a:pt x="14099" y="236"/>
                    </a:cubicBezTo>
                    <a:cubicBezTo>
                      <a:pt x="14080" y="238"/>
                      <a:pt x="14060" y="238"/>
                      <a:pt x="14041" y="238"/>
                    </a:cubicBezTo>
                    <a:cubicBezTo>
                      <a:pt x="13770" y="238"/>
                      <a:pt x="13515" y="111"/>
                      <a:pt x="13242" y="111"/>
                    </a:cubicBezTo>
                    <a:lnTo>
                      <a:pt x="12949" y="111"/>
                    </a:lnTo>
                    <a:cubicBezTo>
                      <a:pt x="12662" y="187"/>
                      <a:pt x="12219" y="281"/>
                      <a:pt x="12096" y="281"/>
                    </a:cubicBezTo>
                    <a:cubicBezTo>
                      <a:pt x="12084" y="281"/>
                      <a:pt x="12075" y="280"/>
                      <a:pt x="12070" y="278"/>
                    </a:cubicBezTo>
                    <a:cubicBezTo>
                      <a:pt x="11986" y="257"/>
                      <a:pt x="11693" y="215"/>
                      <a:pt x="11463" y="132"/>
                    </a:cubicBezTo>
                    <a:lnTo>
                      <a:pt x="11233" y="132"/>
                    </a:lnTo>
                    <a:cubicBezTo>
                      <a:pt x="7676" y="174"/>
                      <a:pt x="4684" y="257"/>
                      <a:pt x="4684" y="257"/>
                    </a:cubicBezTo>
                    <a:cubicBezTo>
                      <a:pt x="2403" y="299"/>
                      <a:pt x="499" y="383"/>
                      <a:pt x="478" y="425"/>
                    </a:cubicBezTo>
                    <a:cubicBezTo>
                      <a:pt x="457" y="446"/>
                      <a:pt x="520" y="571"/>
                      <a:pt x="562" y="592"/>
                    </a:cubicBezTo>
                    <a:cubicBezTo>
                      <a:pt x="583" y="655"/>
                      <a:pt x="206" y="864"/>
                      <a:pt x="81" y="906"/>
                    </a:cubicBezTo>
                    <a:cubicBezTo>
                      <a:pt x="0" y="940"/>
                      <a:pt x="427" y="956"/>
                      <a:pt x="928" y="956"/>
                    </a:cubicBezTo>
                    <a:cubicBezTo>
                      <a:pt x="1337" y="956"/>
                      <a:pt x="1796" y="946"/>
                      <a:pt x="2068" y="927"/>
                    </a:cubicBezTo>
                    <a:cubicBezTo>
                      <a:pt x="2675" y="906"/>
                      <a:pt x="3345" y="864"/>
                      <a:pt x="3428" y="864"/>
                    </a:cubicBezTo>
                    <a:cubicBezTo>
                      <a:pt x="3495" y="864"/>
                      <a:pt x="4071" y="944"/>
                      <a:pt x="4460" y="944"/>
                    </a:cubicBezTo>
                    <a:cubicBezTo>
                      <a:pt x="4557" y="944"/>
                      <a:pt x="4642" y="939"/>
                      <a:pt x="4705" y="927"/>
                    </a:cubicBezTo>
                    <a:cubicBezTo>
                      <a:pt x="5019" y="885"/>
                      <a:pt x="6985" y="864"/>
                      <a:pt x="7634" y="759"/>
                    </a:cubicBezTo>
                    <a:cubicBezTo>
                      <a:pt x="8262" y="655"/>
                      <a:pt x="9099" y="571"/>
                      <a:pt x="9203" y="571"/>
                    </a:cubicBezTo>
                    <a:cubicBezTo>
                      <a:pt x="9308" y="571"/>
                      <a:pt x="9601" y="718"/>
                      <a:pt x="9685" y="801"/>
                    </a:cubicBezTo>
                    <a:cubicBezTo>
                      <a:pt x="9768" y="885"/>
                      <a:pt x="10040" y="948"/>
                      <a:pt x="10333" y="948"/>
                    </a:cubicBezTo>
                    <a:cubicBezTo>
                      <a:pt x="10626" y="948"/>
                      <a:pt x="11693" y="948"/>
                      <a:pt x="12279" y="885"/>
                    </a:cubicBezTo>
                    <a:lnTo>
                      <a:pt x="12718" y="676"/>
                    </a:lnTo>
                    <a:cubicBezTo>
                      <a:pt x="12765" y="656"/>
                      <a:pt x="12817" y="648"/>
                      <a:pt x="12874" y="648"/>
                    </a:cubicBezTo>
                    <a:cubicBezTo>
                      <a:pt x="13123" y="648"/>
                      <a:pt x="13458" y="801"/>
                      <a:pt x="13765" y="801"/>
                    </a:cubicBezTo>
                    <a:cubicBezTo>
                      <a:pt x="14120" y="819"/>
                      <a:pt x="14475" y="829"/>
                      <a:pt x="14832" y="829"/>
                    </a:cubicBezTo>
                    <a:cubicBezTo>
                      <a:pt x="15337" y="829"/>
                      <a:pt x="15844" y="808"/>
                      <a:pt x="16359" y="759"/>
                    </a:cubicBezTo>
                    <a:lnTo>
                      <a:pt x="17238" y="655"/>
                    </a:lnTo>
                    <a:cubicBezTo>
                      <a:pt x="18180" y="780"/>
                      <a:pt x="20607" y="822"/>
                      <a:pt x="21234" y="822"/>
                    </a:cubicBezTo>
                    <a:cubicBezTo>
                      <a:pt x="21862" y="822"/>
                      <a:pt x="24017" y="780"/>
                      <a:pt x="24624" y="697"/>
                    </a:cubicBezTo>
                    <a:cubicBezTo>
                      <a:pt x="25210" y="592"/>
                      <a:pt x="27532" y="508"/>
                      <a:pt x="28244" y="487"/>
                    </a:cubicBezTo>
                    <a:cubicBezTo>
                      <a:pt x="28955" y="466"/>
                      <a:pt x="29520" y="257"/>
                      <a:pt x="29520" y="236"/>
                    </a:cubicBezTo>
                    <a:cubicBezTo>
                      <a:pt x="29520" y="194"/>
                      <a:pt x="29499" y="132"/>
                      <a:pt x="29457" y="90"/>
                    </a:cubicBezTo>
                    <a:lnTo>
                      <a:pt x="29416" y="90"/>
                    </a:lnTo>
                    <a:cubicBezTo>
                      <a:pt x="28872" y="90"/>
                      <a:pt x="28328" y="132"/>
                      <a:pt x="27783" y="132"/>
                    </a:cubicBezTo>
                    <a:cubicBezTo>
                      <a:pt x="27644" y="132"/>
                      <a:pt x="27505" y="141"/>
                      <a:pt x="27365" y="141"/>
                    </a:cubicBezTo>
                    <a:cubicBezTo>
                      <a:pt x="27295" y="141"/>
                      <a:pt x="27226" y="139"/>
                      <a:pt x="27156" y="132"/>
                    </a:cubicBezTo>
                    <a:cubicBezTo>
                      <a:pt x="26622" y="43"/>
                      <a:pt x="26243" y="0"/>
                      <a:pt x="258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9"/>
              <p:cNvSpPr/>
              <p:nvPr/>
            </p:nvSpPr>
            <p:spPr>
              <a:xfrm>
                <a:off x="3295525" y="755975"/>
                <a:ext cx="1084925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3397" h="1641" extrusionOk="0">
                    <a:moveTo>
                      <a:pt x="43292" y="0"/>
                    </a:moveTo>
                    <a:cubicBezTo>
                      <a:pt x="39525" y="84"/>
                      <a:pt x="36115" y="168"/>
                      <a:pt x="36115" y="168"/>
                    </a:cubicBezTo>
                    <a:cubicBezTo>
                      <a:pt x="33834" y="210"/>
                      <a:pt x="31679" y="293"/>
                      <a:pt x="31595" y="335"/>
                    </a:cubicBezTo>
                    <a:cubicBezTo>
                      <a:pt x="31572" y="347"/>
                      <a:pt x="31531" y="352"/>
                      <a:pt x="31477" y="352"/>
                    </a:cubicBezTo>
                    <a:cubicBezTo>
                      <a:pt x="31338" y="352"/>
                      <a:pt x="31116" y="318"/>
                      <a:pt x="30905" y="272"/>
                    </a:cubicBezTo>
                    <a:lnTo>
                      <a:pt x="30696" y="293"/>
                    </a:lnTo>
                    <a:lnTo>
                      <a:pt x="30214" y="335"/>
                    </a:lnTo>
                    <a:cubicBezTo>
                      <a:pt x="29691" y="440"/>
                      <a:pt x="27348" y="544"/>
                      <a:pt x="25088" y="607"/>
                    </a:cubicBezTo>
                    <a:cubicBezTo>
                      <a:pt x="25088" y="607"/>
                      <a:pt x="23540" y="649"/>
                      <a:pt x="20715" y="712"/>
                    </a:cubicBezTo>
                    <a:cubicBezTo>
                      <a:pt x="17828" y="795"/>
                      <a:pt x="16237" y="816"/>
                      <a:pt x="16237" y="816"/>
                    </a:cubicBezTo>
                    <a:cubicBezTo>
                      <a:pt x="13936" y="858"/>
                      <a:pt x="7993" y="1005"/>
                      <a:pt x="6466" y="1109"/>
                    </a:cubicBezTo>
                    <a:cubicBezTo>
                      <a:pt x="4918" y="1214"/>
                      <a:pt x="2909" y="1277"/>
                      <a:pt x="1988" y="1319"/>
                    </a:cubicBezTo>
                    <a:lnTo>
                      <a:pt x="1151" y="1339"/>
                    </a:lnTo>
                    <a:lnTo>
                      <a:pt x="775" y="1339"/>
                    </a:lnTo>
                    <a:cubicBezTo>
                      <a:pt x="398" y="1339"/>
                      <a:pt x="22" y="1423"/>
                      <a:pt x="1" y="1528"/>
                    </a:cubicBezTo>
                    <a:lnTo>
                      <a:pt x="1" y="1570"/>
                    </a:lnTo>
                    <a:lnTo>
                      <a:pt x="1" y="1632"/>
                    </a:lnTo>
                    <a:cubicBezTo>
                      <a:pt x="7" y="1638"/>
                      <a:pt x="58" y="1641"/>
                      <a:pt x="145" y="1641"/>
                    </a:cubicBezTo>
                    <a:cubicBezTo>
                      <a:pt x="675" y="1641"/>
                      <a:pt x="2510" y="1546"/>
                      <a:pt x="3265" y="1528"/>
                    </a:cubicBezTo>
                    <a:cubicBezTo>
                      <a:pt x="4164" y="1465"/>
                      <a:pt x="5545" y="1423"/>
                      <a:pt x="6382" y="1381"/>
                    </a:cubicBezTo>
                    <a:lnTo>
                      <a:pt x="7136" y="1360"/>
                    </a:lnTo>
                    <a:cubicBezTo>
                      <a:pt x="7931" y="1339"/>
                      <a:pt x="8726" y="1339"/>
                      <a:pt x="9521" y="1319"/>
                    </a:cubicBezTo>
                    <a:cubicBezTo>
                      <a:pt x="10274" y="1277"/>
                      <a:pt x="11027" y="1277"/>
                      <a:pt x="11802" y="1256"/>
                    </a:cubicBezTo>
                    <a:cubicBezTo>
                      <a:pt x="12365" y="1256"/>
                      <a:pt x="12950" y="1212"/>
                      <a:pt x="13525" y="1212"/>
                    </a:cubicBezTo>
                    <a:cubicBezTo>
                      <a:pt x="13741" y="1212"/>
                      <a:pt x="13955" y="1218"/>
                      <a:pt x="14166" y="1235"/>
                    </a:cubicBezTo>
                    <a:lnTo>
                      <a:pt x="14940" y="1277"/>
                    </a:lnTo>
                    <a:cubicBezTo>
                      <a:pt x="15714" y="1130"/>
                      <a:pt x="19083" y="942"/>
                      <a:pt x="20108" y="921"/>
                    </a:cubicBezTo>
                    <a:cubicBezTo>
                      <a:pt x="20415" y="915"/>
                      <a:pt x="20739" y="912"/>
                      <a:pt x="21049" y="912"/>
                    </a:cubicBezTo>
                    <a:cubicBezTo>
                      <a:pt x="21796" y="912"/>
                      <a:pt x="22459" y="927"/>
                      <a:pt x="22577" y="942"/>
                    </a:cubicBezTo>
                    <a:cubicBezTo>
                      <a:pt x="22678" y="956"/>
                      <a:pt x="23038" y="981"/>
                      <a:pt x="23465" y="981"/>
                    </a:cubicBezTo>
                    <a:cubicBezTo>
                      <a:pt x="23656" y="981"/>
                      <a:pt x="23862" y="976"/>
                      <a:pt x="24063" y="963"/>
                    </a:cubicBezTo>
                    <a:lnTo>
                      <a:pt x="24670" y="900"/>
                    </a:lnTo>
                    <a:lnTo>
                      <a:pt x="25423" y="795"/>
                    </a:lnTo>
                    <a:cubicBezTo>
                      <a:pt x="25862" y="848"/>
                      <a:pt x="26281" y="874"/>
                      <a:pt x="26600" y="874"/>
                    </a:cubicBezTo>
                    <a:cubicBezTo>
                      <a:pt x="26919" y="874"/>
                      <a:pt x="27139" y="848"/>
                      <a:pt x="27180" y="795"/>
                    </a:cubicBezTo>
                    <a:lnTo>
                      <a:pt x="27306" y="691"/>
                    </a:lnTo>
                    <a:cubicBezTo>
                      <a:pt x="27365" y="677"/>
                      <a:pt x="27425" y="671"/>
                      <a:pt x="27484" y="671"/>
                    </a:cubicBezTo>
                    <a:cubicBezTo>
                      <a:pt x="27780" y="671"/>
                      <a:pt x="28073" y="816"/>
                      <a:pt x="28352" y="816"/>
                    </a:cubicBezTo>
                    <a:cubicBezTo>
                      <a:pt x="28642" y="816"/>
                      <a:pt x="28917" y="612"/>
                      <a:pt x="29244" y="612"/>
                    </a:cubicBezTo>
                    <a:cubicBezTo>
                      <a:pt x="29294" y="612"/>
                      <a:pt x="29345" y="617"/>
                      <a:pt x="29398" y="628"/>
                    </a:cubicBezTo>
                    <a:cubicBezTo>
                      <a:pt x="29482" y="649"/>
                      <a:pt x="29545" y="712"/>
                      <a:pt x="29649" y="712"/>
                    </a:cubicBezTo>
                    <a:lnTo>
                      <a:pt x="30131" y="733"/>
                    </a:lnTo>
                    <a:cubicBezTo>
                      <a:pt x="30654" y="733"/>
                      <a:pt x="31281" y="691"/>
                      <a:pt x="31574" y="607"/>
                    </a:cubicBezTo>
                    <a:lnTo>
                      <a:pt x="31825" y="607"/>
                    </a:lnTo>
                    <a:cubicBezTo>
                      <a:pt x="33395" y="544"/>
                      <a:pt x="34943" y="523"/>
                      <a:pt x="36512" y="503"/>
                    </a:cubicBezTo>
                    <a:cubicBezTo>
                      <a:pt x="36596" y="503"/>
                      <a:pt x="36683" y="499"/>
                      <a:pt x="36768" y="499"/>
                    </a:cubicBezTo>
                    <a:cubicBezTo>
                      <a:pt x="36896" y="499"/>
                      <a:pt x="37019" y="507"/>
                      <a:pt x="37119" y="544"/>
                    </a:cubicBezTo>
                    <a:cubicBezTo>
                      <a:pt x="37343" y="677"/>
                      <a:pt x="37587" y="725"/>
                      <a:pt x="37822" y="725"/>
                    </a:cubicBezTo>
                    <a:cubicBezTo>
                      <a:pt x="38070" y="725"/>
                      <a:pt x="38307" y="672"/>
                      <a:pt x="38500" y="607"/>
                    </a:cubicBezTo>
                    <a:cubicBezTo>
                      <a:pt x="38856" y="482"/>
                      <a:pt x="39211" y="440"/>
                      <a:pt x="39567" y="440"/>
                    </a:cubicBezTo>
                    <a:lnTo>
                      <a:pt x="40844" y="398"/>
                    </a:lnTo>
                    <a:cubicBezTo>
                      <a:pt x="42245" y="377"/>
                      <a:pt x="43396" y="189"/>
                      <a:pt x="43396" y="126"/>
                    </a:cubicBezTo>
                    <a:cubicBezTo>
                      <a:pt x="43396" y="105"/>
                      <a:pt x="43354" y="21"/>
                      <a:pt x="43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9"/>
              <p:cNvSpPr/>
              <p:nvPr/>
            </p:nvSpPr>
            <p:spPr>
              <a:xfrm>
                <a:off x="1790075" y="810900"/>
                <a:ext cx="3866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715" extrusionOk="0">
                    <a:moveTo>
                      <a:pt x="10713" y="0"/>
                    </a:moveTo>
                    <a:lnTo>
                      <a:pt x="10672" y="21"/>
                    </a:lnTo>
                    <a:cubicBezTo>
                      <a:pt x="10462" y="208"/>
                      <a:pt x="10207" y="245"/>
                      <a:pt x="9943" y="245"/>
                    </a:cubicBezTo>
                    <a:cubicBezTo>
                      <a:pt x="9767" y="245"/>
                      <a:pt x="9586" y="228"/>
                      <a:pt x="9413" y="228"/>
                    </a:cubicBezTo>
                    <a:cubicBezTo>
                      <a:pt x="9379" y="228"/>
                      <a:pt x="9345" y="229"/>
                      <a:pt x="9311" y="231"/>
                    </a:cubicBezTo>
                    <a:lnTo>
                      <a:pt x="7700" y="293"/>
                    </a:lnTo>
                    <a:cubicBezTo>
                      <a:pt x="5922" y="314"/>
                      <a:pt x="2281" y="398"/>
                      <a:pt x="1465" y="482"/>
                    </a:cubicBezTo>
                    <a:cubicBezTo>
                      <a:pt x="670" y="586"/>
                      <a:pt x="0" y="691"/>
                      <a:pt x="0" y="712"/>
                    </a:cubicBezTo>
                    <a:cubicBezTo>
                      <a:pt x="0" y="727"/>
                      <a:pt x="624" y="777"/>
                      <a:pt x="1111" y="777"/>
                    </a:cubicBezTo>
                    <a:cubicBezTo>
                      <a:pt x="1286" y="777"/>
                      <a:pt x="1444" y="770"/>
                      <a:pt x="1549" y="754"/>
                    </a:cubicBezTo>
                    <a:cubicBezTo>
                      <a:pt x="1619" y="750"/>
                      <a:pt x="1709" y="748"/>
                      <a:pt x="1813" y="748"/>
                    </a:cubicBezTo>
                    <a:cubicBezTo>
                      <a:pt x="2333" y="748"/>
                      <a:pt x="3184" y="792"/>
                      <a:pt x="3411" y="879"/>
                    </a:cubicBezTo>
                    <a:cubicBezTo>
                      <a:pt x="3490" y="925"/>
                      <a:pt x="3609" y="942"/>
                      <a:pt x="3741" y="942"/>
                    </a:cubicBezTo>
                    <a:cubicBezTo>
                      <a:pt x="4030" y="942"/>
                      <a:pt x="4377" y="860"/>
                      <a:pt x="4478" y="816"/>
                    </a:cubicBezTo>
                    <a:cubicBezTo>
                      <a:pt x="4530" y="790"/>
                      <a:pt x="4606" y="781"/>
                      <a:pt x="4688" y="781"/>
                    </a:cubicBezTo>
                    <a:cubicBezTo>
                      <a:pt x="4871" y="781"/>
                      <a:pt x="5083" y="829"/>
                      <a:pt x="5127" y="858"/>
                    </a:cubicBezTo>
                    <a:cubicBezTo>
                      <a:pt x="5231" y="921"/>
                      <a:pt x="5127" y="1465"/>
                      <a:pt x="5064" y="1653"/>
                    </a:cubicBezTo>
                    <a:cubicBezTo>
                      <a:pt x="5047" y="1696"/>
                      <a:pt x="5064" y="1715"/>
                      <a:pt x="5104" y="1715"/>
                    </a:cubicBezTo>
                    <a:cubicBezTo>
                      <a:pt x="5259" y="1715"/>
                      <a:pt x="5751" y="1443"/>
                      <a:pt x="5901" y="1277"/>
                    </a:cubicBezTo>
                    <a:cubicBezTo>
                      <a:pt x="6068" y="1067"/>
                      <a:pt x="7073" y="754"/>
                      <a:pt x="8098" y="607"/>
                    </a:cubicBezTo>
                    <a:lnTo>
                      <a:pt x="11174" y="607"/>
                    </a:lnTo>
                    <a:cubicBezTo>
                      <a:pt x="13454" y="544"/>
                      <a:pt x="15421" y="482"/>
                      <a:pt x="15442" y="440"/>
                    </a:cubicBezTo>
                    <a:cubicBezTo>
                      <a:pt x="15463" y="419"/>
                      <a:pt x="15463" y="293"/>
                      <a:pt x="15463" y="231"/>
                    </a:cubicBezTo>
                    <a:cubicBezTo>
                      <a:pt x="15463" y="189"/>
                      <a:pt x="15358" y="126"/>
                      <a:pt x="15233" y="126"/>
                    </a:cubicBezTo>
                    <a:lnTo>
                      <a:pt x="15128" y="126"/>
                    </a:lnTo>
                    <a:lnTo>
                      <a:pt x="13705" y="63"/>
                    </a:lnTo>
                    <a:cubicBezTo>
                      <a:pt x="12136" y="21"/>
                      <a:pt x="10776" y="21"/>
                      <a:pt x="107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9"/>
              <p:cNvSpPr/>
              <p:nvPr/>
            </p:nvSpPr>
            <p:spPr>
              <a:xfrm>
                <a:off x="2268175" y="803475"/>
                <a:ext cx="3886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5547" h="805" extrusionOk="0">
                    <a:moveTo>
                      <a:pt x="11059" y="0"/>
                    </a:moveTo>
                    <a:cubicBezTo>
                      <a:pt x="11031" y="0"/>
                      <a:pt x="11007" y="2"/>
                      <a:pt x="10986" y="4"/>
                    </a:cubicBezTo>
                    <a:cubicBezTo>
                      <a:pt x="10672" y="67"/>
                      <a:pt x="10337" y="360"/>
                      <a:pt x="10316" y="402"/>
                    </a:cubicBezTo>
                    <a:cubicBezTo>
                      <a:pt x="10316" y="410"/>
                      <a:pt x="10306" y="414"/>
                      <a:pt x="10286" y="414"/>
                    </a:cubicBezTo>
                    <a:cubicBezTo>
                      <a:pt x="10156" y="414"/>
                      <a:pt x="9619" y="241"/>
                      <a:pt x="9019" y="4"/>
                    </a:cubicBezTo>
                    <a:lnTo>
                      <a:pt x="8454" y="214"/>
                    </a:lnTo>
                    <a:cubicBezTo>
                      <a:pt x="7952" y="402"/>
                      <a:pt x="7512" y="381"/>
                      <a:pt x="7073" y="402"/>
                    </a:cubicBezTo>
                    <a:cubicBezTo>
                      <a:pt x="7007" y="404"/>
                      <a:pt x="6941" y="405"/>
                      <a:pt x="6875" y="405"/>
                    </a:cubicBezTo>
                    <a:cubicBezTo>
                      <a:pt x="6209" y="405"/>
                      <a:pt x="5542" y="316"/>
                      <a:pt x="4876" y="297"/>
                    </a:cubicBezTo>
                    <a:lnTo>
                      <a:pt x="3328" y="214"/>
                    </a:lnTo>
                    <a:cubicBezTo>
                      <a:pt x="1654" y="297"/>
                      <a:pt x="105" y="507"/>
                      <a:pt x="63" y="569"/>
                    </a:cubicBezTo>
                    <a:cubicBezTo>
                      <a:pt x="1" y="590"/>
                      <a:pt x="273" y="695"/>
                      <a:pt x="649" y="779"/>
                    </a:cubicBezTo>
                    <a:cubicBezTo>
                      <a:pt x="756" y="796"/>
                      <a:pt x="965" y="804"/>
                      <a:pt x="1228" y="804"/>
                    </a:cubicBezTo>
                    <a:cubicBezTo>
                      <a:pt x="1892" y="804"/>
                      <a:pt x="2898" y="755"/>
                      <a:pt x="3453" y="695"/>
                    </a:cubicBezTo>
                    <a:lnTo>
                      <a:pt x="4164" y="695"/>
                    </a:lnTo>
                    <a:lnTo>
                      <a:pt x="4918" y="674"/>
                    </a:lnTo>
                    <a:cubicBezTo>
                      <a:pt x="5390" y="709"/>
                      <a:pt x="7118" y="724"/>
                      <a:pt x="8848" y="724"/>
                    </a:cubicBezTo>
                    <a:cubicBezTo>
                      <a:pt x="10261" y="724"/>
                      <a:pt x="11675" y="714"/>
                      <a:pt x="12408" y="695"/>
                    </a:cubicBezTo>
                    <a:cubicBezTo>
                      <a:pt x="14019" y="674"/>
                      <a:pt x="15463" y="611"/>
                      <a:pt x="15484" y="590"/>
                    </a:cubicBezTo>
                    <a:cubicBezTo>
                      <a:pt x="15505" y="569"/>
                      <a:pt x="15547" y="318"/>
                      <a:pt x="15547" y="256"/>
                    </a:cubicBezTo>
                    <a:cubicBezTo>
                      <a:pt x="15547" y="151"/>
                      <a:pt x="15191" y="88"/>
                      <a:pt x="15066" y="88"/>
                    </a:cubicBezTo>
                    <a:cubicBezTo>
                      <a:pt x="14940" y="88"/>
                      <a:pt x="15149" y="256"/>
                      <a:pt x="15275" y="297"/>
                    </a:cubicBezTo>
                    <a:cubicBezTo>
                      <a:pt x="15380" y="360"/>
                      <a:pt x="14752" y="402"/>
                      <a:pt x="14543" y="402"/>
                    </a:cubicBezTo>
                    <a:cubicBezTo>
                      <a:pt x="14532" y="403"/>
                      <a:pt x="14520" y="404"/>
                      <a:pt x="14508" y="404"/>
                    </a:cubicBezTo>
                    <a:cubicBezTo>
                      <a:pt x="14312" y="404"/>
                      <a:pt x="13973" y="251"/>
                      <a:pt x="13894" y="172"/>
                    </a:cubicBezTo>
                    <a:cubicBezTo>
                      <a:pt x="13856" y="142"/>
                      <a:pt x="13729" y="131"/>
                      <a:pt x="13568" y="131"/>
                    </a:cubicBezTo>
                    <a:cubicBezTo>
                      <a:pt x="13280" y="131"/>
                      <a:pt x="12881" y="166"/>
                      <a:pt x="12680" y="193"/>
                    </a:cubicBezTo>
                    <a:cubicBezTo>
                      <a:pt x="12650" y="199"/>
                      <a:pt x="12612" y="202"/>
                      <a:pt x="12569" y="202"/>
                    </a:cubicBezTo>
                    <a:cubicBezTo>
                      <a:pt x="12196" y="202"/>
                      <a:pt x="11400" y="0"/>
                      <a:pt x="110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9"/>
              <p:cNvSpPr/>
              <p:nvPr/>
            </p:nvSpPr>
            <p:spPr>
              <a:xfrm>
                <a:off x="5672975" y="776375"/>
                <a:ext cx="149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5967" h="2156" extrusionOk="0">
                    <a:moveTo>
                      <a:pt x="84" y="0"/>
                    </a:moveTo>
                    <a:cubicBezTo>
                      <a:pt x="21" y="84"/>
                      <a:pt x="0" y="210"/>
                      <a:pt x="0" y="251"/>
                    </a:cubicBezTo>
                    <a:cubicBezTo>
                      <a:pt x="0" y="314"/>
                      <a:pt x="293" y="398"/>
                      <a:pt x="398" y="398"/>
                    </a:cubicBezTo>
                    <a:cubicBezTo>
                      <a:pt x="503" y="398"/>
                      <a:pt x="524" y="544"/>
                      <a:pt x="503" y="607"/>
                    </a:cubicBezTo>
                    <a:cubicBezTo>
                      <a:pt x="461" y="649"/>
                      <a:pt x="1800" y="1130"/>
                      <a:pt x="2344" y="1256"/>
                    </a:cubicBezTo>
                    <a:cubicBezTo>
                      <a:pt x="2867" y="1360"/>
                      <a:pt x="3495" y="1716"/>
                      <a:pt x="3557" y="1800"/>
                    </a:cubicBezTo>
                    <a:cubicBezTo>
                      <a:pt x="3599" y="1884"/>
                      <a:pt x="4060" y="1967"/>
                      <a:pt x="4185" y="1967"/>
                    </a:cubicBezTo>
                    <a:cubicBezTo>
                      <a:pt x="4205" y="1961"/>
                      <a:pt x="4230" y="1958"/>
                      <a:pt x="4260" y="1958"/>
                    </a:cubicBezTo>
                    <a:cubicBezTo>
                      <a:pt x="4426" y="1958"/>
                      <a:pt x="4739" y="2046"/>
                      <a:pt x="5022" y="2135"/>
                    </a:cubicBezTo>
                    <a:cubicBezTo>
                      <a:pt x="5069" y="2149"/>
                      <a:pt x="5122" y="2156"/>
                      <a:pt x="5178" y="2156"/>
                    </a:cubicBezTo>
                    <a:cubicBezTo>
                      <a:pt x="5519" y="2156"/>
                      <a:pt x="5967" y="1917"/>
                      <a:pt x="5859" y="1863"/>
                    </a:cubicBezTo>
                    <a:cubicBezTo>
                      <a:pt x="5734" y="1758"/>
                      <a:pt x="5252" y="1591"/>
                      <a:pt x="4750" y="1486"/>
                    </a:cubicBezTo>
                    <a:lnTo>
                      <a:pt x="4436" y="1360"/>
                    </a:lnTo>
                    <a:lnTo>
                      <a:pt x="3892" y="1130"/>
                    </a:lnTo>
                    <a:cubicBezTo>
                      <a:pt x="3327" y="816"/>
                      <a:pt x="2009" y="398"/>
                      <a:pt x="1026" y="189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9"/>
              <p:cNvSpPr/>
              <p:nvPr/>
            </p:nvSpPr>
            <p:spPr>
              <a:xfrm>
                <a:off x="3292400" y="762950"/>
                <a:ext cx="2390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05" extrusionOk="0">
                    <a:moveTo>
                      <a:pt x="8479" y="1"/>
                    </a:moveTo>
                    <a:cubicBezTo>
                      <a:pt x="8102" y="1"/>
                      <a:pt x="7641" y="6"/>
                      <a:pt x="7156" y="14"/>
                    </a:cubicBezTo>
                    <a:lnTo>
                      <a:pt x="6026" y="35"/>
                    </a:lnTo>
                    <a:lnTo>
                      <a:pt x="4980" y="35"/>
                    </a:lnTo>
                    <a:cubicBezTo>
                      <a:pt x="3871" y="182"/>
                      <a:pt x="1297" y="370"/>
                      <a:pt x="649" y="475"/>
                    </a:cubicBezTo>
                    <a:cubicBezTo>
                      <a:pt x="0" y="600"/>
                      <a:pt x="0" y="705"/>
                      <a:pt x="147" y="705"/>
                    </a:cubicBezTo>
                    <a:cubicBezTo>
                      <a:pt x="314" y="705"/>
                      <a:pt x="1820" y="684"/>
                      <a:pt x="2344" y="663"/>
                    </a:cubicBezTo>
                    <a:cubicBezTo>
                      <a:pt x="2867" y="642"/>
                      <a:pt x="4666" y="454"/>
                      <a:pt x="5189" y="433"/>
                    </a:cubicBezTo>
                    <a:cubicBezTo>
                      <a:pt x="5712" y="391"/>
                      <a:pt x="7010" y="370"/>
                      <a:pt x="8077" y="349"/>
                    </a:cubicBezTo>
                    <a:lnTo>
                      <a:pt x="9039" y="328"/>
                    </a:lnTo>
                    <a:cubicBezTo>
                      <a:pt x="9102" y="307"/>
                      <a:pt x="9175" y="307"/>
                      <a:pt x="9248" y="307"/>
                    </a:cubicBezTo>
                    <a:cubicBezTo>
                      <a:pt x="9322" y="307"/>
                      <a:pt x="9395" y="307"/>
                      <a:pt x="9458" y="286"/>
                    </a:cubicBezTo>
                    <a:lnTo>
                      <a:pt x="9520" y="286"/>
                    </a:lnTo>
                    <a:cubicBezTo>
                      <a:pt x="9562" y="244"/>
                      <a:pt x="9458" y="77"/>
                      <a:pt x="9416" y="35"/>
                    </a:cubicBezTo>
                    <a:cubicBezTo>
                      <a:pt x="9379" y="11"/>
                      <a:pt x="9012" y="1"/>
                      <a:pt x="8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9"/>
              <p:cNvSpPr/>
              <p:nvPr/>
            </p:nvSpPr>
            <p:spPr>
              <a:xfrm>
                <a:off x="5382650" y="732750"/>
                <a:ext cx="2150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972" extrusionOk="0">
                    <a:moveTo>
                      <a:pt x="473" y="0"/>
                    </a:moveTo>
                    <a:cubicBezTo>
                      <a:pt x="430" y="0"/>
                      <a:pt x="391" y="3"/>
                      <a:pt x="357" y="9"/>
                    </a:cubicBezTo>
                    <a:cubicBezTo>
                      <a:pt x="1" y="92"/>
                      <a:pt x="231" y="323"/>
                      <a:pt x="859" y="532"/>
                    </a:cubicBezTo>
                    <a:lnTo>
                      <a:pt x="1486" y="427"/>
                    </a:lnTo>
                    <a:cubicBezTo>
                      <a:pt x="1590" y="404"/>
                      <a:pt x="1706" y="388"/>
                      <a:pt x="1820" y="388"/>
                    </a:cubicBezTo>
                    <a:cubicBezTo>
                      <a:pt x="1915" y="388"/>
                      <a:pt x="2008" y="399"/>
                      <a:pt x="2093" y="427"/>
                    </a:cubicBezTo>
                    <a:cubicBezTo>
                      <a:pt x="3307" y="908"/>
                      <a:pt x="4646" y="657"/>
                      <a:pt x="5901" y="846"/>
                    </a:cubicBezTo>
                    <a:lnTo>
                      <a:pt x="6738" y="971"/>
                    </a:lnTo>
                    <a:cubicBezTo>
                      <a:pt x="7722" y="908"/>
                      <a:pt x="8559" y="804"/>
                      <a:pt x="8580" y="762"/>
                    </a:cubicBezTo>
                    <a:cubicBezTo>
                      <a:pt x="8600" y="741"/>
                      <a:pt x="8370" y="616"/>
                      <a:pt x="8245" y="574"/>
                    </a:cubicBezTo>
                    <a:cubicBezTo>
                      <a:pt x="8098" y="511"/>
                      <a:pt x="7471" y="427"/>
                      <a:pt x="6822" y="364"/>
                    </a:cubicBezTo>
                    <a:cubicBezTo>
                      <a:pt x="6173" y="302"/>
                      <a:pt x="3600" y="239"/>
                      <a:pt x="2637" y="92"/>
                    </a:cubicBezTo>
                    <a:lnTo>
                      <a:pt x="1758" y="260"/>
                    </a:lnTo>
                    <a:lnTo>
                      <a:pt x="1717" y="260"/>
                    </a:lnTo>
                    <a:cubicBezTo>
                      <a:pt x="1698" y="260"/>
                      <a:pt x="900" y="0"/>
                      <a:pt x="4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9"/>
              <p:cNvSpPr/>
              <p:nvPr/>
            </p:nvSpPr>
            <p:spPr>
              <a:xfrm>
                <a:off x="5559975" y="1109575"/>
                <a:ext cx="795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156" extrusionOk="0">
                    <a:moveTo>
                      <a:pt x="1361" y="1"/>
                    </a:moveTo>
                    <a:cubicBezTo>
                      <a:pt x="1194" y="1"/>
                      <a:pt x="859" y="273"/>
                      <a:pt x="754" y="398"/>
                    </a:cubicBezTo>
                    <a:cubicBezTo>
                      <a:pt x="650" y="524"/>
                      <a:pt x="859" y="733"/>
                      <a:pt x="943" y="754"/>
                    </a:cubicBezTo>
                    <a:cubicBezTo>
                      <a:pt x="1005" y="796"/>
                      <a:pt x="859" y="921"/>
                      <a:pt x="754" y="984"/>
                    </a:cubicBezTo>
                    <a:cubicBezTo>
                      <a:pt x="671" y="1005"/>
                      <a:pt x="859" y="1340"/>
                      <a:pt x="984" y="1465"/>
                    </a:cubicBezTo>
                    <a:cubicBezTo>
                      <a:pt x="1045" y="1551"/>
                      <a:pt x="985" y="1594"/>
                      <a:pt x="842" y="1594"/>
                    </a:cubicBezTo>
                    <a:cubicBezTo>
                      <a:pt x="739" y="1594"/>
                      <a:pt x="594" y="1572"/>
                      <a:pt x="419" y="1528"/>
                    </a:cubicBezTo>
                    <a:lnTo>
                      <a:pt x="106" y="1465"/>
                    </a:lnTo>
                    <a:lnTo>
                      <a:pt x="22" y="1444"/>
                    </a:lnTo>
                    <a:lnTo>
                      <a:pt x="22" y="1444"/>
                    </a:lnTo>
                    <a:cubicBezTo>
                      <a:pt x="1" y="1465"/>
                      <a:pt x="210" y="1758"/>
                      <a:pt x="273" y="1863"/>
                    </a:cubicBezTo>
                    <a:cubicBezTo>
                      <a:pt x="319" y="1909"/>
                      <a:pt x="438" y="1927"/>
                      <a:pt x="568" y="1927"/>
                    </a:cubicBezTo>
                    <a:cubicBezTo>
                      <a:pt x="732" y="1927"/>
                      <a:pt x="914" y="1898"/>
                      <a:pt x="984" y="1863"/>
                    </a:cubicBezTo>
                    <a:cubicBezTo>
                      <a:pt x="1010" y="1853"/>
                      <a:pt x="1035" y="1849"/>
                      <a:pt x="1060" y="1849"/>
                    </a:cubicBezTo>
                    <a:cubicBezTo>
                      <a:pt x="1200" y="1849"/>
                      <a:pt x="1326" y="1980"/>
                      <a:pt x="1361" y="2051"/>
                    </a:cubicBezTo>
                    <a:cubicBezTo>
                      <a:pt x="1382" y="2135"/>
                      <a:pt x="1675" y="2156"/>
                      <a:pt x="1779" y="2156"/>
                    </a:cubicBezTo>
                    <a:cubicBezTo>
                      <a:pt x="1884" y="2156"/>
                      <a:pt x="1989" y="2051"/>
                      <a:pt x="1989" y="1947"/>
                    </a:cubicBezTo>
                    <a:lnTo>
                      <a:pt x="1947" y="1884"/>
                    </a:lnTo>
                    <a:lnTo>
                      <a:pt x="1905" y="1800"/>
                    </a:lnTo>
                    <a:cubicBezTo>
                      <a:pt x="1821" y="1737"/>
                      <a:pt x="2449" y="1528"/>
                      <a:pt x="2721" y="1444"/>
                    </a:cubicBezTo>
                    <a:cubicBezTo>
                      <a:pt x="2972" y="1361"/>
                      <a:pt x="3181" y="1277"/>
                      <a:pt x="3181" y="1256"/>
                    </a:cubicBezTo>
                    <a:lnTo>
                      <a:pt x="3181" y="1256"/>
                    </a:lnTo>
                    <a:cubicBezTo>
                      <a:pt x="3181" y="1256"/>
                      <a:pt x="2616" y="1256"/>
                      <a:pt x="2365" y="1277"/>
                    </a:cubicBezTo>
                    <a:cubicBezTo>
                      <a:pt x="2135" y="1319"/>
                      <a:pt x="1884" y="1340"/>
                      <a:pt x="1779" y="1361"/>
                    </a:cubicBezTo>
                    <a:cubicBezTo>
                      <a:pt x="1752" y="1372"/>
                      <a:pt x="1712" y="1376"/>
                      <a:pt x="1666" y="1376"/>
                    </a:cubicBezTo>
                    <a:cubicBezTo>
                      <a:pt x="1564" y="1376"/>
                      <a:pt x="1434" y="1356"/>
                      <a:pt x="1362" y="1356"/>
                    </a:cubicBezTo>
                    <a:cubicBezTo>
                      <a:pt x="1343" y="1356"/>
                      <a:pt x="1329" y="1358"/>
                      <a:pt x="1319" y="1361"/>
                    </a:cubicBezTo>
                    <a:cubicBezTo>
                      <a:pt x="1319" y="1340"/>
                      <a:pt x="1612" y="1277"/>
                      <a:pt x="1717" y="1256"/>
                    </a:cubicBezTo>
                    <a:cubicBezTo>
                      <a:pt x="1736" y="1252"/>
                      <a:pt x="1755" y="1251"/>
                      <a:pt x="1774" y="1251"/>
                    </a:cubicBezTo>
                    <a:cubicBezTo>
                      <a:pt x="1856" y="1251"/>
                      <a:pt x="1926" y="1285"/>
                      <a:pt x="1926" y="1319"/>
                    </a:cubicBezTo>
                    <a:cubicBezTo>
                      <a:pt x="1926" y="1320"/>
                      <a:pt x="1926" y="1320"/>
                      <a:pt x="1926" y="1320"/>
                    </a:cubicBezTo>
                    <a:cubicBezTo>
                      <a:pt x="1933" y="1320"/>
                      <a:pt x="2033" y="1023"/>
                      <a:pt x="2093" y="942"/>
                    </a:cubicBezTo>
                    <a:cubicBezTo>
                      <a:pt x="2114" y="880"/>
                      <a:pt x="1905" y="691"/>
                      <a:pt x="1821" y="649"/>
                    </a:cubicBezTo>
                    <a:cubicBezTo>
                      <a:pt x="1738" y="628"/>
                      <a:pt x="1800" y="294"/>
                      <a:pt x="1842" y="189"/>
                    </a:cubicBezTo>
                    <a:cubicBezTo>
                      <a:pt x="1884" y="84"/>
                      <a:pt x="1487" y="1"/>
                      <a:pt x="1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9"/>
              <p:cNvSpPr/>
              <p:nvPr/>
            </p:nvSpPr>
            <p:spPr>
              <a:xfrm>
                <a:off x="4258550" y="728975"/>
                <a:ext cx="22312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537" extrusionOk="0">
                    <a:moveTo>
                      <a:pt x="7612" y="1"/>
                    </a:moveTo>
                    <a:cubicBezTo>
                      <a:pt x="7149" y="1"/>
                      <a:pt x="6589" y="6"/>
                      <a:pt x="5984" y="13"/>
                    </a:cubicBezTo>
                    <a:cubicBezTo>
                      <a:pt x="4352" y="34"/>
                      <a:pt x="21" y="306"/>
                      <a:pt x="0" y="369"/>
                    </a:cubicBezTo>
                    <a:cubicBezTo>
                      <a:pt x="0" y="432"/>
                      <a:pt x="167" y="515"/>
                      <a:pt x="314" y="536"/>
                    </a:cubicBezTo>
                    <a:lnTo>
                      <a:pt x="398" y="474"/>
                    </a:lnTo>
                    <a:cubicBezTo>
                      <a:pt x="649" y="285"/>
                      <a:pt x="947" y="262"/>
                      <a:pt x="1248" y="262"/>
                    </a:cubicBezTo>
                    <a:cubicBezTo>
                      <a:pt x="1348" y="262"/>
                      <a:pt x="1449" y="264"/>
                      <a:pt x="1548" y="264"/>
                    </a:cubicBezTo>
                    <a:lnTo>
                      <a:pt x="2260" y="264"/>
                    </a:lnTo>
                    <a:cubicBezTo>
                      <a:pt x="2835" y="328"/>
                      <a:pt x="4742" y="356"/>
                      <a:pt x="6020" y="356"/>
                    </a:cubicBezTo>
                    <a:cubicBezTo>
                      <a:pt x="6415" y="356"/>
                      <a:pt x="6750" y="353"/>
                      <a:pt x="6968" y="348"/>
                    </a:cubicBezTo>
                    <a:cubicBezTo>
                      <a:pt x="7867" y="327"/>
                      <a:pt x="8809" y="118"/>
                      <a:pt x="8872" y="55"/>
                    </a:cubicBezTo>
                    <a:cubicBezTo>
                      <a:pt x="8925" y="15"/>
                      <a:pt x="8414" y="1"/>
                      <a:pt x="7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9"/>
              <p:cNvSpPr/>
              <p:nvPr/>
            </p:nvSpPr>
            <p:spPr>
              <a:xfrm>
                <a:off x="3931600" y="734000"/>
                <a:ext cx="19147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96" extrusionOk="0">
                    <a:moveTo>
                      <a:pt x="4081" y="1"/>
                    </a:moveTo>
                    <a:cubicBezTo>
                      <a:pt x="1884" y="231"/>
                      <a:pt x="64" y="440"/>
                      <a:pt x="22" y="461"/>
                    </a:cubicBezTo>
                    <a:cubicBezTo>
                      <a:pt x="1" y="482"/>
                      <a:pt x="482" y="649"/>
                      <a:pt x="1047" y="796"/>
                    </a:cubicBezTo>
                    <a:lnTo>
                      <a:pt x="1633" y="733"/>
                    </a:lnTo>
                    <a:lnTo>
                      <a:pt x="2386" y="628"/>
                    </a:lnTo>
                    <a:cubicBezTo>
                      <a:pt x="3223" y="545"/>
                      <a:pt x="4625" y="461"/>
                      <a:pt x="5504" y="440"/>
                    </a:cubicBezTo>
                    <a:lnTo>
                      <a:pt x="6278" y="419"/>
                    </a:lnTo>
                    <a:lnTo>
                      <a:pt x="6717" y="419"/>
                    </a:lnTo>
                    <a:cubicBezTo>
                      <a:pt x="7219" y="419"/>
                      <a:pt x="7617" y="377"/>
                      <a:pt x="7638" y="356"/>
                    </a:cubicBezTo>
                    <a:cubicBezTo>
                      <a:pt x="7659" y="356"/>
                      <a:pt x="7324" y="168"/>
                      <a:pt x="7198" y="126"/>
                    </a:cubicBezTo>
                    <a:cubicBezTo>
                      <a:pt x="7159" y="106"/>
                      <a:pt x="7110" y="99"/>
                      <a:pt x="7062" y="99"/>
                    </a:cubicBezTo>
                    <a:cubicBezTo>
                      <a:pt x="6957" y="99"/>
                      <a:pt x="6850" y="133"/>
                      <a:pt x="6822" y="147"/>
                    </a:cubicBezTo>
                    <a:cubicBezTo>
                      <a:pt x="6822" y="153"/>
                      <a:pt x="6805" y="155"/>
                      <a:pt x="6775" y="155"/>
                    </a:cubicBezTo>
                    <a:cubicBezTo>
                      <a:pt x="6694" y="155"/>
                      <a:pt x="6513" y="136"/>
                      <a:pt x="6299" y="105"/>
                    </a:cubicBezTo>
                    <a:lnTo>
                      <a:pt x="6090" y="105"/>
                    </a:lnTo>
                    <a:lnTo>
                      <a:pt x="40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9"/>
              <p:cNvSpPr/>
              <p:nvPr/>
            </p:nvSpPr>
            <p:spPr>
              <a:xfrm>
                <a:off x="2977500" y="789975"/>
                <a:ext cx="286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589" extrusionOk="0">
                    <a:moveTo>
                      <a:pt x="10336" y="0"/>
                    </a:moveTo>
                    <a:lnTo>
                      <a:pt x="9834" y="105"/>
                    </a:lnTo>
                    <a:lnTo>
                      <a:pt x="8872" y="293"/>
                    </a:lnTo>
                    <a:cubicBezTo>
                      <a:pt x="8390" y="210"/>
                      <a:pt x="7805" y="105"/>
                      <a:pt x="7533" y="42"/>
                    </a:cubicBezTo>
                    <a:lnTo>
                      <a:pt x="7407" y="126"/>
                    </a:lnTo>
                    <a:cubicBezTo>
                      <a:pt x="7175" y="297"/>
                      <a:pt x="6929" y="332"/>
                      <a:pt x="6681" y="332"/>
                    </a:cubicBezTo>
                    <a:cubicBezTo>
                      <a:pt x="6504" y="332"/>
                      <a:pt x="6326" y="314"/>
                      <a:pt x="6152" y="314"/>
                    </a:cubicBezTo>
                    <a:lnTo>
                      <a:pt x="4310" y="356"/>
                    </a:lnTo>
                    <a:cubicBezTo>
                      <a:pt x="2302" y="419"/>
                      <a:pt x="335" y="461"/>
                      <a:pt x="209" y="461"/>
                    </a:cubicBezTo>
                    <a:cubicBezTo>
                      <a:pt x="105" y="503"/>
                      <a:pt x="0" y="544"/>
                      <a:pt x="0" y="586"/>
                    </a:cubicBezTo>
                    <a:cubicBezTo>
                      <a:pt x="0" y="588"/>
                      <a:pt x="43" y="589"/>
                      <a:pt x="124" y="589"/>
                    </a:cubicBezTo>
                    <a:cubicBezTo>
                      <a:pt x="952" y="589"/>
                      <a:pt x="5709" y="497"/>
                      <a:pt x="7616" y="440"/>
                    </a:cubicBezTo>
                    <a:cubicBezTo>
                      <a:pt x="9709" y="398"/>
                      <a:pt x="11445" y="210"/>
                      <a:pt x="11445" y="168"/>
                    </a:cubicBezTo>
                    <a:cubicBezTo>
                      <a:pt x="11445" y="105"/>
                      <a:pt x="10943" y="21"/>
                      <a:pt x="103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9"/>
              <p:cNvSpPr/>
              <p:nvPr/>
            </p:nvSpPr>
            <p:spPr>
              <a:xfrm>
                <a:off x="5837750" y="835175"/>
                <a:ext cx="847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1836" extrusionOk="0">
                    <a:moveTo>
                      <a:pt x="159" y="1"/>
                    </a:moveTo>
                    <a:cubicBezTo>
                      <a:pt x="100" y="1"/>
                      <a:pt x="59" y="11"/>
                      <a:pt x="42" y="34"/>
                    </a:cubicBezTo>
                    <a:cubicBezTo>
                      <a:pt x="0" y="96"/>
                      <a:pt x="942" y="1017"/>
                      <a:pt x="1340" y="1247"/>
                    </a:cubicBezTo>
                    <a:cubicBezTo>
                      <a:pt x="1758" y="1456"/>
                      <a:pt x="2574" y="1770"/>
                      <a:pt x="2762" y="1833"/>
                    </a:cubicBezTo>
                    <a:cubicBezTo>
                      <a:pt x="2776" y="1835"/>
                      <a:pt x="2791" y="1835"/>
                      <a:pt x="2807" y="1835"/>
                    </a:cubicBezTo>
                    <a:cubicBezTo>
                      <a:pt x="2996" y="1835"/>
                      <a:pt x="3269" y="1722"/>
                      <a:pt x="3327" y="1645"/>
                    </a:cubicBezTo>
                    <a:cubicBezTo>
                      <a:pt x="3390" y="1561"/>
                      <a:pt x="3160" y="1394"/>
                      <a:pt x="3055" y="1331"/>
                    </a:cubicBezTo>
                    <a:cubicBezTo>
                      <a:pt x="2930" y="1289"/>
                      <a:pt x="2637" y="1080"/>
                      <a:pt x="2616" y="996"/>
                    </a:cubicBezTo>
                    <a:cubicBezTo>
                      <a:pt x="2574" y="933"/>
                      <a:pt x="1319" y="389"/>
                      <a:pt x="921" y="201"/>
                    </a:cubicBezTo>
                    <a:cubicBezTo>
                      <a:pt x="615" y="79"/>
                      <a:pt x="320" y="1"/>
                      <a:pt x="1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9"/>
              <p:cNvSpPr/>
              <p:nvPr/>
            </p:nvSpPr>
            <p:spPr>
              <a:xfrm>
                <a:off x="5785450" y="850525"/>
                <a:ext cx="5495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488" extrusionOk="0">
                    <a:moveTo>
                      <a:pt x="367" y="1"/>
                    </a:moveTo>
                    <a:cubicBezTo>
                      <a:pt x="215" y="1"/>
                      <a:pt x="80" y="31"/>
                      <a:pt x="42" y="68"/>
                    </a:cubicBezTo>
                    <a:cubicBezTo>
                      <a:pt x="0" y="110"/>
                      <a:pt x="356" y="612"/>
                      <a:pt x="523" y="780"/>
                    </a:cubicBezTo>
                    <a:cubicBezTo>
                      <a:pt x="670" y="926"/>
                      <a:pt x="670" y="1198"/>
                      <a:pt x="649" y="1219"/>
                    </a:cubicBezTo>
                    <a:cubicBezTo>
                      <a:pt x="628" y="1261"/>
                      <a:pt x="921" y="1428"/>
                      <a:pt x="1046" y="1470"/>
                    </a:cubicBezTo>
                    <a:cubicBezTo>
                      <a:pt x="1066" y="1482"/>
                      <a:pt x="1105" y="1487"/>
                      <a:pt x="1157" y="1487"/>
                    </a:cubicBezTo>
                    <a:cubicBezTo>
                      <a:pt x="1375" y="1487"/>
                      <a:pt x="1815" y="1395"/>
                      <a:pt x="1967" y="1345"/>
                    </a:cubicBezTo>
                    <a:cubicBezTo>
                      <a:pt x="2134" y="1261"/>
                      <a:pt x="2197" y="1094"/>
                      <a:pt x="2030" y="926"/>
                    </a:cubicBezTo>
                    <a:cubicBezTo>
                      <a:pt x="1883" y="780"/>
                      <a:pt x="879" y="110"/>
                      <a:pt x="670" y="47"/>
                    </a:cubicBezTo>
                    <a:cubicBezTo>
                      <a:pt x="578" y="14"/>
                      <a:pt x="469" y="1"/>
                      <a:pt x="3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9"/>
              <p:cNvSpPr/>
              <p:nvPr/>
            </p:nvSpPr>
            <p:spPr>
              <a:xfrm>
                <a:off x="5655200" y="1041050"/>
                <a:ext cx="811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2" extrusionOk="0">
                    <a:moveTo>
                      <a:pt x="1737" y="1"/>
                    </a:moveTo>
                    <a:cubicBezTo>
                      <a:pt x="1548" y="1"/>
                      <a:pt x="942" y="210"/>
                      <a:pt x="921" y="231"/>
                    </a:cubicBezTo>
                    <a:cubicBezTo>
                      <a:pt x="900" y="315"/>
                      <a:pt x="147" y="231"/>
                      <a:pt x="84" y="398"/>
                    </a:cubicBezTo>
                    <a:cubicBezTo>
                      <a:pt x="0" y="545"/>
                      <a:pt x="523" y="691"/>
                      <a:pt x="732" y="691"/>
                    </a:cubicBezTo>
                    <a:cubicBezTo>
                      <a:pt x="963" y="691"/>
                      <a:pt x="1193" y="524"/>
                      <a:pt x="1235" y="440"/>
                    </a:cubicBezTo>
                    <a:cubicBezTo>
                      <a:pt x="1238" y="428"/>
                      <a:pt x="1260" y="423"/>
                      <a:pt x="1297" y="423"/>
                    </a:cubicBezTo>
                    <a:cubicBezTo>
                      <a:pt x="1519" y="423"/>
                      <a:pt x="2272" y="608"/>
                      <a:pt x="2595" y="608"/>
                    </a:cubicBezTo>
                    <a:cubicBezTo>
                      <a:pt x="2950" y="608"/>
                      <a:pt x="3243" y="503"/>
                      <a:pt x="3243" y="482"/>
                    </a:cubicBezTo>
                    <a:cubicBezTo>
                      <a:pt x="3243" y="419"/>
                      <a:pt x="2699" y="210"/>
                      <a:pt x="2469" y="126"/>
                    </a:cubicBezTo>
                    <a:cubicBezTo>
                      <a:pt x="2218" y="64"/>
                      <a:pt x="1904" y="1"/>
                      <a:pt x="17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9"/>
              <p:cNvSpPr/>
              <p:nvPr/>
            </p:nvSpPr>
            <p:spPr>
              <a:xfrm>
                <a:off x="3028750" y="784750"/>
                <a:ext cx="1386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35" extrusionOk="0">
                    <a:moveTo>
                      <a:pt x="1695" y="0"/>
                    </a:moveTo>
                    <a:cubicBezTo>
                      <a:pt x="1695" y="0"/>
                      <a:pt x="628" y="0"/>
                      <a:pt x="105" y="84"/>
                    </a:cubicBezTo>
                    <a:lnTo>
                      <a:pt x="63" y="84"/>
                    </a:lnTo>
                    <a:cubicBezTo>
                      <a:pt x="1" y="272"/>
                      <a:pt x="147" y="398"/>
                      <a:pt x="419" y="398"/>
                    </a:cubicBezTo>
                    <a:lnTo>
                      <a:pt x="649" y="419"/>
                    </a:lnTo>
                    <a:cubicBezTo>
                      <a:pt x="801" y="430"/>
                      <a:pt x="953" y="435"/>
                      <a:pt x="1104" y="435"/>
                    </a:cubicBezTo>
                    <a:cubicBezTo>
                      <a:pt x="2303" y="435"/>
                      <a:pt x="3480" y="123"/>
                      <a:pt x="4699" y="123"/>
                    </a:cubicBezTo>
                    <a:cubicBezTo>
                      <a:pt x="4765" y="123"/>
                      <a:pt x="4831" y="124"/>
                      <a:pt x="4897" y="126"/>
                    </a:cubicBezTo>
                    <a:lnTo>
                      <a:pt x="5211" y="126"/>
                    </a:lnTo>
                    <a:cubicBezTo>
                      <a:pt x="5545" y="105"/>
                      <a:pt x="3976" y="21"/>
                      <a:pt x="1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9"/>
              <p:cNvSpPr/>
              <p:nvPr/>
            </p:nvSpPr>
            <p:spPr>
              <a:xfrm>
                <a:off x="5409325" y="1157700"/>
                <a:ext cx="10152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806" extrusionOk="0">
                    <a:moveTo>
                      <a:pt x="3056" y="1"/>
                    </a:moveTo>
                    <a:cubicBezTo>
                      <a:pt x="2804" y="1"/>
                      <a:pt x="1365" y="342"/>
                      <a:pt x="840" y="342"/>
                    </a:cubicBezTo>
                    <a:cubicBezTo>
                      <a:pt x="798" y="342"/>
                      <a:pt x="762" y="340"/>
                      <a:pt x="733" y="335"/>
                    </a:cubicBezTo>
                    <a:cubicBezTo>
                      <a:pt x="664" y="321"/>
                      <a:pt x="596" y="315"/>
                      <a:pt x="532" y="315"/>
                    </a:cubicBezTo>
                    <a:cubicBezTo>
                      <a:pt x="229" y="315"/>
                      <a:pt x="1" y="455"/>
                      <a:pt x="1" y="524"/>
                    </a:cubicBezTo>
                    <a:cubicBezTo>
                      <a:pt x="1" y="538"/>
                      <a:pt x="68" y="543"/>
                      <a:pt x="179" y="543"/>
                    </a:cubicBezTo>
                    <a:cubicBezTo>
                      <a:pt x="570" y="543"/>
                      <a:pt x="1498" y="473"/>
                      <a:pt x="1905" y="440"/>
                    </a:cubicBezTo>
                    <a:cubicBezTo>
                      <a:pt x="2003" y="424"/>
                      <a:pt x="2095" y="417"/>
                      <a:pt x="2179" y="417"/>
                    </a:cubicBezTo>
                    <a:cubicBezTo>
                      <a:pt x="2524" y="417"/>
                      <a:pt x="2738" y="532"/>
                      <a:pt x="2721" y="566"/>
                    </a:cubicBezTo>
                    <a:cubicBezTo>
                      <a:pt x="2700" y="628"/>
                      <a:pt x="2847" y="775"/>
                      <a:pt x="2888" y="796"/>
                    </a:cubicBezTo>
                    <a:cubicBezTo>
                      <a:pt x="2892" y="802"/>
                      <a:pt x="2910" y="805"/>
                      <a:pt x="2940" y="805"/>
                    </a:cubicBezTo>
                    <a:cubicBezTo>
                      <a:pt x="3099" y="805"/>
                      <a:pt x="3570" y="723"/>
                      <a:pt x="3746" y="670"/>
                    </a:cubicBezTo>
                    <a:cubicBezTo>
                      <a:pt x="3956" y="649"/>
                      <a:pt x="4060" y="461"/>
                      <a:pt x="4060" y="419"/>
                    </a:cubicBezTo>
                    <a:cubicBezTo>
                      <a:pt x="4039" y="377"/>
                      <a:pt x="3516" y="315"/>
                      <a:pt x="3307" y="315"/>
                    </a:cubicBezTo>
                    <a:cubicBezTo>
                      <a:pt x="3098" y="273"/>
                      <a:pt x="3265" y="126"/>
                      <a:pt x="3370" y="63"/>
                    </a:cubicBezTo>
                    <a:cubicBezTo>
                      <a:pt x="3474" y="22"/>
                      <a:pt x="3349" y="1"/>
                      <a:pt x="30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9"/>
              <p:cNvSpPr/>
              <p:nvPr/>
            </p:nvSpPr>
            <p:spPr>
              <a:xfrm>
                <a:off x="5461650" y="1116825"/>
                <a:ext cx="471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104" extrusionOk="0">
                    <a:moveTo>
                      <a:pt x="1849" y="0"/>
                    </a:moveTo>
                    <a:cubicBezTo>
                      <a:pt x="1668" y="0"/>
                      <a:pt x="811" y="71"/>
                      <a:pt x="419" y="108"/>
                    </a:cubicBezTo>
                    <a:cubicBezTo>
                      <a:pt x="0" y="192"/>
                      <a:pt x="189" y="318"/>
                      <a:pt x="314" y="338"/>
                    </a:cubicBezTo>
                    <a:cubicBezTo>
                      <a:pt x="440" y="380"/>
                      <a:pt x="419" y="610"/>
                      <a:pt x="398" y="652"/>
                    </a:cubicBezTo>
                    <a:cubicBezTo>
                      <a:pt x="377" y="715"/>
                      <a:pt x="586" y="1008"/>
                      <a:pt x="649" y="1071"/>
                    </a:cubicBezTo>
                    <a:cubicBezTo>
                      <a:pt x="667" y="1093"/>
                      <a:pt x="714" y="1103"/>
                      <a:pt x="778" y="1103"/>
                    </a:cubicBezTo>
                    <a:cubicBezTo>
                      <a:pt x="1011" y="1103"/>
                      <a:pt x="1467" y="972"/>
                      <a:pt x="1549" y="841"/>
                    </a:cubicBezTo>
                    <a:cubicBezTo>
                      <a:pt x="1653" y="694"/>
                      <a:pt x="1674" y="380"/>
                      <a:pt x="1653" y="297"/>
                    </a:cubicBezTo>
                    <a:cubicBezTo>
                      <a:pt x="1632" y="213"/>
                      <a:pt x="1758" y="87"/>
                      <a:pt x="1800" y="87"/>
                    </a:cubicBezTo>
                    <a:cubicBezTo>
                      <a:pt x="1863" y="66"/>
                      <a:pt x="1883" y="25"/>
                      <a:pt x="1883" y="4"/>
                    </a:cubicBezTo>
                    <a:cubicBezTo>
                      <a:pt x="1883" y="1"/>
                      <a:pt x="1871" y="0"/>
                      <a:pt x="18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9"/>
              <p:cNvSpPr/>
              <p:nvPr/>
            </p:nvSpPr>
            <p:spPr>
              <a:xfrm>
                <a:off x="3551325" y="754925"/>
                <a:ext cx="143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634" extrusionOk="0">
                    <a:moveTo>
                      <a:pt x="4645" y="1"/>
                    </a:moveTo>
                    <a:cubicBezTo>
                      <a:pt x="4433" y="36"/>
                      <a:pt x="3534" y="161"/>
                      <a:pt x="3045" y="161"/>
                    </a:cubicBezTo>
                    <a:cubicBezTo>
                      <a:pt x="2956" y="161"/>
                      <a:pt x="2880" y="157"/>
                      <a:pt x="2825" y="147"/>
                    </a:cubicBezTo>
                    <a:cubicBezTo>
                      <a:pt x="2794" y="142"/>
                      <a:pt x="2756" y="140"/>
                      <a:pt x="2712" y="140"/>
                    </a:cubicBezTo>
                    <a:cubicBezTo>
                      <a:pt x="2319" y="140"/>
                      <a:pt x="1436" y="323"/>
                      <a:pt x="853" y="383"/>
                    </a:cubicBezTo>
                    <a:lnTo>
                      <a:pt x="853" y="383"/>
                    </a:lnTo>
                    <a:lnTo>
                      <a:pt x="691" y="273"/>
                    </a:lnTo>
                    <a:cubicBezTo>
                      <a:pt x="105" y="335"/>
                      <a:pt x="0" y="377"/>
                      <a:pt x="461" y="398"/>
                    </a:cubicBezTo>
                    <a:cubicBezTo>
                      <a:pt x="489" y="400"/>
                      <a:pt x="520" y="402"/>
                      <a:pt x="554" y="402"/>
                    </a:cubicBezTo>
                    <a:cubicBezTo>
                      <a:pt x="638" y="402"/>
                      <a:pt x="740" y="395"/>
                      <a:pt x="853" y="383"/>
                    </a:cubicBezTo>
                    <a:lnTo>
                      <a:pt x="853" y="383"/>
                    </a:lnTo>
                    <a:lnTo>
                      <a:pt x="1151" y="586"/>
                    </a:lnTo>
                    <a:cubicBezTo>
                      <a:pt x="1172" y="618"/>
                      <a:pt x="1230" y="633"/>
                      <a:pt x="1287" y="633"/>
                    </a:cubicBezTo>
                    <a:cubicBezTo>
                      <a:pt x="1345" y="633"/>
                      <a:pt x="1402" y="618"/>
                      <a:pt x="1423" y="586"/>
                    </a:cubicBezTo>
                    <a:cubicBezTo>
                      <a:pt x="1575" y="423"/>
                      <a:pt x="1756" y="390"/>
                      <a:pt x="1945" y="390"/>
                    </a:cubicBezTo>
                    <a:cubicBezTo>
                      <a:pt x="2073" y="390"/>
                      <a:pt x="2204" y="405"/>
                      <a:pt x="2333" y="405"/>
                    </a:cubicBezTo>
                    <a:cubicBezTo>
                      <a:pt x="2379" y="405"/>
                      <a:pt x="2424" y="403"/>
                      <a:pt x="2469" y="398"/>
                    </a:cubicBezTo>
                    <a:cubicBezTo>
                      <a:pt x="3474" y="356"/>
                      <a:pt x="4499" y="356"/>
                      <a:pt x="5482" y="335"/>
                    </a:cubicBezTo>
                    <a:lnTo>
                      <a:pt x="5608" y="335"/>
                    </a:lnTo>
                    <a:cubicBezTo>
                      <a:pt x="5754" y="314"/>
                      <a:pt x="5566" y="252"/>
                      <a:pt x="5189" y="252"/>
                    </a:cubicBezTo>
                    <a:lnTo>
                      <a:pt x="4959" y="147"/>
                    </a:lnTo>
                    <a:lnTo>
                      <a:pt x="4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9"/>
              <p:cNvSpPr/>
              <p:nvPr/>
            </p:nvSpPr>
            <p:spPr>
              <a:xfrm>
                <a:off x="5217725" y="1119525"/>
                <a:ext cx="86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578" extrusionOk="0">
                    <a:moveTo>
                      <a:pt x="1346" y="0"/>
                    </a:moveTo>
                    <a:cubicBezTo>
                      <a:pt x="781" y="21"/>
                      <a:pt x="195" y="293"/>
                      <a:pt x="91" y="419"/>
                    </a:cubicBezTo>
                    <a:cubicBezTo>
                      <a:pt x="0" y="509"/>
                      <a:pt x="94" y="578"/>
                      <a:pt x="287" y="578"/>
                    </a:cubicBezTo>
                    <a:cubicBezTo>
                      <a:pt x="362" y="578"/>
                      <a:pt x="452" y="568"/>
                      <a:pt x="551" y="544"/>
                    </a:cubicBezTo>
                    <a:cubicBezTo>
                      <a:pt x="886" y="502"/>
                      <a:pt x="2622" y="335"/>
                      <a:pt x="2978" y="314"/>
                    </a:cubicBezTo>
                    <a:cubicBezTo>
                      <a:pt x="3334" y="314"/>
                      <a:pt x="3459" y="105"/>
                      <a:pt x="3397" y="63"/>
                    </a:cubicBezTo>
                    <a:cubicBezTo>
                      <a:pt x="3355" y="0"/>
                      <a:pt x="1890" y="0"/>
                      <a:pt x="13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9"/>
              <p:cNvSpPr/>
              <p:nvPr/>
            </p:nvSpPr>
            <p:spPr>
              <a:xfrm>
                <a:off x="5549525" y="1043675"/>
                <a:ext cx="4500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747" extrusionOk="0">
                    <a:moveTo>
                      <a:pt x="1047" y="0"/>
                    </a:moveTo>
                    <a:cubicBezTo>
                      <a:pt x="837" y="0"/>
                      <a:pt x="168" y="105"/>
                      <a:pt x="42" y="231"/>
                    </a:cubicBezTo>
                    <a:lnTo>
                      <a:pt x="21" y="335"/>
                    </a:lnTo>
                    <a:lnTo>
                      <a:pt x="0" y="440"/>
                    </a:lnTo>
                    <a:cubicBezTo>
                      <a:pt x="21" y="628"/>
                      <a:pt x="942" y="649"/>
                      <a:pt x="1256" y="733"/>
                    </a:cubicBezTo>
                    <a:cubicBezTo>
                      <a:pt x="1303" y="742"/>
                      <a:pt x="1349" y="746"/>
                      <a:pt x="1392" y="746"/>
                    </a:cubicBezTo>
                    <a:cubicBezTo>
                      <a:pt x="1634" y="746"/>
                      <a:pt x="1800" y="612"/>
                      <a:pt x="1800" y="523"/>
                    </a:cubicBezTo>
                    <a:cubicBezTo>
                      <a:pt x="1779" y="419"/>
                      <a:pt x="1633" y="210"/>
                      <a:pt x="1570" y="126"/>
                    </a:cubicBezTo>
                    <a:cubicBezTo>
                      <a:pt x="1486" y="63"/>
                      <a:pt x="1256" y="0"/>
                      <a:pt x="10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9"/>
              <p:cNvSpPr/>
              <p:nvPr/>
            </p:nvSpPr>
            <p:spPr>
              <a:xfrm>
                <a:off x="2219525" y="1167025"/>
                <a:ext cx="1360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306" extrusionOk="0">
                    <a:moveTo>
                      <a:pt x="5334" y="261"/>
                    </a:moveTo>
                    <a:cubicBezTo>
                      <a:pt x="5250" y="261"/>
                      <a:pt x="5013" y="264"/>
                      <a:pt x="4631" y="270"/>
                    </a:cubicBezTo>
                    <a:lnTo>
                      <a:pt x="4631" y="270"/>
                    </a:lnTo>
                    <a:cubicBezTo>
                      <a:pt x="4724" y="274"/>
                      <a:pt x="4806" y="276"/>
                      <a:pt x="4876" y="276"/>
                    </a:cubicBezTo>
                    <a:cubicBezTo>
                      <a:pt x="5294" y="266"/>
                      <a:pt x="5441" y="261"/>
                      <a:pt x="5334" y="261"/>
                    </a:cubicBezTo>
                    <a:close/>
                    <a:moveTo>
                      <a:pt x="1370" y="0"/>
                    </a:moveTo>
                    <a:cubicBezTo>
                      <a:pt x="1344" y="0"/>
                      <a:pt x="1327" y="2"/>
                      <a:pt x="1319" y="4"/>
                    </a:cubicBezTo>
                    <a:cubicBezTo>
                      <a:pt x="1131" y="88"/>
                      <a:pt x="524" y="172"/>
                      <a:pt x="356" y="172"/>
                    </a:cubicBezTo>
                    <a:cubicBezTo>
                      <a:pt x="168" y="172"/>
                      <a:pt x="1" y="276"/>
                      <a:pt x="1" y="297"/>
                    </a:cubicBezTo>
                    <a:cubicBezTo>
                      <a:pt x="1" y="303"/>
                      <a:pt x="266" y="306"/>
                      <a:pt x="672" y="306"/>
                    </a:cubicBezTo>
                    <a:cubicBezTo>
                      <a:pt x="1650" y="306"/>
                      <a:pt x="3441" y="291"/>
                      <a:pt x="4269" y="276"/>
                    </a:cubicBezTo>
                    <a:cubicBezTo>
                      <a:pt x="4402" y="274"/>
                      <a:pt x="4522" y="272"/>
                      <a:pt x="4631" y="270"/>
                    </a:cubicBezTo>
                    <a:lnTo>
                      <a:pt x="4631" y="270"/>
                    </a:lnTo>
                    <a:cubicBezTo>
                      <a:pt x="3691" y="229"/>
                      <a:pt x="1727" y="0"/>
                      <a:pt x="1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9"/>
              <p:cNvSpPr/>
              <p:nvPr/>
            </p:nvSpPr>
            <p:spPr>
              <a:xfrm>
                <a:off x="5861775" y="767175"/>
                <a:ext cx="7277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976" extrusionOk="0">
                    <a:moveTo>
                      <a:pt x="249" y="0"/>
                    </a:moveTo>
                    <a:cubicBezTo>
                      <a:pt x="67" y="0"/>
                      <a:pt x="1" y="53"/>
                      <a:pt x="107" y="159"/>
                    </a:cubicBezTo>
                    <a:lnTo>
                      <a:pt x="232" y="180"/>
                    </a:lnTo>
                    <a:cubicBezTo>
                      <a:pt x="1027" y="285"/>
                      <a:pt x="1718" y="682"/>
                      <a:pt x="2492" y="891"/>
                    </a:cubicBezTo>
                    <a:lnTo>
                      <a:pt x="2764" y="975"/>
                    </a:lnTo>
                    <a:cubicBezTo>
                      <a:pt x="2910" y="808"/>
                      <a:pt x="1467" y="264"/>
                      <a:pt x="860" y="96"/>
                    </a:cubicBezTo>
                    <a:cubicBezTo>
                      <a:pt x="603" y="32"/>
                      <a:pt x="391" y="0"/>
                      <a:pt x="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9"/>
              <p:cNvSpPr/>
              <p:nvPr/>
            </p:nvSpPr>
            <p:spPr>
              <a:xfrm>
                <a:off x="5550725" y="1184325"/>
                <a:ext cx="385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610" extrusionOk="0">
                    <a:moveTo>
                      <a:pt x="374" y="0"/>
                    </a:moveTo>
                    <a:cubicBezTo>
                      <a:pt x="343" y="0"/>
                      <a:pt x="314" y="1"/>
                      <a:pt x="287" y="3"/>
                    </a:cubicBezTo>
                    <a:cubicBezTo>
                      <a:pt x="15" y="24"/>
                      <a:pt x="183" y="254"/>
                      <a:pt x="287" y="317"/>
                    </a:cubicBezTo>
                    <a:cubicBezTo>
                      <a:pt x="369" y="358"/>
                      <a:pt x="362" y="390"/>
                      <a:pt x="289" y="390"/>
                    </a:cubicBezTo>
                    <a:cubicBezTo>
                      <a:pt x="251" y="390"/>
                      <a:pt x="193" y="380"/>
                      <a:pt x="120" y="359"/>
                    </a:cubicBezTo>
                    <a:cubicBezTo>
                      <a:pt x="116" y="358"/>
                      <a:pt x="112" y="358"/>
                      <a:pt x="108" y="358"/>
                    </a:cubicBezTo>
                    <a:cubicBezTo>
                      <a:pt x="1" y="358"/>
                      <a:pt x="299" y="609"/>
                      <a:pt x="725" y="609"/>
                    </a:cubicBezTo>
                    <a:cubicBezTo>
                      <a:pt x="818" y="609"/>
                      <a:pt x="917" y="597"/>
                      <a:pt x="1020" y="568"/>
                    </a:cubicBezTo>
                    <a:lnTo>
                      <a:pt x="1543" y="400"/>
                    </a:lnTo>
                    <a:cubicBezTo>
                      <a:pt x="1543" y="254"/>
                      <a:pt x="1417" y="128"/>
                      <a:pt x="1313" y="107"/>
                    </a:cubicBezTo>
                    <a:cubicBezTo>
                      <a:pt x="1217" y="88"/>
                      <a:pt x="689" y="0"/>
                      <a:pt x="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9"/>
              <p:cNvSpPr/>
              <p:nvPr/>
            </p:nvSpPr>
            <p:spPr>
              <a:xfrm>
                <a:off x="3597350" y="811275"/>
                <a:ext cx="664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362" extrusionOk="0">
                    <a:moveTo>
                      <a:pt x="2549" y="0"/>
                    </a:moveTo>
                    <a:cubicBezTo>
                      <a:pt x="2295" y="0"/>
                      <a:pt x="1056" y="159"/>
                      <a:pt x="565" y="216"/>
                    </a:cubicBezTo>
                    <a:cubicBezTo>
                      <a:pt x="1" y="299"/>
                      <a:pt x="1" y="362"/>
                      <a:pt x="565" y="362"/>
                    </a:cubicBezTo>
                    <a:cubicBezTo>
                      <a:pt x="1110" y="362"/>
                      <a:pt x="2595" y="278"/>
                      <a:pt x="2616" y="257"/>
                    </a:cubicBezTo>
                    <a:cubicBezTo>
                      <a:pt x="2658" y="195"/>
                      <a:pt x="2616" y="69"/>
                      <a:pt x="2595" y="6"/>
                    </a:cubicBezTo>
                    <a:cubicBezTo>
                      <a:pt x="2593" y="2"/>
                      <a:pt x="2577" y="0"/>
                      <a:pt x="25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9"/>
              <p:cNvSpPr/>
              <p:nvPr/>
            </p:nvSpPr>
            <p:spPr>
              <a:xfrm>
                <a:off x="2255625" y="1140525"/>
                <a:ext cx="80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712" extrusionOk="0">
                    <a:moveTo>
                      <a:pt x="2730" y="0"/>
                    </a:moveTo>
                    <a:cubicBezTo>
                      <a:pt x="2209" y="0"/>
                      <a:pt x="1398" y="32"/>
                      <a:pt x="1026" y="165"/>
                    </a:cubicBezTo>
                    <a:cubicBezTo>
                      <a:pt x="461" y="374"/>
                      <a:pt x="0" y="688"/>
                      <a:pt x="0" y="709"/>
                    </a:cubicBezTo>
                    <a:cubicBezTo>
                      <a:pt x="0" y="710"/>
                      <a:pt x="4" y="711"/>
                      <a:pt x="10" y="711"/>
                    </a:cubicBezTo>
                    <a:cubicBezTo>
                      <a:pt x="80" y="711"/>
                      <a:pt x="506" y="612"/>
                      <a:pt x="984" y="478"/>
                    </a:cubicBezTo>
                    <a:cubicBezTo>
                      <a:pt x="1507" y="290"/>
                      <a:pt x="3097" y="18"/>
                      <a:pt x="3202" y="18"/>
                    </a:cubicBezTo>
                    <a:cubicBezTo>
                      <a:pt x="3232" y="11"/>
                      <a:pt x="3029" y="0"/>
                      <a:pt x="27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9"/>
              <p:cNvSpPr/>
              <p:nvPr/>
            </p:nvSpPr>
            <p:spPr>
              <a:xfrm>
                <a:off x="5388425" y="1187725"/>
                <a:ext cx="314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51" extrusionOk="0">
                    <a:moveTo>
                      <a:pt x="655" y="0"/>
                    </a:moveTo>
                    <a:cubicBezTo>
                      <a:pt x="509" y="0"/>
                      <a:pt x="398" y="107"/>
                      <a:pt x="398" y="139"/>
                    </a:cubicBezTo>
                    <a:cubicBezTo>
                      <a:pt x="398" y="202"/>
                      <a:pt x="628" y="327"/>
                      <a:pt x="753" y="390"/>
                    </a:cubicBezTo>
                    <a:cubicBezTo>
                      <a:pt x="858" y="411"/>
                      <a:pt x="377" y="495"/>
                      <a:pt x="209" y="515"/>
                    </a:cubicBezTo>
                    <a:cubicBezTo>
                      <a:pt x="84" y="536"/>
                      <a:pt x="0" y="725"/>
                      <a:pt x="0" y="767"/>
                    </a:cubicBezTo>
                    <a:cubicBezTo>
                      <a:pt x="21" y="829"/>
                      <a:pt x="586" y="850"/>
                      <a:pt x="795" y="850"/>
                    </a:cubicBezTo>
                    <a:cubicBezTo>
                      <a:pt x="1004" y="850"/>
                      <a:pt x="1172" y="787"/>
                      <a:pt x="1235" y="704"/>
                    </a:cubicBezTo>
                    <a:cubicBezTo>
                      <a:pt x="1255" y="599"/>
                      <a:pt x="963" y="118"/>
                      <a:pt x="795" y="34"/>
                    </a:cubicBezTo>
                    <a:cubicBezTo>
                      <a:pt x="747" y="10"/>
                      <a:pt x="699" y="0"/>
                      <a:pt x="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9"/>
              <p:cNvSpPr/>
              <p:nvPr/>
            </p:nvSpPr>
            <p:spPr>
              <a:xfrm>
                <a:off x="5437050" y="1208975"/>
                <a:ext cx="445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72" extrusionOk="0">
                    <a:moveTo>
                      <a:pt x="545" y="0"/>
                    </a:moveTo>
                    <a:cubicBezTo>
                      <a:pt x="168" y="42"/>
                      <a:pt x="1" y="147"/>
                      <a:pt x="85" y="251"/>
                    </a:cubicBezTo>
                    <a:cubicBezTo>
                      <a:pt x="178" y="329"/>
                      <a:pt x="708" y="372"/>
                      <a:pt x="1087" y="372"/>
                    </a:cubicBezTo>
                    <a:cubicBezTo>
                      <a:pt x="1219" y="372"/>
                      <a:pt x="1333" y="367"/>
                      <a:pt x="1403" y="356"/>
                    </a:cubicBezTo>
                    <a:cubicBezTo>
                      <a:pt x="1612" y="293"/>
                      <a:pt x="1779" y="147"/>
                      <a:pt x="1779" y="84"/>
                    </a:cubicBezTo>
                    <a:cubicBezTo>
                      <a:pt x="1779" y="42"/>
                      <a:pt x="880" y="0"/>
                      <a:pt x="5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9"/>
              <p:cNvSpPr/>
              <p:nvPr/>
            </p:nvSpPr>
            <p:spPr>
              <a:xfrm>
                <a:off x="5682925" y="1026975"/>
                <a:ext cx="3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37" extrusionOk="0">
                    <a:moveTo>
                      <a:pt x="890" y="1"/>
                    </a:moveTo>
                    <a:cubicBezTo>
                      <a:pt x="636" y="1"/>
                      <a:pt x="269" y="84"/>
                      <a:pt x="146" y="145"/>
                    </a:cubicBezTo>
                    <a:cubicBezTo>
                      <a:pt x="0" y="229"/>
                      <a:pt x="146" y="375"/>
                      <a:pt x="523" y="522"/>
                    </a:cubicBezTo>
                    <a:cubicBezTo>
                      <a:pt x="558" y="532"/>
                      <a:pt x="593" y="537"/>
                      <a:pt x="629" y="537"/>
                    </a:cubicBezTo>
                    <a:cubicBezTo>
                      <a:pt x="965" y="537"/>
                      <a:pt x="1336" y="135"/>
                      <a:pt x="1109" y="41"/>
                    </a:cubicBezTo>
                    <a:cubicBezTo>
                      <a:pt x="1064" y="12"/>
                      <a:pt x="985" y="1"/>
                      <a:pt x="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9"/>
              <p:cNvSpPr/>
              <p:nvPr/>
            </p:nvSpPr>
            <p:spPr>
              <a:xfrm>
                <a:off x="5740575" y="1033175"/>
                <a:ext cx="161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17" extrusionOk="0">
                    <a:moveTo>
                      <a:pt x="174" y="0"/>
                    </a:moveTo>
                    <a:cubicBezTo>
                      <a:pt x="0" y="0"/>
                      <a:pt x="42" y="171"/>
                      <a:pt x="121" y="211"/>
                    </a:cubicBezTo>
                    <a:cubicBezTo>
                      <a:pt x="163" y="274"/>
                      <a:pt x="121" y="504"/>
                      <a:pt x="100" y="588"/>
                    </a:cubicBezTo>
                    <a:cubicBezTo>
                      <a:pt x="87" y="607"/>
                      <a:pt x="92" y="617"/>
                      <a:pt x="112" y="617"/>
                    </a:cubicBezTo>
                    <a:cubicBezTo>
                      <a:pt x="157" y="617"/>
                      <a:pt x="276" y="570"/>
                      <a:pt x="435" y="483"/>
                    </a:cubicBezTo>
                    <a:cubicBezTo>
                      <a:pt x="644" y="337"/>
                      <a:pt x="372" y="23"/>
                      <a:pt x="205" y="2"/>
                    </a:cubicBezTo>
                    <a:cubicBezTo>
                      <a:pt x="194" y="1"/>
                      <a:pt x="184" y="0"/>
                      <a:pt x="1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9"/>
              <p:cNvSpPr/>
              <p:nvPr/>
            </p:nvSpPr>
            <p:spPr>
              <a:xfrm>
                <a:off x="5211575" y="1099250"/>
                <a:ext cx="17325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64" extrusionOk="0">
                    <a:moveTo>
                      <a:pt x="650" y="0"/>
                    </a:moveTo>
                    <a:cubicBezTo>
                      <a:pt x="572" y="0"/>
                      <a:pt x="397" y="43"/>
                      <a:pt x="211" y="121"/>
                    </a:cubicBezTo>
                    <a:cubicBezTo>
                      <a:pt x="1" y="226"/>
                      <a:pt x="25" y="464"/>
                      <a:pt x="187" y="464"/>
                    </a:cubicBezTo>
                    <a:cubicBezTo>
                      <a:pt x="218" y="464"/>
                      <a:pt x="254" y="455"/>
                      <a:pt x="295" y="435"/>
                    </a:cubicBezTo>
                    <a:cubicBezTo>
                      <a:pt x="525" y="309"/>
                      <a:pt x="692" y="79"/>
                      <a:pt x="692" y="16"/>
                    </a:cubicBezTo>
                    <a:cubicBezTo>
                      <a:pt x="692" y="5"/>
                      <a:pt x="677" y="0"/>
                      <a:pt x="6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9"/>
              <p:cNvSpPr/>
              <p:nvPr/>
            </p:nvSpPr>
            <p:spPr>
              <a:xfrm>
                <a:off x="3735450" y="753350"/>
                <a:ext cx="214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3" extrusionOk="0">
                    <a:moveTo>
                      <a:pt x="649" y="1"/>
                    </a:moveTo>
                    <a:cubicBezTo>
                      <a:pt x="482" y="1"/>
                      <a:pt x="0" y="189"/>
                      <a:pt x="0" y="273"/>
                    </a:cubicBezTo>
                    <a:cubicBezTo>
                      <a:pt x="0" y="279"/>
                      <a:pt x="13" y="282"/>
                      <a:pt x="34" y="282"/>
                    </a:cubicBezTo>
                    <a:cubicBezTo>
                      <a:pt x="150" y="282"/>
                      <a:pt x="532" y="197"/>
                      <a:pt x="691" y="126"/>
                    </a:cubicBezTo>
                    <a:cubicBezTo>
                      <a:pt x="858" y="64"/>
                      <a:pt x="837" y="1"/>
                      <a:pt x="6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9"/>
              <p:cNvSpPr/>
              <p:nvPr/>
            </p:nvSpPr>
            <p:spPr>
              <a:xfrm>
                <a:off x="5513425" y="1038425"/>
                <a:ext cx="3665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90" extrusionOk="0">
                    <a:moveTo>
                      <a:pt x="850" y="0"/>
                    </a:moveTo>
                    <a:cubicBezTo>
                      <a:pt x="691" y="0"/>
                      <a:pt x="537" y="7"/>
                      <a:pt x="440" y="22"/>
                    </a:cubicBezTo>
                    <a:cubicBezTo>
                      <a:pt x="210" y="85"/>
                      <a:pt x="1" y="189"/>
                      <a:pt x="1" y="189"/>
                    </a:cubicBezTo>
                    <a:lnTo>
                      <a:pt x="963" y="189"/>
                    </a:lnTo>
                    <a:cubicBezTo>
                      <a:pt x="1235" y="169"/>
                      <a:pt x="1465" y="106"/>
                      <a:pt x="1444" y="64"/>
                    </a:cubicBezTo>
                    <a:cubicBezTo>
                      <a:pt x="1444" y="23"/>
                      <a:pt x="1139" y="0"/>
                      <a:pt x="8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9"/>
              <p:cNvSpPr/>
              <p:nvPr/>
            </p:nvSpPr>
            <p:spPr>
              <a:xfrm>
                <a:off x="5349175" y="1203800"/>
                <a:ext cx="17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94" extrusionOk="0">
                    <a:moveTo>
                      <a:pt x="572" y="1"/>
                    </a:moveTo>
                    <a:cubicBezTo>
                      <a:pt x="431" y="1"/>
                      <a:pt x="221" y="55"/>
                      <a:pt x="126" y="82"/>
                    </a:cubicBezTo>
                    <a:cubicBezTo>
                      <a:pt x="1" y="124"/>
                      <a:pt x="1" y="270"/>
                      <a:pt x="126" y="375"/>
                    </a:cubicBezTo>
                    <a:cubicBezTo>
                      <a:pt x="145" y="388"/>
                      <a:pt x="168" y="394"/>
                      <a:pt x="195" y="394"/>
                    </a:cubicBezTo>
                    <a:cubicBezTo>
                      <a:pt x="377" y="394"/>
                      <a:pt x="712" y="116"/>
                      <a:pt x="712" y="61"/>
                    </a:cubicBezTo>
                    <a:cubicBezTo>
                      <a:pt x="705" y="17"/>
                      <a:pt x="648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9"/>
              <p:cNvSpPr/>
              <p:nvPr/>
            </p:nvSpPr>
            <p:spPr>
              <a:xfrm>
                <a:off x="1824075" y="1119550"/>
                <a:ext cx="329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301" extrusionOk="0">
                    <a:moveTo>
                      <a:pt x="740" y="1"/>
                    </a:moveTo>
                    <a:cubicBezTo>
                      <a:pt x="350" y="1"/>
                      <a:pt x="276" y="62"/>
                      <a:pt x="1" y="292"/>
                    </a:cubicBezTo>
                    <a:cubicBezTo>
                      <a:pt x="124" y="297"/>
                      <a:pt x="222" y="300"/>
                      <a:pt x="305" y="300"/>
                    </a:cubicBezTo>
                    <a:cubicBezTo>
                      <a:pt x="619" y="300"/>
                      <a:pt x="741" y="251"/>
                      <a:pt x="1319" y="20"/>
                    </a:cubicBezTo>
                    <a:cubicBezTo>
                      <a:pt x="1067" y="9"/>
                      <a:pt x="882" y="1"/>
                      <a:pt x="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9"/>
              <p:cNvSpPr/>
              <p:nvPr/>
            </p:nvSpPr>
            <p:spPr>
              <a:xfrm>
                <a:off x="5537500" y="1001100"/>
                <a:ext cx="1990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348" extrusionOk="0">
                    <a:moveTo>
                      <a:pt x="504" y="1"/>
                    </a:moveTo>
                    <a:cubicBezTo>
                      <a:pt x="322" y="1"/>
                      <a:pt x="17" y="154"/>
                      <a:pt x="0" y="239"/>
                    </a:cubicBezTo>
                    <a:cubicBezTo>
                      <a:pt x="0" y="306"/>
                      <a:pt x="55" y="325"/>
                      <a:pt x="111" y="325"/>
                    </a:cubicBezTo>
                    <a:cubicBezTo>
                      <a:pt x="160" y="325"/>
                      <a:pt x="211" y="311"/>
                      <a:pt x="230" y="301"/>
                    </a:cubicBezTo>
                    <a:cubicBezTo>
                      <a:pt x="245" y="291"/>
                      <a:pt x="264" y="287"/>
                      <a:pt x="284" y="287"/>
                    </a:cubicBezTo>
                    <a:cubicBezTo>
                      <a:pt x="348" y="287"/>
                      <a:pt x="424" y="327"/>
                      <a:pt x="440" y="343"/>
                    </a:cubicBezTo>
                    <a:cubicBezTo>
                      <a:pt x="448" y="346"/>
                      <a:pt x="459" y="347"/>
                      <a:pt x="472" y="347"/>
                    </a:cubicBezTo>
                    <a:cubicBezTo>
                      <a:pt x="551" y="347"/>
                      <a:pt x="696" y="296"/>
                      <a:pt x="733" y="260"/>
                    </a:cubicBezTo>
                    <a:cubicBezTo>
                      <a:pt x="795" y="239"/>
                      <a:pt x="733" y="134"/>
                      <a:pt x="607" y="29"/>
                    </a:cubicBezTo>
                    <a:cubicBezTo>
                      <a:pt x="583" y="9"/>
                      <a:pt x="547" y="1"/>
                      <a:pt x="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9"/>
              <p:cNvSpPr/>
              <p:nvPr/>
            </p:nvSpPr>
            <p:spPr>
              <a:xfrm>
                <a:off x="2946625" y="787300"/>
                <a:ext cx="145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22" extrusionOk="0">
                    <a:moveTo>
                      <a:pt x="403" y="0"/>
                    </a:moveTo>
                    <a:cubicBezTo>
                      <a:pt x="395" y="0"/>
                      <a:pt x="386" y="1"/>
                      <a:pt x="377" y="3"/>
                    </a:cubicBezTo>
                    <a:cubicBezTo>
                      <a:pt x="168" y="24"/>
                      <a:pt x="1" y="233"/>
                      <a:pt x="1" y="296"/>
                    </a:cubicBezTo>
                    <a:cubicBezTo>
                      <a:pt x="1" y="338"/>
                      <a:pt x="168" y="421"/>
                      <a:pt x="356" y="421"/>
                    </a:cubicBezTo>
                    <a:cubicBezTo>
                      <a:pt x="536" y="421"/>
                      <a:pt x="583" y="0"/>
                      <a:pt x="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9"/>
              <p:cNvSpPr/>
              <p:nvPr/>
            </p:nvSpPr>
            <p:spPr>
              <a:xfrm>
                <a:off x="5707500" y="1003400"/>
                <a:ext cx="267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0" extrusionOk="0">
                    <a:moveTo>
                      <a:pt x="231" y="0"/>
                    </a:moveTo>
                    <a:cubicBezTo>
                      <a:pt x="0" y="0"/>
                      <a:pt x="0" y="230"/>
                      <a:pt x="63" y="272"/>
                    </a:cubicBezTo>
                    <a:cubicBezTo>
                      <a:pt x="67" y="284"/>
                      <a:pt x="91" y="289"/>
                      <a:pt x="128" y="289"/>
                    </a:cubicBezTo>
                    <a:cubicBezTo>
                      <a:pt x="285" y="289"/>
                      <a:pt x="681" y="197"/>
                      <a:pt x="816" y="147"/>
                    </a:cubicBezTo>
                    <a:cubicBezTo>
                      <a:pt x="963" y="126"/>
                      <a:pt x="1068" y="63"/>
                      <a:pt x="1068" y="42"/>
                    </a:cubicBezTo>
                    <a:cubicBezTo>
                      <a:pt x="1068" y="42"/>
                      <a:pt x="482" y="0"/>
                      <a:pt x="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1963225" y="771675"/>
                <a:ext cx="2722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377" extrusionOk="0">
                    <a:moveTo>
                      <a:pt x="565" y="0"/>
                    </a:moveTo>
                    <a:cubicBezTo>
                      <a:pt x="440" y="0"/>
                      <a:pt x="168" y="167"/>
                      <a:pt x="84" y="230"/>
                    </a:cubicBezTo>
                    <a:cubicBezTo>
                      <a:pt x="0" y="314"/>
                      <a:pt x="84" y="377"/>
                      <a:pt x="251" y="377"/>
                    </a:cubicBezTo>
                    <a:cubicBezTo>
                      <a:pt x="398" y="377"/>
                      <a:pt x="753" y="314"/>
                      <a:pt x="712" y="293"/>
                    </a:cubicBezTo>
                    <a:cubicBezTo>
                      <a:pt x="691" y="293"/>
                      <a:pt x="900" y="188"/>
                      <a:pt x="984" y="147"/>
                    </a:cubicBezTo>
                    <a:cubicBezTo>
                      <a:pt x="1067" y="105"/>
                      <a:pt x="1088" y="42"/>
                      <a:pt x="1067" y="21"/>
                    </a:cubicBezTo>
                    <a:cubicBezTo>
                      <a:pt x="1025" y="0"/>
                      <a:pt x="691" y="0"/>
                      <a:pt x="5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5680825" y="1106450"/>
                <a:ext cx="25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299" extrusionOk="0">
                    <a:moveTo>
                      <a:pt x="314" y="0"/>
                    </a:moveTo>
                    <a:cubicBezTo>
                      <a:pt x="147" y="0"/>
                      <a:pt x="0" y="21"/>
                      <a:pt x="0" y="63"/>
                    </a:cubicBezTo>
                    <a:cubicBezTo>
                      <a:pt x="0" y="84"/>
                      <a:pt x="502" y="272"/>
                      <a:pt x="712" y="293"/>
                    </a:cubicBezTo>
                    <a:cubicBezTo>
                      <a:pt x="729" y="297"/>
                      <a:pt x="746" y="298"/>
                      <a:pt x="761" y="298"/>
                    </a:cubicBezTo>
                    <a:cubicBezTo>
                      <a:pt x="938" y="298"/>
                      <a:pt x="1026" y="101"/>
                      <a:pt x="1026" y="63"/>
                    </a:cubicBezTo>
                    <a:cubicBezTo>
                      <a:pt x="984" y="0"/>
                      <a:pt x="502" y="0"/>
                      <a:pt x="3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5427650" y="1116900"/>
                <a:ext cx="204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94" extrusionOk="0">
                    <a:moveTo>
                      <a:pt x="523" y="1"/>
                    </a:moveTo>
                    <a:cubicBezTo>
                      <a:pt x="377" y="1"/>
                      <a:pt x="0" y="168"/>
                      <a:pt x="0" y="210"/>
                    </a:cubicBezTo>
                    <a:cubicBezTo>
                      <a:pt x="0" y="273"/>
                      <a:pt x="398" y="294"/>
                      <a:pt x="523" y="294"/>
                    </a:cubicBezTo>
                    <a:cubicBezTo>
                      <a:pt x="649" y="294"/>
                      <a:pt x="795" y="252"/>
                      <a:pt x="816" y="210"/>
                    </a:cubicBezTo>
                    <a:lnTo>
                      <a:pt x="816" y="189"/>
                    </a:lnTo>
                    <a:lnTo>
                      <a:pt x="816" y="126"/>
                    </a:lnTo>
                    <a:cubicBezTo>
                      <a:pt x="795" y="63"/>
                      <a:pt x="649" y="1"/>
                      <a:pt x="5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5675075" y="1124225"/>
                <a:ext cx="214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524" extrusionOk="0">
                    <a:moveTo>
                      <a:pt x="774" y="1"/>
                    </a:moveTo>
                    <a:cubicBezTo>
                      <a:pt x="377" y="1"/>
                      <a:pt x="314" y="314"/>
                      <a:pt x="0" y="524"/>
                    </a:cubicBezTo>
                    <a:cubicBezTo>
                      <a:pt x="795" y="524"/>
                      <a:pt x="858" y="46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5221025" y="1163450"/>
                <a:ext cx="361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8" extrusionOk="0">
                    <a:moveTo>
                      <a:pt x="524" y="1"/>
                    </a:moveTo>
                    <a:cubicBezTo>
                      <a:pt x="231" y="1"/>
                      <a:pt x="0" y="22"/>
                      <a:pt x="0" y="43"/>
                    </a:cubicBezTo>
                    <a:cubicBezTo>
                      <a:pt x="21" y="85"/>
                      <a:pt x="272" y="147"/>
                      <a:pt x="544" y="147"/>
                    </a:cubicBezTo>
                    <a:lnTo>
                      <a:pt x="816" y="126"/>
                    </a:lnTo>
                    <a:lnTo>
                      <a:pt x="1068" y="105"/>
                    </a:lnTo>
                    <a:cubicBezTo>
                      <a:pt x="1444" y="22"/>
                      <a:pt x="816" y="1"/>
                      <a:pt x="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9"/>
              <p:cNvSpPr/>
              <p:nvPr/>
            </p:nvSpPr>
            <p:spPr>
              <a:xfrm>
                <a:off x="5294775" y="1197975"/>
                <a:ext cx="209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36" extrusionOk="0">
                    <a:moveTo>
                      <a:pt x="210" y="1"/>
                    </a:moveTo>
                    <a:cubicBezTo>
                      <a:pt x="63" y="22"/>
                      <a:pt x="1" y="210"/>
                      <a:pt x="1" y="252"/>
                    </a:cubicBezTo>
                    <a:cubicBezTo>
                      <a:pt x="1" y="315"/>
                      <a:pt x="398" y="336"/>
                      <a:pt x="545" y="336"/>
                    </a:cubicBezTo>
                    <a:cubicBezTo>
                      <a:pt x="712" y="336"/>
                      <a:pt x="838" y="294"/>
                      <a:pt x="817" y="210"/>
                    </a:cubicBezTo>
                    <a:cubicBezTo>
                      <a:pt x="796" y="168"/>
                      <a:pt x="356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5459025" y="1110925"/>
                <a:ext cx="34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" extrusionOk="0">
                    <a:moveTo>
                      <a:pt x="548" y="1"/>
                    </a:moveTo>
                    <a:cubicBezTo>
                      <a:pt x="449" y="1"/>
                      <a:pt x="364" y="3"/>
                      <a:pt x="315" y="10"/>
                    </a:cubicBezTo>
                    <a:cubicBezTo>
                      <a:pt x="126" y="51"/>
                      <a:pt x="1" y="114"/>
                      <a:pt x="1" y="135"/>
                    </a:cubicBezTo>
                    <a:lnTo>
                      <a:pt x="942" y="135"/>
                    </a:lnTo>
                    <a:cubicBezTo>
                      <a:pt x="1235" y="114"/>
                      <a:pt x="1361" y="72"/>
                      <a:pt x="1235" y="30"/>
                    </a:cubicBezTo>
                    <a:cubicBezTo>
                      <a:pt x="1117" y="16"/>
                      <a:pt x="789" y="1"/>
                      <a:pt x="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1726700" y="954225"/>
                <a:ext cx="158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34" extrusionOk="0">
                    <a:moveTo>
                      <a:pt x="485" y="0"/>
                    </a:moveTo>
                    <a:cubicBezTo>
                      <a:pt x="338" y="0"/>
                      <a:pt x="87" y="147"/>
                      <a:pt x="25" y="210"/>
                    </a:cubicBezTo>
                    <a:cubicBezTo>
                      <a:pt x="0" y="222"/>
                      <a:pt x="32" y="234"/>
                      <a:pt x="99" y="234"/>
                    </a:cubicBezTo>
                    <a:cubicBezTo>
                      <a:pt x="149" y="234"/>
                      <a:pt x="217" y="227"/>
                      <a:pt x="297" y="210"/>
                    </a:cubicBezTo>
                    <a:cubicBezTo>
                      <a:pt x="485" y="147"/>
                      <a:pt x="631" y="0"/>
                      <a:pt x="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>
                <a:off x="5666325" y="844300"/>
                <a:ext cx="129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13" extrusionOk="0">
                    <a:moveTo>
                      <a:pt x="198" y="1"/>
                    </a:moveTo>
                    <a:cubicBezTo>
                      <a:pt x="47" y="1"/>
                      <a:pt x="0" y="91"/>
                      <a:pt x="57" y="129"/>
                    </a:cubicBezTo>
                    <a:cubicBezTo>
                      <a:pt x="99" y="192"/>
                      <a:pt x="266" y="213"/>
                      <a:pt x="392" y="213"/>
                    </a:cubicBezTo>
                    <a:cubicBezTo>
                      <a:pt x="518" y="213"/>
                      <a:pt x="413" y="24"/>
                      <a:pt x="246" y="3"/>
                    </a:cubicBezTo>
                    <a:cubicBezTo>
                      <a:pt x="229" y="2"/>
                      <a:pt x="213" y="1"/>
                      <a:pt x="1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>
                <a:off x="1747175" y="929125"/>
                <a:ext cx="24100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00" extrusionOk="0">
                    <a:moveTo>
                      <a:pt x="566" y="0"/>
                    </a:moveTo>
                    <a:lnTo>
                      <a:pt x="398" y="63"/>
                    </a:lnTo>
                    <a:lnTo>
                      <a:pt x="231" y="105"/>
                    </a:lnTo>
                    <a:cubicBezTo>
                      <a:pt x="84" y="251"/>
                      <a:pt x="1" y="377"/>
                      <a:pt x="1" y="398"/>
                    </a:cubicBezTo>
                    <a:cubicBezTo>
                      <a:pt x="2" y="399"/>
                      <a:pt x="6" y="400"/>
                      <a:pt x="12" y="400"/>
                    </a:cubicBezTo>
                    <a:cubicBezTo>
                      <a:pt x="87" y="400"/>
                      <a:pt x="475" y="290"/>
                      <a:pt x="649" y="251"/>
                    </a:cubicBezTo>
                    <a:cubicBezTo>
                      <a:pt x="838" y="188"/>
                      <a:pt x="963" y="126"/>
                      <a:pt x="963" y="105"/>
                    </a:cubicBezTo>
                    <a:cubicBezTo>
                      <a:pt x="963" y="84"/>
                      <a:pt x="817" y="42"/>
                      <a:pt x="5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>
                <a:off x="5542200" y="1165550"/>
                <a:ext cx="157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36" extrusionOk="0">
                    <a:moveTo>
                      <a:pt x="210" y="1"/>
                    </a:moveTo>
                    <a:cubicBezTo>
                      <a:pt x="84" y="1"/>
                      <a:pt x="1" y="42"/>
                      <a:pt x="21" y="126"/>
                    </a:cubicBezTo>
                    <a:cubicBezTo>
                      <a:pt x="21" y="168"/>
                      <a:pt x="356" y="335"/>
                      <a:pt x="503" y="335"/>
                    </a:cubicBezTo>
                    <a:cubicBezTo>
                      <a:pt x="607" y="314"/>
                      <a:pt x="628" y="126"/>
                      <a:pt x="628" y="63"/>
                    </a:cubicBezTo>
                    <a:cubicBezTo>
                      <a:pt x="628" y="21"/>
                      <a:pt x="314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9"/>
              <p:cNvSpPr/>
              <p:nvPr/>
            </p:nvSpPr>
            <p:spPr>
              <a:xfrm>
                <a:off x="5051025" y="1208950"/>
                <a:ext cx="1157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02" extrusionOk="0">
                    <a:moveTo>
                      <a:pt x="196" y="1"/>
                    </a:moveTo>
                    <a:cubicBezTo>
                      <a:pt x="193" y="1"/>
                      <a:pt x="191" y="1"/>
                      <a:pt x="189" y="1"/>
                    </a:cubicBezTo>
                    <a:cubicBezTo>
                      <a:pt x="84" y="1"/>
                      <a:pt x="0" y="169"/>
                      <a:pt x="0" y="210"/>
                    </a:cubicBezTo>
                    <a:cubicBezTo>
                      <a:pt x="0" y="273"/>
                      <a:pt x="126" y="357"/>
                      <a:pt x="314" y="399"/>
                    </a:cubicBezTo>
                    <a:cubicBezTo>
                      <a:pt x="321" y="401"/>
                      <a:pt x="328" y="401"/>
                      <a:pt x="334" y="401"/>
                    </a:cubicBezTo>
                    <a:cubicBezTo>
                      <a:pt x="462" y="401"/>
                      <a:pt x="297" y="1"/>
                      <a:pt x="1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5645250" y="1176400"/>
                <a:ext cx="11525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41" extrusionOk="0">
                    <a:moveTo>
                      <a:pt x="334" y="1"/>
                    </a:moveTo>
                    <a:cubicBezTo>
                      <a:pt x="285" y="1"/>
                      <a:pt x="226" y="14"/>
                      <a:pt x="168" y="48"/>
                    </a:cubicBezTo>
                    <a:cubicBezTo>
                      <a:pt x="1" y="132"/>
                      <a:pt x="63" y="341"/>
                      <a:pt x="189" y="341"/>
                    </a:cubicBezTo>
                    <a:cubicBezTo>
                      <a:pt x="356" y="341"/>
                      <a:pt x="461" y="152"/>
                      <a:pt x="461" y="69"/>
                    </a:cubicBezTo>
                    <a:cubicBezTo>
                      <a:pt x="461" y="31"/>
                      <a:pt x="408" y="1"/>
                      <a:pt x="3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9"/>
              <p:cNvSpPr/>
              <p:nvPr/>
            </p:nvSpPr>
            <p:spPr>
              <a:xfrm>
                <a:off x="5854475" y="795725"/>
                <a:ext cx="209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69" extrusionOk="0">
                    <a:moveTo>
                      <a:pt x="252" y="1"/>
                    </a:moveTo>
                    <a:cubicBezTo>
                      <a:pt x="85" y="1"/>
                      <a:pt x="1" y="63"/>
                      <a:pt x="85" y="147"/>
                    </a:cubicBezTo>
                    <a:cubicBezTo>
                      <a:pt x="114" y="162"/>
                      <a:pt x="186" y="169"/>
                      <a:pt x="272" y="169"/>
                    </a:cubicBezTo>
                    <a:cubicBezTo>
                      <a:pt x="428" y="169"/>
                      <a:pt x="631" y="146"/>
                      <a:pt x="712" y="105"/>
                    </a:cubicBezTo>
                    <a:cubicBezTo>
                      <a:pt x="838" y="63"/>
                      <a:pt x="399" y="1"/>
                      <a:pt x="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5675700" y="1113975"/>
                <a:ext cx="98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68" extrusionOk="0">
                    <a:moveTo>
                      <a:pt x="261" y="1"/>
                    </a:moveTo>
                    <a:cubicBezTo>
                      <a:pt x="166" y="1"/>
                      <a:pt x="0" y="310"/>
                      <a:pt x="38" y="348"/>
                    </a:cubicBezTo>
                    <a:cubicBezTo>
                      <a:pt x="52" y="361"/>
                      <a:pt x="71" y="367"/>
                      <a:pt x="94" y="367"/>
                    </a:cubicBezTo>
                    <a:cubicBezTo>
                      <a:pt x="175" y="367"/>
                      <a:pt x="298" y="292"/>
                      <a:pt x="331" y="243"/>
                    </a:cubicBezTo>
                    <a:cubicBezTo>
                      <a:pt x="394" y="201"/>
                      <a:pt x="352" y="97"/>
                      <a:pt x="289" y="13"/>
                    </a:cubicBezTo>
                    <a:cubicBezTo>
                      <a:pt x="281" y="5"/>
                      <a:pt x="271" y="1"/>
                      <a:pt x="2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5327725" y="1140950"/>
                <a:ext cx="22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48" extrusionOk="0">
                    <a:moveTo>
                      <a:pt x="532" y="0"/>
                    </a:moveTo>
                    <a:cubicBezTo>
                      <a:pt x="362" y="0"/>
                      <a:pt x="160" y="23"/>
                      <a:pt x="105" y="64"/>
                    </a:cubicBezTo>
                    <a:cubicBezTo>
                      <a:pt x="1" y="106"/>
                      <a:pt x="461" y="148"/>
                      <a:pt x="650" y="148"/>
                    </a:cubicBezTo>
                    <a:cubicBezTo>
                      <a:pt x="859" y="148"/>
                      <a:pt x="880" y="85"/>
                      <a:pt x="754" y="22"/>
                    </a:cubicBezTo>
                    <a:cubicBezTo>
                      <a:pt x="710" y="7"/>
                      <a:pt x="626" y="0"/>
                      <a:pt x="5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5422425" y="1131550"/>
                <a:ext cx="256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6" extrusionOk="0">
                    <a:moveTo>
                      <a:pt x="335" y="1"/>
                    </a:moveTo>
                    <a:cubicBezTo>
                      <a:pt x="167" y="1"/>
                      <a:pt x="0" y="1"/>
                      <a:pt x="0" y="21"/>
                    </a:cubicBezTo>
                    <a:cubicBezTo>
                      <a:pt x="0" y="42"/>
                      <a:pt x="502" y="63"/>
                      <a:pt x="691" y="105"/>
                    </a:cubicBezTo>
                    <a:cubicBezTo>
                      <a:pt x="858" y="105"/>
                      <a:pt x="1025" y="42"/>
                      <a:pt x="1025" y="21"/>
                    </a:cubicBezTo>
                    <a:cubicBezTo>
                      <a:pt x="1025" y="1"/>
                      <a:pt x="523" y="1"/>
                      <a:pt x="3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1864875" y="1087100"/>
                <a:ext cx="1832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26" extrusionOk="0">
                    <a:moveTo>
                      <a:pt x="231" y="0"/>
                    </a:moveTo>
                    <a:cubicBezTo>
                      <a:pt x="105" y="0"/>
                      <a:pt x="1" y="21"/>
                      <a:pt x="1" y="42"/>
                    </a:cubicBezTo>
                    <a:cubicBezTo>
                      <a:pt x="1" y="63"/>
                      <a:pt x="398" y="126"/>
                      <a:pt x="503" y="126"/>
                    </a:cubicBezTo>
                    <a:cubicBezTo>
                      <a:pt x="628" y="105"/>
                      <a:pt x="733" y="42"/>
                      <a:pt x="733" y="21"/>
                    </a:cubicBezTo>
                    <a:cubicBezTo>
                      <a:pt x="733" y="0"/>
                      <a:pt x="356" y="0"/>
                      <a:pt x="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2390200" y="1206300"/>
                <a:ext cx="1295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0" extrusionOk="0">
                    <a:moveTo>
                      <a:pt x="439" y="0"/>
                    </a:moveTo>
                    <a:cubicBezTo>
                      <a:pt x="365" y="0"/>
                      <a:pt x="196" y="114"/>
                      <a:pt x="99" y="191"/>
                    </a:cubicBezTo>
                    <a:cubicBezTo>
                      <a:pt x="1" y="273"/>
                      <a:pt x="18" y="330"/>
                      <a:pt x="112" y="330"/>
                    </a:cubicBezTo>
                    <a:cubicBezTo>
                      <a:pt x="137" y="330"/>
                      <a:pt x="168" y="325"/>
                      <a:pt x="204" y="316"/>
                    </a:cubicBezTo>
                    <a:cubicBezTo>
                      <a:pt x="351" y="296"/>
                      <a:pt x="518" y="65"/>
                      <a:pt x="455" y="3"/>
                    </a:cubicBezTo>
                    <a:cubicBezTo>
                      <a:pt x="450" y="1"/>
                      <a:pt x="445" y="0"/>
                      <a:pt x="4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5817875" y="768450"/>
                <a:ext cx="146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18" extrusionOk="0">
                    <a:moveTo>
                      <a:pt x="510" y="1"/>
                    </a:moveTo>
                    <a:cubicBezTo>
                      <a:pt x="472" y="1"/>
                      <a:pt x="422" y="42"/>
                      <a:pt x="356" y="108"/>
                    </a:cubicBezTo>
                    <a:lnTo>
                      <a:pt x="272" y="150"/>
                    </a:lnTo>
                    <a:lnTo>
                      <a:pt x="189" y="213"/>
                    </a:lnTo>
                    <a:cubicBezTo>
                      <a:pt x="84" y="213"/>
                      <a:pt x="0" y="234"/>
                      <a:pt x="0" y="255"/>
                    </a:cubicBezTo>
                    <a:cubicBezTo>
                      <a:pt x="0" y="296"/>
                      <a:pt x="293" y="317"/>
                      <a:pt x="398" y="317"/>
                    </a:cubicBezTo>
                    <a:cubicBezTo>
                      <a:pt x="523" y="317"/>
                      <a:pt x="586" y="108"/>
                      <a:pt x="565" y="45"/>
                    </a:cubicBezTo>
                    <a:cubicBezTo>
                      <a:pt x="550" y="15"/>
                      <a:pt x="532" y="1"/>
                      <a:pt x="5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5513425" y="1213150"/>
                <a:ext cx="183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31" extrusionOk="0">
                    <a:moveTo>
                      <a:pt x="231" y="1"/>
                    </a:moveTo>
                    <a:cubicBezTo>
                      <a:pt x="105" y="1"/>
                      <a:pt x="1" y="22"/>
                      <a:pt x="1" y="42"/>
                    </a:cubicBezTo>
                    <a:cubicBezTo>
                      <a:pt x="1" y="79"/>
                      <a:pt x="266" y="130"/>
                      <a:pt x="433" y="130"/>
                    </a:cubicBezTo>
                    <a:cubicBezTo>
                      <a:pt x="459" y="130"/>
                      <a:pt x="483" y="129"/>
                      <a:pt x="503" y="126"/>
                    </a:cubicBezTo>
                    <a:cubicBezTo>
                      <a:pt x="628" y="105"/>
                      <a:pt x="733" y="42"/>
                      <a:pt x="733" y="22"/>
                    </a:cubicBezTo>
                    <a:cubicBezTo>
                      <a:pt x="733" y="1"/>
                      <a:pt x="356" y="1"/>
                      <a:pt x="2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3776250" y="751475"/>
                <a:ext cx="94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8" extrusionOk="0">
                    <a:moveTo>
                      <a:pt x="325" y="0"/>
                    </a:moveTo>
                    <a:cubicBezTo>
                      <a:pt x="260" y="0"/>
                      <a:pt x="112" y="111"/>
                      <a:pt x="63" y="159"/>
                    </a:cubicBezTo>
                    <a:cubicBezTo>
                      <a:pt x="21" y="243"/>
                      <a:pt x="0" y="285"/>
                      <a:pt x="21" y="306"/>
                    </a:cubicBezTo>
                    <a:cubicBezTo>
                      <a:pt x="42" y="306"/>
                      <a:pt x="231" y="348"/>
                      <a:pt x="314" y="348"/>
                    </a:cubicBezTo>
                    <a:cubicBezTo>
                      <a:pt x="377" y="348"/>
                      <a:pt x="377" y="139"/>
                      <a:pt x="356" y="34"/>
                    </a:cubicBezTo>
                    <a:cubicBezTo>
                      <a:pt x="356" y="10"/>
                      <a:pt x="344" y="0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5772875" y="1002250"/>
                <a:ext cx="136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10" extrusionOk="0">
                    <a:moveTo>
                      <a:pt x="233" y="0"/>
                    </a:moveTo>
                    <a:cubicBezTo>
                      <a:pt x="216" y="0"/>
                      <a:pt x="201" y="1"/>
                      <a:pt x="189" y="4"/>
                    </a:cubicBezTo>
                    <a:cubicBezTo>
                      <a:pt x="85" y="4"/>
                      <a:pt x="1" y="67"/>
                      <a:pt x="1" y="88"/>
                    </a:cubicBezTo>
                    <a:cubicBezTo>
                      <a:pt x="1" y="109"/>
                      <a:pt x="273" y="109"/>
                      <a:pt x="377" y="109"/>
                    </a:cubicBezTo>
                    <a:cubicBezTo>
                      <a:pt x="482" y="109"/>
                      <a:pt x="545" y="88"/>
                      <a:pt x="545" y="67"/>
                    </a:cubicBezTo>
                    <a:cubicBezTo>
                      <a:pt x="527" y="49"/>
                      <a:pt x="339" y="0"/>
                      <a:pt x="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5622750" y="1173400"/>
                <a:ext cx="78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49" extrusionOk="0">
                    <a:moveTo>
                      <a:pt x="64" y="0"/>
                    </a:moveTo>
                    <a:cubicBezTo>
                      <a:pt x="22" y="0"/>
                      <a:pt x="1" y="42"/>
                      <a:pt x="43" y="126"/>
                    </a:cubicBezTo>
                    <a:cubicBezTo>
                      <a:pt x="67" y="142"/>
                      <a:pt x="112" y="149"/>
                      <a:pt x="159" y="149"/>
                    </a:cubicBezTo>
                    <a:cubicBezTo>
                      <a:pt x="235" y="149"/>
                      <a:pt x="315" y="131"/>
                      <a:pt x="315" y="105"/>
                    </a:cubicBezTo>
                    <a:cubicBezTo>
                      <a:pt x="315" y="42"/>
                      <a:pt x="126" y="0"/>
                      <a:pt x="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5180750" y="1192225"/>
                <a:ext cx="136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10" extrusionOk="0">
                    <a:moveTo>
                      <a:pt x="168" y="1"/>
                    </a:moveTo>
                    <a:cubicBezTo>
                      <a:pt x="63" y="1"/>
                      <a:pt x="0" y="22"/>
                      <a:pt x="0" y="43"/>
                    </a:cubicBezTo>
                    <a:cubicBezTo>
                      <a:pt x="0" y="61"/>
                      <a:pt x="202" y="110"/>
                      <a:pt x="311" y="110"/>
                    </a:cubicBezTo>
                    <a:cubicBezTo>
                      <a:pt x="329" y="110"/>
                      <a:pt x="344" y="108"/>
                      <a:pt x="356" y="105"/>
                    </a:cubicBezTo>
                    <a:cubicBezTo>
                      <a:pt x="461" y="105"/>
                      <a:pt x="544" y="43"/>
                      <a:pt x="544" y="22"/>
                    </a:cubicBezTo>
                    <a:cubicBezTo>
                      <a:pt x="544" y="1"/>
                      <a:pt x="272" y="1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5740450" y="956325"/>
                <a:ext cx="37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82" extrusionOk="0">
                    <a:moveTo>
                      <a:pt x="22" y="0"/>
                    </a:moveTo>
                    <a:cubicBezTo>
                      <a:pt x="1" y="0"/>
                      <a:pt x="1" y="251"/>
                      <a:pt x="1" y="335"/>
                    </a:cubicBezTo>
                    <a:cubicBezTo>
                      <a:pt x="22" y="419"/>
                      <a:pt x="42" y="481"/>
                      <a:pt x="63" y="481"/>
                    </a:cubicBezTo>
                    <a:cubicBezTo>
                      <a:pt x="105" y="481"/>
                      <a:pt x="147" y="251"/>
                      <a:pt x="126" y="147"/>
                    </a:cubicBezTo>
                    <a:cubicBezTo>
                      <a:pt x="105" y="63"/>
                      <a:pt x="42" y="0"/>
                      <a:pt x="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5574625" y="1164500"/>
                <a:ext cx="37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315" extrusionOk="0">
                    <a:moveTo>
                      <a:pt x="43" y="1"/>
                    </a:moveTo>
                    <a:cubicBezTo>
                      <a:pt x="1" y="1"/>
                      <a:pt x="1" y="168"/>
                      <a:pt x="1" y="210"/>
                    </a:cubicBezTo>
                    <a:cubicBezTo>
                      <a:pt x="1" y="273"/>
                      <a:pt x="43" y="315"/>
                      <a:pt x="64" y="315"/>
                    </a:cubicBezTo>
                    <a:cubicBezTo>
                      <a:pt x="85" y="315"/>
                      <a:pt x="147" y="168"/>
                      <a:pt x="147" y="105"/>
                    </a:cubicBezTo>
                    <a:cubicBezTo>
                      <a:pt x="105" y="22"/>
                      <a:pt x="64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5164525" y="1163450"/>
                <a:ext cx="31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99" extrusionOk="0">
                    <a:moveTo>
                      <a:pt x="43" y="1"/>
                    </a:moveTo>
                    <a:cubicBezTo>
                      <a:pt x="1" y="22"/>
                      <a:pt x="1" y="168"/>
                      <a:pt x="1" y="252"/>
                    </a:cubicBezTo>
                    <a:cubicBezTo>
                      <a:pt x="1" y="336"/>
                      <a:pt x="1" y="398"/>
                      <a:pt x="43" y="398"/>
                    </a:cubicBezTo>
                    <a:cubicBezTo>
                      <a:pt x="63" y="398"/>
                      <a:pt x="126" y="210"/>
                      <a:pt x="105" y="126"/>
                    </a:cubicBezTo>
                    <a:cubicBezTo>
                      <a:pt x="105" y="43"/>
                      <a:pt x="63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1763925" y="1000775"/>
                <a:ext cx="89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06" extrusionOk="0">
                    <a:moveTo>
                      <a:pt x="105" y="1"/>
                    </a:moveTo>
                    <a:cubicBezTo>
                      <a:pt x="21" y="1"/>
                      <a:pt x="0" y="42"/>
                      <a:pt x="0" y="63"/>
                    </a:cubicBezTo>
                    <a:cubicBezTo>
                      <a:pt x="0" y="105"/>
                      <a:pt x="189" y="105"/>
                      <a:pt x="251" y="105"/>
                    </a:cubicBezTo>
                    <a:cubicBezTo>
                      <a:pt x="293" y="105"/>
                      <a:pt x="356" y="63"/>
                      <a:pt x="356" y="42"/>
                    </a:cubicBezTo>
                    <a:cubicBezTo>
                      <a:pt x="356" y="22"/>
                      <a:pt x="168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1748225" y="1001300"/>
                <a:ext cx="89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6" extrusionOk="0">
                    <a:moveTo>
                      <a:pt x="105" y="1"/>
                    </a:moveTo>
                    <a:cubicBezTo>
                      <a:pt x="63" y="1"/>
                      <a:pt x="1" y="21"/>
                      <a:pt x="1" y="42"/>
                    </a:cubicBezTo>
                    <a:cubicBezTo>
                      <a:pt x="1" y="84"/>
                      <a:pt x="189" y="105"/>
                      <a:pt x="252" y="105"/>
                    </a:cubicBezTo>
                    <a:cubicBezTo>
                      <a:pt x="314" y="105"/>
                      <a:pt x="356" y="42"/>
                      <a:pt x="356" y="21"/>
                    </a:cubicBezTo>
                    <a:cubicBezTo>
                      <a:pt x="356" y="1"/>
                      <a:pt x="168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1681275" y="1002350"/>
                <a:ext cx="84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06" extrusionOk="0">
                    <a:moveTo>
                      <a:pt x="105" y="0"/>
                    </a:moveTo>
                    <a:cubicBezTo>
                      <a:pt x="42" y="0"/>
                      <a:pt x="0" y="42"/>
                      <a:pt x="0" y="63"/>
                    </a:cubicBezTo>
                    <a:cubicBezTo>
                      <a:pt x="0" y="84"/>
                      <a:pt x="168" y="105"/>
                      <a:pt x="231" y="105"/>
                    </a:cubicBezTo>
                    <a:cubicBezTo>
                      <a:pt x="314" y="105"/>
                      <a:pt x="335" y="63"/>
                      <a:pt x="335" y="21"/>
                    </a:cubicBezTo>
                    <a:cubicBezTo>
                      <a:pt x="335" y="0"/>
                      <a:pt x="147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5563650" y="1169725"/>
                <a:ext cx="42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5" extrusionOk="0">
                    <a:moveTo>
                      <a:pt x="105" y="1"/>
                    </a:moveTo>
                    <a:cubicBezTo>
                      <a:pt x="84" y="1"/>
                      <a:pt x="0" y="189"/>
                      <a:pt x="21" y="252"/>
                    </a:cubicBezTo>
                    <a:cubicBezTo>
                      <a:pt x="63" y="294"/>
                      <a:pt x="105" y="315"/>
                      <a:pt x="126" y="315"/>
                    </a:cubicBezTo>
                    <a:cubicBezTo>
                      <a:pt x="168" y="315"/>
                      <a:pt x="168" y="168"/>
                      <a:pt x="168" y="106"/>
                    </a:cubicBezTo>
                    <a:cubicBezTo>
                      <a:pt x="168" y="43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5561025" y="1006000"/>
                <a:ext cx="83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210" y="1"/>
                    </a:moveTo>
                    <a:lnTo>
                      <a:pt x="105" y="22"/>
                    </a:lnTo>
                    <a:cubicBezTo>
                      <a:pt x="1" y="64"/>
                      <a:pt x="126" y="147"/>
                      <a:pt x="231" y="168"/>
                    </a:cubicBezTo>
                    <a:cubicBezTo>
                      <a:pt x="250" y="176"/>
                      <a:pt x="265" y="179"/>
                      <a:pt x="277" y="179"/>
                    </a:cubicBezTo>
                    <a:cubicBezTo>
                      <a:pt x="332" y="179"/>
                      <a:pt x="317" y="108"/>
                      <a:pt x="231" y="22"/>
                    </a:cubicBezTo>
                    <a:lnTo>
                      <a:pt x="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1760775" y="1066175"/>
                <a:ext cx="840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90" extrusionOk="0">
                    <a:moveTo>
                      <a:pt x="105" y="0"/>
                    </a:moveTo>
                    <a:cubicBezTo>
                      <a:pt x="64" y="0"/>
                      <a:pt x="1" y="21"/>
                      <a:pt x="1" y="42"/>
                    </a:cubicBezTo>
                    <a:cubicBezTo>
                      <a:pt x="1" y="59"/>
                      <a:pt x="124" y="89"/>
                      <a:pt x="193" y="89"/>
                    </a:cubicBezTo>
                    <a:cubicBezTo>
                      <a:pt x="210" y="89"/>
                      <a:pt x="223" y="88"/>
                      <a:pt x="231" y="84"/>
                    </a:cubicBezTo>
                    <a:cubicBezTo>
                      <a:pt x="315" y="84"/>
                      <a:pt x="336" y="42"/>
                      <a:pt x="336" y="21"/>
                    </a:cubicBezTo>
                    <a:cubicBezTo>
                      <a:pt x="336" y="0"/>
                      <a:pt x="168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5792750" y="940625"/>
                <a:ext cx="265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78" extrusionOk="0">
                    <a:moveTo>
                      <a:pt x="22" y="0"/>
                    </a:moveTo>
                    <a:cubicBezTo>
                      <a:pt x="1" y="0"/>
                      <a:pt x="1" y="168"/>
                      <a:pt x="1" y="251"/>
                    </a:cubicBezTo>
                    <a:cubicBezTo>
                      <a:pt x="1" y="335"/>
                      <a:pt x="1" y="377"/>
                      <a:pt x="22" y="377"/>
                    </a:cubicBezTo>
                    <a:cubicBezTo>
                      <a:pt x="43" y="377"/>
                      <a:pt x="106" y="210"/>
                      <a:pt x="106" y="126"/>
                    </a:cubicBezTo>
                    <a:cubicBezTo>
                      <a:pt x="106" y="42"/>
                      <a:pt x="43" y="0"/>
                      <a:pt x="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1818325" y="1088000"/>
                <a:ext cx="84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" extrusionOk="0">
                    <a:moveTo>
                      <a:pt x="150" y="0"/>
                    </a:moveTo>
                    <a:cubicBezTo>
                      <a:pt x="133" y="0"/>
                      <a:pt x="117" y="2"/>
                      <a:pt x="105" y="6"/>
                    </a:cubicBezTo>
                    <a:cubicBezTo>
                      <a:pt x="21" y="6"/>
                      <a:pt x="0" y="48"/>
                      <a:pt x="0" y="90"/>
                    </a:cubicBezTo>
                    <a:cubicBezTo>
                      <a:pt x="0" y="110"/>
                      <a:pt x="189" y="110"/>
                      <a:pt x="231" y="110"/>
                    </a:cubicBezTo>
                    <a:cubicBezTo>
                      <a:pt x="293" y="110"/>
                      <a:pt x="335" y="90"/>
                      <a:pt x="335" y="48"/>
                    </a:cubicBezTo>
                    <a:cubicBezTo>
                      <a:pt x="335" y="31"/>
                      <a:pt x="226" y="0"/>
                      <a:pt x="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672975" y="943250"/>
                <a:ext cx="21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8" extrusionOk="0">
                    <a:moveTo>
                      <a:pt x="42" y="0"/>
                    </a:moveTo>
                    <a:cubicBezTo>
                      <a:pt x="42" y="0"/>
                      <a:pt x="21" y="105"/>
                      <a:pt x="0" y="126"/>
                    </a:cubicBezTo>
                    <a:cubicBezTo>
                      <a:pt x="0" y="146"/>
                      <a:pt x="42" y="167"/>
                      <a:pt x="42" y="167"/>
                    </a:cubicBezTo>
                    <a:cubicBezTo>
                      <a:pt x="84" y="167"/>
                      <a:pt x="84" y="63"/>
                      <a:pt x="84" y="42"/>
                    </a:cubicBezTo>
                    <a:cubicBezTo>
                      <a:pt x="84" y="21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833575" y="925975"/>
                <a:ext cx="2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189" extrusionOk="0">
                    <a:moveTo>
                      <a:pt x="63" y="1"/>
                    </a:moveTo>
                    <a:cubicBezTo>
                      <a:pt x="42" y="1"/>
                      <a:pt x="0" y="84"/>
                      <a:pt x="0" y="126"/>
                    </a:cubicBezTo>
                    <a:cubicBezTo>
                      <a:pt x="0" y="168"/>
                      <a:pt x="63" y="189"/>
                      <a:pt x="63" y="189"/>
                    </a:cubicBezTo>
                    <a:cubicBezTo>
                      <a:pt x="84" y="189"/>
                      <a:pt x="84" y="84"/>
                      <a:pt x="84" y="63"/>
                    </a:cubicBezTo>
                    <a:cubicBezTo>
                      <a:pt x="84" y="21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1701150" y="1011775"/>
                <a:ext cx="52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4" extrusionOk="0">
                    <a:moveTo>
                      <a:pt x="84" y="0"/>
                    </a:moveTo>
                    <a:cubicBezTo>
                      <a:pt x="21" y="0"/>
                      <a:pt x="0" y="21"/>
                      <a:pt x="0" y="21"/>
                    </a:cubicBezTo>
                    <a:cubicBezTo>
                      <a:pt x="0" y="42"/>
                      <a:pt x="84" y="84"/>
                      <a:pt x="126" y="84"/>
                    </a:cubicBezTo>
                    <a:cubicBezTo>
                      <a:pt x="189" y="84"/>
                      <a:pt x="210" y="21"/>
                      <a:pt x="210" y="21"/>
                    </a:cubicBezTo>
                    <a:cubicBezTo>
                      <a:pt x="210" y="0"/>
                      <a:pt x="105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1827725" y="1055250"/>
                <a:ext cx="42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5" extrusionOk="0">
                    <a:moveTo>
                      <a:pt x="51" y="0"/>
                    </a:moveTo>
                    <a:cubicBezTo>
                      <a:pt x="20" y="0"/>
                      <a:pt x="1" y="19"/>
                      <a:pt x="1" y="19"/>
                    </a:cubicBezTo>
                    <a:lnTo>
                      <a:pt x="106" y="123"/>
                    </a:lnTo>
                    <a:cubicBezTo>
                      <a:pt x="147" y="144"/>
                      <a:pt x="168" y="144"/>
                      <a:pt x="168" y="144"/>
                    </a:cubicBezTo>
                    <a:cubicBezTo>
                      <a:pt x="168" y="144"/>
                      <a:pt x="127" y="60"/>
                      <a:pt x="106" y="19"/>
                    </a:cubicBezTo>
                    <a:cubicBezTo>
                      <a:pt x="85" y="5"/>
                      <a:pt x="66" y="0"/>
                      <a:pt x="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1779600" y="1056675"/>
                <a:ext cx="4225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29" extrusionOk="0">
                    <a:moveTo>
                      <a:pt x="145" y="0"/>
                    </a:moveTo>
                    <a:cubicBezTo>
                      <a:pt x="130" y="0"/>
                      <a:pt x="59" y="69"/>
                      <a:pt x="22" y="87"/>
                    </a:cubicBezTo>
                    <a:cubicBezTo>
                      <a:pt x="1" y="108"/>
                      <a:pt x="1" y="129"/>
                      <a:pt x="1" y="129"/>
                    </a:cubicBezTo>
                    <a:cubicBezTo>
                      <a:pt x="43" y="129"/>
                      <a:pt x="106" y="87"/>
                      <a:pt x="147" y="87"/>
                    </a:cubicBezTo>
                    <a:cubicBezTo>
                      <a:pt x="168" y="66"/>
                      <a:pt x="147" y="3"/>
                      <a:pt x="147" y="3"/>
                    </a:cubicBezTo>
                    <a:cubicBezTo>
                      <a:pt x="147" y="1"/>
                      <a:pt x="146" y="0"/>
                      <a:pt x="1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1693300" y="1038450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42" y="0"/>
                    </a:moveTo>
                    <a:cubicBezTo>
                      <a:pt x="1" y="0"/>
                      <a:pt x="1" y="105"/>
                      <a:pt x="1" y="126"/>
                    </a:cubicBezTo>
                    <a:cubicBezTo>
                      <a:pt x="1" y="168"/>
                      <a:pt x="42" y="188"/>
                      <a:pt x="42" y="188"/>
                    </a:cubicBezTo>
                    <a:cubicBezTo>
                      <a:pt x="42" y="188"/>
                      <a:pt x="63" y="105"/>
                      <a:pt x="84" y="63"/>
                    </a:cubicBezTo>
                    <a:cubicBezTo>
                      <a:pt x="84" y="21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817350" y="912375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63" y="1"/>
                    </a:moveTo>
                    <a:cubicBezTo>
                      <a:pt x="63" y="1"/>
                      <a:pt x="21" y="84"/>
                      <a:pt x="0" y="126"/>
                    </a:cubicBezTo>
                    <a:cubicBezTo>
                      <a:pt x="0" y="147"/>
                      <a:pt x="63" y="189"/>
                      <a:pt x="63" y="189"/>
                    </a:cubicBezTo>
                    <a:cubicBezTo>
                      <a:pt x="84" y="189"/>
                      <a:pt x="84" y="84"/>
                      <a:pt x="84" y="42"/>
                    </a:cubicBezTo>
                    <a:cubicBezTo>
                      <a:pt x="84" y="21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1961125" y="781600"/>
                <a:ext cx="3675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31" extrusionOk="0">
                    <a:moveTo>
                      <a:pt x="147" y="1"/>
                    </a:moveTo>
                    <a:lnTo>
                      <a:pt x="147" y="1"/>
                    </a:lnTo>
                    <a:cubicBezTo>
                      <a:pt x="147" y="1"/>
                      <a:pt x="42" y="22"/>
                      <a:pt x="21" y="42"/>
                    </a:cubicBezTo>
                    <a:cubicBezTo>
                      <a:pt x="0" y="84"/>
                      <a:pt x="21" y="126"/>
                      <a:pt x="21" y="126"/>
                    </a:cubicBezTo>
                    <a:cubicBezTo>
                      <a:pt x="21" y="129"/>
                      <a:pt x="23" y="130"/>
                      <a:pt x="26" y="130"/>
                    </a:cubicBezTo>
                    <a:cubicBezTo>
                      <a:pt x="43" y="130"/>
                      <a:pt x="108" y="79"/>
                      <a:pt x="126" y="42"/>
                    </a:cubicBezTo>
                    <a:cubicBezTo>
                      <a:pt x="147" y="22"/>
                      <a:pt x="147" y="1"/>
                      <a:pt x="1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5751950" y="992925"/>
                <a:ext cx="4225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0" extrusionOk="0">
                    <a:moveTo>
                      <a:pt x="168" y="1"/>
                    </a:moveTo>
                    <a:cubicBezTo>
                      <a:pt x="168" y="1"/>
                      <a:pt x="64" y="43"/>
                      <a:pt x="22" y="43"/>
                    </a:cubicBezTo>
                    <a:cubicBezTo>
                      <a:pt x="1" y="64"/>
                      <a:pt x="22" y="126"/>
                      <a:pt x="22" y="126"/>
                    </a:cubicBezTo>
                    <a:cubicBezTo>
                      <a:pt x="22" y="129"/>
                      <a:pt x="23" y="130"/>
                      <a:pt x="25" y="130"/>
                    </a:cubicBezTo>
                    <a:cubicBezTo>
                      <a:pt x="39" y="130"/>
                      <a:pt x="108" y="61"/>
                      <a:pt x="126" y="43"/>
                    </a:cubicBezTo>
                    <a:cubicBezTo>
                      <a:pt x="168" y="22"/>
                      <a:pt x="168" y="1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5756150" y="989175"/>
                <a:ext cx="36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1" extrusionOk="0">
                    <a:moveTo>
                      <a:pt x="123" y="1"/>
                    </a:moveTo>
                    <a:cubicBezTo>
                      <a:pt x="108" y="1"/>
                      <a:pt x="40" y="69"/>
                      <a:pt x="21" y="88"/>
                    </a:cubicBezTo>
                    <a:cubicBezTo>
                      <a:pt x="0" y="109"/>
                      <a:pt x="0" y="151"/>
                      <a:pt x="0" y="151"/>
                    </a:cubicBezTo>
                    <a:cubicBezTo>
                      <a:pt x="0" y="151"/>
                      <a:pt x="105" y="88"/>
                      <a:pt x="126" y="88"/>
                    </a:cubicBezTo>
                    <a:cubicBezTo>
                      <a:pt x="147" y="67"/>
                      <a:pt x="126" y="46"/>
                      <a:pt x="126" y="4"/>
                    </a:cubicBezTo>
                    <a:cubicBezTo>
                      <a:pt x="126" y="2"/>
                      <a:pt x="125" y="1"/>
                      <a:pt x="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1776475" y="1059900"/>
                <a:ext cx="42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50" extrusionOk="0">
                    <a:moveTo>
                      <a:pt x="168" y="0"/>
                    </a:moveTo>
                    <a:cubicBezTo>
                      <a:pt x="168" y="0"/>
                      <a:pt x="63" y="63"/>
                      <a:pt x="21" y="63"/>
                    </a:cubicBezTo>
                    <a:cubicBezTo>
                      <a:pt x="0" y="84"/>
                      <a:pt x="21" y="146"/>
                      <a:pt x="21" y="146"/>
                    </a:cubicBezTo>
                    <a:cubicBezTo>
                      <a:pt x="21" y="149"/>
                      <a:pt x="22" y="150"/>
                      <a:pt x="24" y="150"/>
                    </a:cubicBezTo>
                    <a:cubicBezTo>
                      <a:pt x="39" y="150"/>
                      <a:pt x="107" y="81"/>
                      <a:pt x="126" y="63"/>
                    </a:cubicBezTo>
                    <a:cubicBezTo>
                      <a:pt x="168" y="42"/>
                      <a:pt x="168" y="0"/>
                      <a:pt x="1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5670350" y="1027450"/>
                <a:ext cx="2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90" extrusionOk="0">
                    <a:moveTo>
                      <a:pt x="43" y="1"/>
                    </a:moveTo>
                    <a:cubicBezTo>
                      <a:pt x="22" y="1"/>
                      <a:pt x="1" y="84"/>
                      <a:pt x="1" y="126"/>
                    </a:cubicBezTo>
                    <a:cubicBezTo>
                      <a:pt x="1" y="147"/>
                      <a:pt x="43" y="189"/>
                      <a:pt x="43" y="189"/>
                    </a:cubicBezTo>
                    <a:cubicBezTo>
                      <a:pt x="85" y="189"/>
                      <a:pt x="85" y="84"/>
                      <a:pt x="85" y="43"/>
                    </a:cubicBezTo>
                    <a:cubicBezTo>
                      <a:pt x="85" y="22"/>
                      <a:pt x="43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1844475" y="1086050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63" y="0"/>
                    </a:moveTo>
                    <a:cubicBezTo>
                      <a:pt x="63" y="0"/>
                      <a:pt x="21" y="105"/>
                      <a:pt x="1" y="126"/>
                    </a:cubicBezTo>
                    <a:cubicBezTo>
                      <a:pt x="1" y="168"/>
                      <a:pt x="63" y="188"/>
                      <a:pt x="63" y="188"/>
                    </a:cubicBezTo>
                    <a:cubicBezTo>
                      <a:pt x="84" y="188"/>
                      <a:pt x="84" y="84"/>
                      <a:pt x="84" y="63"/>
                    </a:cubicBezTo>
                    <a:cubicBezTo>
                      <a:pt x="84" y="21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1777000" y="1088125"/>
                <a:ext cx="2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90" extrusionOk="0">
                    <a:moveTo>
                      <a:pt x="63" y="1"/>
                    </a:moveTo>
                    <a:cubicBezTo>
                      <a:pt x="63" y="1"/>
                      <a:pt x="42" y="85"/>
                      <a:pt x="0" y="126"/>
                    </a:cubicBezTo>
                    <a:cubicBezTo>
                      <a:pt x="0" y="168"/>
                      <a:pt x="63" y="189"/>
                      <a:pt x="63" y="189"/>
                    </a:cubicBezTo>
                    <a:cubicBezTo>
                      <a:pt x="84" y="189"/>
                      <a:pt x="84" y="85"/>
                      <a:pt x="84" y="43"/>
                    </a:cubicBezTo>
                    <a:cubicBezTo>
                      <a:pt x="84" y="22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39"/>
            <p:cNvSpPr/>
            <p:nvPr/>
          </p:nvSpPr>
          <p:spPr>
            <a:xfrm rot="10800000">
              <a:off x="-1433781" y="4003155"/>
              <a:ext cx="4380573" cy="597193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 rot="10891408">
              <a:off x="-1465426" y="4265172"/>
              <a:ext cx="4434309" cy="568224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9"/>
          <p:cNvGrpSpPr/>
          <p:nvPr/>
        </p:nvGrpSpPr>
        <p:grpSpPr>
          <a:xfrm rot="5400000">
            <a:off x="6474238" y="1804125"/>
            <a:ext cx="1622196" cy="1206573"/>
            <a:chOff x="-1648119" y="3591836"/>
            <a:chExt cx="4603280" cy="1314063"/>
          </a:xfrm>
        </p:grpSpPr>
        <p:grpSp>
          <p:nvGrpSpPr>
            <p:cNvPr id="561" name="Google Shape;561;p39"/>
            <p:cNvGrpSpPr/>
            <p:nvPr/>
          </p:nvGrpSpPr>
          <p:grpSpPr>
            <a:xfrm rot="10800000">
              <a:off x="-1648119" y="3591836"/>
              <a:ext cx="4575248" cy="645853"/>
              <a:chOff x="1681275" y="728975"/>
              <a:chExt cx="4253275" cy="490025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1718400" y="747425"/>
                <a:ext cx="4072300" cy="415525"/>
              </a:xfrm>
              <a:custGeom>
                <a:avLst/>
                <a:gdLst/>
                <a:ahLst/>
                <a:cxnLst/>
                <a:rect l="l" t="t" r="r" b="b"/>
                <a:pathLst>
                  <a:path w="162892" h="16621" extrusionOk="0">
                    <a:moveTo>
                      <a:pt x="145127" y="1055"/>
                    </a:moveTo>
                    <a:cubicBezTo>
                      <a:pt x="145303" y="1055"/>
                      <a:pt x="145480" y="1111"/>
                      <a:pt x="145650" y="1179"/>
                    </a:cubicBezTo>
                    <a:cubicBezTo>
                      <a:pt x="145336" y="1179"/>
                      <a:pt x="145002" y="1200"/>
                      <a:pt x="144688" y="1200"/>
                    </a:cubicBezTo>
                    <a:cubicBezTo>
                      <a:pt x="144831" y="1095"/>
                      <a:pt x="144979" y="1055"/>
                      <a:pt x="145127" y="1055"/>
                    </a:cubicBezTo>
                    <a:close/>
                    <a:moveTo>
                      <a:pt x="151556" y="1092"/>
                    </a:moveTo>
                    <a:cubicBezTo>
                      <a:pt x="151626" y="1092"/>
                      <a:pt x="151676" y="1161"/>
                      <a:pt x="151676" y="1179"/>
                    </a:cubicBezTo>
                    <a:cubicBezTo>
                      <a:pt x="151676" y="1200"/>
                      <a:pt x="151613" y="1242"/>
                      <a:pt x="151572" y="1242"/>
                    </a:cubicBezTo>
                    <a:cubicBezTo>
                      <a:pt x="151509" y="1242"/>
                      <a:pt x="151321" y="1200"/>
                      <a:pt x="151300" y="1179"/>
                    </a:cubicBezTo>
                    <a:cubicBezTo>
                      <a:pt x="151300" y="1158"/>
                      <a:pt x="151488" y="1117"/>
                      <a:pt x="151530" y="1096"/>
                    </a:cubicBezTo>
                    <a:cubicBezTo>
                      <a:pt x="151539" y="1093"/>
                      <a:pt x="151548" y="1092"/>
                      <a:pt x="151556" y="1092"/>
                    </a:cubicBezTo>
                    <a:close/>
                    <a:moveTo>
                      <a:pt x="153915" y="1200"/>
                    </a:moveTo>
                    <a:cubicBezTo>
                      <a:pt x="153915" y="1200"/>
                      <a:pt x="153936" y="1305"/>
                      <a:pt x="153936" y="1347"/>
                    </a:cubicBezTo>
                    <a:cubicBezTo>
                      <a:pt x="153936" y="1368"/>
                      <a:pt x="153894" y="1389"/>
                      <a:pt x="153894" y="1389"/>
                    </a:cubicBezTo>
                    <a:cubicBezTo>
                      <a:pt x="153873" y="1389"/>
                      <a:pt x="153873" y="1368"/>
                      <a:pt x="153873" y="1347"/>
                    </a:cubicBezTo>
                    <a:cubicBezTo>
                      <a:pt x="153873" y="1305"/>
                      <a:pt x="153894" y="1242"/>
                      <a:pt x="153915" y="1200"/>
                    </a:cubicBezTo>
                    <a:close/>
                    <a:moveTo>
                      <a:pt x="139603" y="1389"/>
                    </a:moveTo>
                    <a:cubicBezTo>
                      <a:pt x="139666" y="1389"/>
                      <a:pt x="139687" y="1451"/>
                      <a:pt x="139687" y="1451"/>
                    </a:cubicBezTo>
                    <a:cubicBezTo>
                      <a:pt x="139687" y="1472"/>
                      <a:pt x="139645" y="1472"/>
                      <a:pt x="139603" y="1472"/>
                    </a:cubicBezTo>
                    <a:cubicBezTo>
                      <a:pt x="139561" y="1472"/>
                      <a:pt x="139478" y="1451"/>
                      <a:pt x="139478" y="1409"/>
                    </a:cubicBezTo>
                    <a:cubicBezTo>
                      <a:pt x="139478" y="1389"/>
                      <a:pt x="139582" y="1389"/>
                      <a:pt x="139603" y="1389"/>
                    </a:cubicBezTo>
                    <a:close/>
                    <a:moveTo>
                      <a:pt x="154564" y="1409"/>
                    </a:moveTo>
                    <a:cubicBezTo>
                      <a:pt x="154626" y="1409"/>
                      <a:pt x="154815" y="1472"/>
                      <a:pt x="154815" y="1472"/>
                    </a:cubicBezTo>
                    <a:cubicBezTo>
                      <a:pt x="154815" y="1472"/>
                      <a:pt x="154647" y="1514"/>
                      <a:pt x="154606" y="1556"/>
                    </a:cubicBezTo>
                    <a:cubicBezTo>
                      <a:pt x="154599" y="1558"/>
                      <a:pt x="154592" y="1559"/>
                      <a:pt x="154584" y="1559"/>
                    </a:cubicBezTo>
                    <a:cubicBezTo>
                      <a:pt x="154525" y="1559"/>
                      <a:pt x="154459" y="1491"/>
                      <a:pt x="154459" y="1472"/>
                    </a:cubicBezTo>
                    <a:cubicBezTo>
                      <a:pt x="154459" y="1451"/>
                      <a:pt x="154522" y="1409"/>
                      <a:pt x="154564" y="1409"/>
                    </a:cubicBezTo>
                    <a:close/>
                    <a:moveTo>
                      <a:pt x="155401" y="1598"/>
                    </a:moveTo>
                    <a:cubicBezTo>
                      <a:pt x="155463" y="1598"/>
                      <a:pt x="155673" y="1661"/>
                      <a:pt x="155694" y="1661"/>
                    </a:cubicBezTo>
                    <a:cubicBezTo>
                      <a:pt x="155694" y="1661"/>
                      <a:pt x="155484" y="1681"/>
                      <a:pt x="155401" y="1681"/>
                    </a:cubicBezTo>
                    <a:cubicBezTo>
                      <a:pt x="155338" y="1681"/>
                      <a:pt x="155275" y="1640"/>
                      <a:pt x="155275" y="1619"/>
                    </a:cubicBezTo>
                    <a:cubicBezTo>
                      <a:pt x="155275" y="1619"/>
                      <a:pt x="155338" y="1598"/>
                      <a:pt x="155401" y="1598"/>
                    </a:cubicBezTo>
                    <a:close/>
                    <a:moveTo>
                      <a:pt x="156171" y="1754"/>
                    </a:moveTo>
                    <a:cubicBezTo>
                      <a:pt x="156225" y="1754"/>
                      <a:pt x="156279" y="1811"/>
                      <a:pt x="156279" y="1828"/>
                    </a:cubicBezTo>
                    <a:cubicBezTo>
                      <a:pt x="156279" y="1870"/>
                      <a:pt x="156217" y="1891"/>
                      <a:pt x="156175" y="1891"/>
                    </a:cubicBezTo>
                    <a:cubicBezTo>
                      <a:pt x="156091" y="1891"/>
                      <a:pt x="155903" y="1870"/>
                      <a:pt x="155924" y="1828"/>
                    </a:cubicBezTo>
                    <a:cubicBezTo>
                      <a:pt x="155924" y="1828"/>
                      <a:pt x="156091" y="1786"/>
                      <a:pt x="156133" y="1765"/>
                    </a:cubicBezTo>
                    <a:cubicBezTo>
                      <a:pt x="156145" y="1757"/>
                      <a:pt x="156158" y="1754"/>
                      <a:pt x="156171" y="1754"/>
                    </a:cubicBezTo>
                    <a:close/>
                    <a:moveTo>
                      <a:pt x="136109" y="1828"/>
                    </a:moveTo>
                    <a:cubicBezTo>
                      <a:pt x="136151" y="1828"/>
                      <a:pt x="136339" y="1870"/>
                      <a:pt x="136339" y="1891"/>
                    </a:cubicBezTo>
                    <a:cubicBezTo>
                      <a:pt x="136339" y="1891"/>
                      <a:pt x="136193" y="1933"/>
                      <a:pt x="136130" y="1974"/>
                    </a:cubicBezTo>
                    <a:cubicBezTo>
                      <a:pt x="136125" y="1977"/>
                      <a:pt x="136120" y="1978"/>
                      <a:pt x="136115" y="1978"/>
                    </a:cubicBezTo>
                    <a:cubicBezTo>
                      <a:pt x="136071" y="1978"/>
                      <a:pt x="136004" y="1909"/>
                      <a:pt x="136004" y="1891"/>
                    </a:cubicBezTo>
                    <a:cubicBezTo>
                      <a:pt x="136004" y="1870"/>
                      <a:pt x="136046" y="1828"/>
                      <a:pt x="136109" y="1828"/>
                    </a:cubicBezTo>
                    <a:close/>
                    <a:moveTo>
                      <a:pt x="142533" y="1870"/>
                    </a:moveTo>
                    <a:cubicBezTo>
                      <a:pt x="142595" y="1870"/>
                      <a:pt x="142784" y="1912"/>
                      <a:pt x="142784" y="1912"/>
                    </a:cubicBezTo>
                    <a:cubicBezTo>
                      <a:pt x="142784" y="1912"/>
                      <a:pt x="142616" y="1974"/>
                      <a:pt x="142574" y="1995"/>
                    </a:cubicBezTo>
                    <a:cubicBezTo>
                      <a:pt x="142568" y="1998"/>
                      <a:pt x="142560" y="1999"/>
                      <a:pt x="142553" y="1999"/>
                    </a:cubicBezTo>
                    <a:cubicBezTo>
                      <a:pt x="142494" y="1999"/>
                      <a:pt x="142428" y="1930"/>
                      <a:pt x="142428" y="1912"/>
                    </a:cubicBezTo>
                    <a:cubicBezTo>
                      <a:pt x="142428" y="1891"/>
                      <a:pt x="142491" y="1870"/>
                      <a:pt x="142533" y="1870"/>
                    </a:cubicBezTo>
                    <a:close/>
                    <a:moveTo>
                      <a:pt x="141405" y="1892"/>
                    </a:moveTo>
                    <a:cubicBezTo>
                      <a:pt x="141583" y="1892"/>
                      <a:pt x="141765" y="1948"/>
                      <a:pt x="141947" y="2016"/>
                    </a:cubicBezTo>
                    <a:cubicBezTo>
                      <a:pt x="141633" y="2016"/>
                      <a:pt x="141277" y="2016"/>
                      <a:pt x="140963" y="2037"/>
                    </a:cubicBezTo>
                    <a:cubicBezTo>
                      <a:pt x="141107" y="1932"/>
                      <a:pt x="141255" y="1892"/>
                      <a:pt x="141405" y="1892"/>
                    </a:cubicBezTo>
                    <a:close/>
                    <a:moveTo>
                      <a:pt x="145211" y="1661"/>
                    </a:moveTo>
                    <a:lnTo>
                      <a:pt x="145859" y="1891"/>
                    </a:lnTo>
                    <a:lnTo>
                      <a:pt x="146278" y="2079"/>
                    </a:lnTo>
                    <a:cubicBezTo>
                      <a:pt x="146509" y="2054"/>
                      <a:pt x="146652" y="2043"/>
                      <a:pt x="146704" y="2043"/>
                    </a:cubicBezTo>
                    <a:cubicBezTo>
                      <a:pt x="146783" y="2043"/>
                      <a:pt x="146645" y="2070"/>
                      <a:pt x="146278" y="2121"/>
                    </a:cubicBezTo>
                    <a:lnTo>
                      <a:pt x="145190" y="2121"/>
                    </a:lnTo>
                    <a:cubicBezTo>
                      <a:pt x="144583" y="2016"/>
                      <a:pt x="144081" y="1870"/>
                      <a:pt x="144081" y="1828"/>
                    </a:cubicBezTo>
                    <a:cubicBezTo>
                      <a:pt x="144081" y="1807"/>
                      <a:pt x="144583" y="1723"/>
                      <a:pt x="145211" y="1661"/>
                    </a:cubicBezTo>
                    <a:close/>
                    <a:moveTo>
                      <a:pt x="139919" y="1931"/>
                    </a:moveTo>
                    <a:cubicBezTo>
                      <a:pt x="140099" y="1931"/>
                      <a:pt x="140117" y="2164"/>
                      <a:pt x="139939" y="2164"/>
                    </a:cubicBezTo>
                    <a:cubicBezTo>
                      <a:pt x="139932" y="2164"/>
                      <a:pt x="139925" y="2164"/>
                      <a:pt x="139917" y="2163"/>
                    </a:cubicBezTo>
                    <a:cubicBezTo>
                      <a:pt x="139687" y="2142"/>
                      <a:pt x="139499" y="2037"/>
                      <a:pt x="139499" y="2016"/>
                    </a:cubicBezTo>
                    <a:cubicBezTo>
                      <a:pt x="139499" y="1974"/>
                      <a:pt x="139687" y="1933"/>
                      <a:pt x="139896" y="1933"/>
                    </a:cubicBezTo>
                    <a:cubicBezTo>
                      <a:pt x="139904" y="1932"/>
                      <a:pt x="139911" y="1931"/>
                      <a:pt x="139919" y="1931"/>
                    </a:cubicBezTo>
                    <a:close/>
                    <a:moveTo>
                      <a:pt x="43618" y="4749"/>
                    </a:moveTo>
                    <a:cubicBezTo>
                      <a:pt x="45056" y="4749"/>
                      <a:pt x="46054" y="4768"/>
                      <a:pt x="46054" y="4799"/>
                    </a:cubicBezTo>
                    <a:cubicBezTo>
                      <a:pt x="46054" y="4820"/>
                      <a:pt x="44171" y="4862"/>
                      <a:pt x="41890" y="4925"/>
                    </a:cubicBezTo>
                    <a:lnTo>
                      <a:pt x="29922" y="5218"/>
                    </a:lnTo>
                    <a:cubicBezTo>
                      <a:pt x="28771" y="5239"/>
                      <a:pt x="27730" y="5249"/>
                      <a:pt x="26977" y="5249"/>
                    </a:cubicBezTo>
                    <a:cubicBezTo>
                      <a:pt x="26223" y="5249"/>
                      <a:pt x="25758" y="5239"/>
                      <a:pt x="25758" y="5218"/>
                    </a:cubicBezTo>
                    <a:lnTo>
                      <a:pt x="25758" y="5176"/>
                    </a:lnTo>
                    <a:lnTo>
                      <a:pt x="25779" y="5155"/>
                    </a:lnTo>
                    <a:cubicBezTo>
                      <a:pt x="25821" y="5134"/>
                      <a:pt x="27725" y="5071"/>
                      <a:pt x="30005" y="5029"/>
                    </a:cubicBezTo>
                    <a:lnTo>
                      <a:pt x="41890" y="4757"/>
                    </a:lnTo>
                    <a:cubicBezTo>
                      <a:pt x="42507" y="4752"/>
                      <a:pt x="43092" y="4749"/>
                      <a:pt x="43618" y="4749"/>
                    </a:cubicBezTo>
                    <a:close/>
                    <a:moveTo>
                      <a:pt x="156279" y="5699"/>
                    </a:moveTo>
                    <a:cubicBezTo>
                      <a:pt x="156300" y="5699"/>
                      <a:pt x="156405" y="5741"/>
                      <a:pt x="156405" y="5762"/>
                    </a:cubicBezTo>
                    <a:cubicBezTo>
                      <a:pt x="156405" y="5783"/>
                      <a:pt x="156300" y="5783"/>
                      <a:pt x="156279" y="5783"/>
                    </a:cubicBezTo>
                    <a:cubicBezTo>
                      <a:pt x="156217" y="5783"/>
                      <a:pt x="156196" y="5741"/>
                      <a:pt x="156196" y="5741"/>
                    </a:cubicBezTo>
                    <a:cubicBezTo>
                      <a:pt x="156196" y="5699"/>
                      <a:pt x="156238" y="5699"/>
                      <a:pt x="156279" y="5699"/>
                    </a:cubicBezTo>
                    <a:close/>
                    <a:moveTo>
                      <a:pt x="4855" y="5783"/>
                    </a:moveTo>
                    <a:cubicBezTo>
                      <a:pt x="5002" y="5783"/>
                      <a:pt x="5378" y="5803"/>
                      <a:pt x="5378" y="5845"/>
                    </a:cubicBezTo>
                    <a:cubicBezTo>
                      <a:pt x="5378" y="5866"/>
                      <a:pt x="5023" y="5908"/>
                      <a:pt x="4897" y="5908"/>
                    </a:cubicBezTo>
                    <a:cubicBezTo>
                      <a:pt x="4868" y="5916"/>
                      <a:pt x="4841" y="5920"/>
                      <a:pt x="4814" y="5920"/>
                    </a:cubicBezTo>
                    <a:cubicBezTo>
                      <a:pt x="4706" y="5920"/>
                      <a:pt x="4625" y="5862"/>
                      <a:pt x="4625" y="5845"/>
                    </a:cubicBezTo>
                    <a:cubicBezTo>
                      <a:pt x="4604" y="5803"/>
                      <a:pt x="4730" y="5783"/>
                      <a:pt x="4855" y="5783"/>
                    </a:cubicBezTo>
                    <a:close/>
                    <a:moveTo>
                      <a:pt x="153546" y="7035"/>
                    </a:moveTo>
                    <a:cubicBezTo>
                      <a:pt x="153623" y="7035"/>
                      <a:pt x="153706" y="7103"/>
                      <a:pt x="153706" y="7122"/>
                    </a:cubicBezTo>
                    <a:cubicBezTo>
                      <a:pt x="153706" y="7143"/>
                      <a:pt x="153622" y="7163"/>
                      <a:pt x="153517" y="7163"/>
                    </a:cubicBezTo>
                    <a:cubicBezTo>
                      <a:pt x="153413" y="7163"/>
                      <a:pt x="153162" y="7122"/>
                      <a:pt x="153162" y="7122"/>
                    </a:cubicBezTo>
                    <a:cubicBezTo>
                      <a:pt x="153162" y="7122"/>
                      <a:pt x="153413" y="7059"/>
                      <a:pt x="153517" y="7038"/>
                    </a:cubicBezTo>
                    <a:cubicBezTo>
                      <a:pt x="153527" y="7036"/>
                      <a:pt x="153536" y="7035"/>
                      <a:pt x="153546" y="7035"/>
                    </a:cubicBezTo>
                    <a:close/>
                    <a:moveTo>
                      <a:pt x="4813" y="7268"/>
                    </a:moveTo>
                    <a:cubicBezTo>
                      <a:pt x="5127" y="7268"/>
                      <a:pt x="5420" y="7310"/>
                      <a:pt x="5420" y="7331"/>
                    </a:cubicBezTo>
                    <a:cubicBezTo>
                      <a:pt x="5441" y="7352"/>
                      <a:pt x="5148" y="7415"/>
                      <a:pt x="4834" y="7456"/>
                    </a:cubicBezTo>
                    <a:cubicBezTo>
                      <a:pt x="4733" y="7475"/>
                      <a:pt x="4579" y="7483"/>
                      <a:pt x="4414" y="7483"/>
                    </a:cubicBezTo>
                    <a:cubicBezTo>
                      <a:pt x="4036" y="7483"/>
                      <a:pt x="3600" y="7444"/>
                      <a:pt x="3600" y="7415"/>
                    </a:cubicBezTo>
                    <a:cubicBezTo>
                      <a:pt x="3600" y="7352"/>
                      <a:pt x="4500" y="7268"/>
                      <a:pt x="4813" y="7268"/>
                    </a:cubicBezTo>
                    <a:close/>
                    <a:moveTo>
                      <a:pt x="2972" y="7666"/>
                    </a:moveTo>
                    <a:cubicBezTo>
                      <a:pt x="3077" y="7666"/>
                      <a:pt x="3349" y="7728"/>
                      <a:pt x="3349" y="7728"/>
                    </a:cubicBezTo>
                    <a:cubicBezTo>
                      <a:pt x="3349" y="7728"/>
                      <a:pt x="3077" y="7770"/>
                      <a:pt x="2972" y="7791"/>
                    </a:cubicBezTo>
                    <a:cubicBezTo>
                      <a:pt x="2952" y="7799"/>
                      <a:pt x="2933" y="7803"/>
                      <a:pt x="2916" y="7803"/>
                    </a:cubicBezTo>
                    <a:cubicBezTo>
                      <a:pt x="2845" y="7803"/>
                      <a:pt x="2805" y="7745"/>
                      <a:pt x="2805" y="7728"/>
                    </a:cubicBezTo>
                    <a:cubicBezTo>
                      <a:pt x="2805" y="7687"/>
                      <a:pt x="2867" y="7666"/>
                      <a:pt x="2972" y="7666"/>
                    </a:cubicBezTo>
                    <a:close/>
                    <a:moveTo>
                      <a:pt x="3139" y="8461"/>
                    </a:moveTo>
                    <a:cubicBezTo>
                      <a:pt x="3286" y="8461"/>
                      <a:pt x="3432" y="8482"/>
                      <a:pt x="3432" y="8503"/>
                    </a:cubicBezTo>
                    <a:cubicBezTo>
                      <a:pt x="3432" y="8503"/>
                      <a:pt x="3286" y="8524"/>
                      <a:pt x="3139" y="8524"/>
                    </a:cubicBezTo>
                    <a:cubicBezTo>
                      <a:pt x="2972" y="8524"/>
                      <a:pt x="2595" y="8503"/>
                      <a:pt x="2595" y="8503"/>
                    </a:cubicBezTo>
                    <a:cubicBezTo>
                      <a:pt x="2595" y="8482"/>
                      <a:pt x="2972" y="8461"/>
                      <a:pt x="3139" y="8461"/>
                    </a:cubicBezTo>
                    <a:close/>
                    <a:moveTo>
                      <a:pt x="4714" y="8517"/>
                    </a:moveTo>
                    <a:cubicBezTo>
                      <a:pt x="4832" y="8517"/>
                      <a:pt x="4933" y="8530"/>
                      <a:pt x="4960" y="8565"/>
                    </a:cubicBezTo>
                    <a:cubicBezTo>
                      <a:pt x="5014" y="8601"/>
                      <a:pt x="4697" y="8745"/>
                      <a:pt x="4487" y="8745"/>
                    </a:cubicBezTo>
                    <a:cubicBezTo>
                      <a:pt x="4453" y="8745"/>
                      <a:pt x="4421" y="8742"/>
                      <a:pt x="4395" y="8733"/>
                    </a:cubicBezTo>
                    <a:cubicBezTo>
                      <a:pt x="4207" y="8670"/>
                      <a:pt x="4165" y="8607"/>
                      <a:pt x="4290" y="8565"/>
                    </a:cubicBezTo>
                    <a:cubicBezTo>
                      <a:pt x="4363" y="8541"/>
                      <a:pt x="4554" y="8517"/>
                      <a:pt x="4714" y="8517"/>
                    </a:cubicBezTo>
                    <a:close/>
                    <a:moveTo>
                      <a:pt x="157472" y="9005"/>
                    </a:moveTo>
                    <a:cubicBezTo>
                      <a:pt x="157514" y="9005"/>
                      <a:pt x="157556" y="9047"/>
                      <a:pt x="157556" y="9047"/>
                    </a:cubicBezTo>
                    <a:cubicBezTo>
                      <a:pt x="157556" y="9088"/>
                      <a:pt x="157493" y="9088"/>
                      <a:pt x="157472" y="9088"/>
                    </a:cubicBezTo>
                    <a:cubicBezTo>
                      <a:pt x="157466" y="9091"/>
                      <a:pt x="157459" y="9093"/>
                      <a:pt x="157451" y="9093"/>
                    </a:cubicBezTo>
                    <a:cubicBezTo>
                      <a:pt x="157403" y="9093"/>
                      <a:pt x="157329" y="9044"/>
                      <a:pt x="157347" y="9026"/>
                    </a:cubicBezTo>
                    <a:cubicBezTo>
                      <a:pt x="157347" y="9005"/>
                      <a:pt x="157451" y="9005"/>
                      <a:pt x="157472" y="9005"/>
                    </a:cubicBezTo>
                    <a:close/>
                    <a:moveTo>
                      <a:pt x="4109" y="10613"/>
                    </a:moveTo>
                    <a:cubicBezTo>
                      <a:pt x="4186" y="10613"/>
                      <a:pt x="4269" y="10681"/>
                      <a:pt x="4269" y="10700"/>
                    </a:cubicBezTo>
                    <a:cubicBezTo>
                      <a:pt x="4269" y="10720"/>
                      <a:pt x="4186" y="10762"/>
                      <a:pt x="4081" y="10762"/>
                    </a:cubicBezTo>
                    <a:cubicBezTo>
                      <a:pt x="3976" y="10762"/>
                      <a:pt x="3704" y="10720"/>
                      <a:pt x="3704" y="10700"/>
                    </a:cubicBezTo>
                    <a:cubicBezTo>
                      <a:pt x="3704" y="10700"/>
                      <a:pt x="3976" y="10658"/>
                      <a:pt x="4081" y="10616"/>
                    </a:cubicBezTo>
                    <a:cubicBezTo>
                      <a:pt x="4090" y="10614"/>
                      <a:pt x="4100" y="10613"/>
                      <a:pt x="4109" y="10613"/>
                    </a:cubicBezTo>
                    <a:close/>
                    <a:moveTo>
                      <a:pt x="4625" y="10595"/>
                    </a:moveTo>
                    <a:cubicBezTo>
                      <a:pt x="4625" y="10595"/>
                      <a:pt x="4646" y="10700"/>
                      <a:pt x="4646" y="10720"/>
                    </a:cubicBezTo>
                    <a:cubicBezTo>
                      <a:pt x="4646" y="10762"/>
                      <a:pt x="4604" y="10783"/>
                      <a:pt x="4604" y="10783"/>
                    </a:cubicBezTo>
                    <a:cubicBezTo>
                      <a:pt x="4583" y="10783"/>
                      <a:pt x="4583" y="10762"/>
                      <a:pt x="4583" y="10720"/>
                    </a:cubicBezTo>
                    <a:cubicBezTo>
                      <a:pt x="4583" y="10679"/>
                      <a:pt x="4604" y="10595"/>
                      <a:pt x="4625" y="10595"/>
                    </a:cubicBezTo>
                    <a:close/>
                    <a:moveTo>
                      <a:pt x="145969" y="10750"/>
                    </a:moveTo>
                    <a:cubicBezTo>
                      <a:pt x="146125" y="10750"/>
                      <a:pt x="146112" y="10813"/>
                      <a:pt x="146069" y="11013"/>
                    </a:cubicBezTo>
                    <a:cubicBezTo>
                      <a:pt x="145964" y="10972"/>
                      <a:pt x="145839" y="10909"/>
                      <a:pt x="145629" y="10783"/>
                    </a:cubicBezTo>
                    <a:cubicBezTo>
                      <a:pt x="145788" y="10763"/>
                      <a:pt x="145897" y="10750"/>
                      <a:pt x="145969" y="10750"/>
                    </a:cubicBezTo>
                    <a:close/>
                    <a:moveTo>
                      <a:pt x="144701" y="11531"/>
                    </a:moveTo>
                    <a:cubicBezTo>
                      <a:pt x="144793" y="11531"/>
                      <a:pt x="144922" y="11565"/>
                      <a:pt x="144939" y="11599"/>
                    </a:cubicBezTo>
                    <a:cubicBezTo>
                      <a:pt x="144939" y="11599"/>
                      <a:pt x="144730" y="11620"/>
                      <a:pt x="144646" y="11620"/>
                    </a:cubicBezTo>
                    <a:cubicBezTo>
                      <a:pt x="144583" y="11620"/>
                      <a:pt x="144520" y="11578"/>
                      <a:pt x="144520" y="11557"/>
                    </a:cubicBezTo>
                    <a:cubicBezTo>
                      <a:pt x="144520" y="11557"/>
                      <a:pt x="144583" y="11537"/>
                      <a:pt x="144646" y="11537"/>
                    </a:cubicBezTo>
                    <a:cubicBezTo>
                      <a:pt x="144661" y="11533"/>
                      <a:pt x="144680" y="11531"/>
                      <a:pt x="144701" y="11531"/>
                    </a:cubicBezTo>
                    <a:close/>
                    <a:moveTo>
                      <a:pt x="94994" y="12980"/>
                    </a:moveTo>
                    <a:cubicBezTo>
                      <a:pt x="95015" y="12980"/>
                      <a:pt x="95120" y="13001"/>
                      <a:pt x="95120" y="13022"/>
                    </a:cubicBezTo>
                    <a:cubicBezTo>
                      <a:pt x="95120" y="13064"/>
                      <a:pt x="95015" y="13064"/>
                      <a:pt x="94994" y="13064"/>
                    </a:cubicBezTo>
                    <a:cubicBezTo>
                      <a:pt x="94931" y="13064"/>
                      <a:pt x="94910" y="13001"/>
                      <a:pt x="94910" y="13001"/>
                    </a:cubicBezTo>
                    <a:cubicBezTo>
                      <a:pt x="94910" y="12980"/>
                      <a:pt x="94952" y="12980"/>
                      <a:pt x="94994" y="12980"/>
                    </a:cubicBezTo>
                    <a:close/>
                    <a:moveTo>
                      <a:pt x="78611" y="12897"/>
                    </a:moveTo>
                    <a:cubicBezTo>
                      <a:pt x="78611" y="12897"/>
                      <a:pt x="78653" y="13001"/>
                      <a:pt x="78653" y="13022"/>
                    </a:cubicBezTo>
                    <a:cubicBezTo>
                      <a:pt x="78653" y="13064"/>
                      <a:pt x="78590" y="13085"/>
                      <a:pt x="78590" y="13085"/>
                    </a:cubicBezTo>
                    <a:cubicBezTo>
                      <a:pt x="78569" y="13085"/>
                      <a:pt x="78569" y="13064"/>
                      <a:pt x="78569" y="13022"/>
                    </a:cubicBezTo>
                    <a:cubicBezTo>
                      <a:pt x="78569" y="13001"/>
                      <a:pt x="78611" y="12897"/>
                      <a:pt x="78611" y="12897"/>
                    </a:cubicBezTo>
                    <a:close/>
                    <a:moveTo>
                      <a:pt x="91877" y="13064"/>
                    </a:moveTo>
                    <a:cubicBezTo>
                      <a:pt x="91897" y="13064"/>
                      <a:pt x="92002" y="13085"/>
                      <a:pt x="92002" y="13106"/>
                    </a:cubicBezTo>
                    <a:cubicBezTo>
                      <a:pt x="92002" y="13127"/>
                      <a:pt x="91897" y="13127"/>
                      <a:pt x="91877" y="13127"/>
                    </a:cubicBezTo>
                    <a:cubicBezTo>
                      <a:pt x="91835" y="13127"/>
                      <a:pt x="91793" y="13106"/>
                      <a:pt x="91793" y="13085"/>
                    </a:cubicBezTo>
                    <a:cubicBezTo>
                      <a:pt x="91793" y="13064"/>
                      <a:pt x="91856" y="13064"/>
                      <a:pt x="91877" y="13064"/>
                    </a:cubicBezTo>
                    <a:close/>
                    <a:moveTo>
                      <a:pt x="92772" y="12967"/>
                    </a:moveTo>
                    <a:cubicBezTo>
                      <a:pt x="92997" y="12967"/>
                      <a:pt x="93224" y="13092"/>
                      <a:pt x="93425" y="13106"/>
                    </a:cubicBezTo>
                    <a:cubicBezTo>
                      <a:pt x="93111" y="13106"/>
                      <a:pt x="92797" y="13127"/>
                      <a:pt x="92400" y="13127"/>
                    </a:cubicBezTo>
                    <a:cubicBezTo>
                      <a:pt x="92520" y="13007"/>
                      <a:pt x="92645" y="12967"/>
                      <a:pt x="92772" y="12967"/>
                    </a:cubicBezTo>
                    <a:close/>
                    <a:moveTo>
                      <a:pt x="90893" y="13001"/>
                    </a:moveTo>
                    <a:cubicBezTo>
                      <a:pt x="90893" y="13001"/>
                      <a:pt x="90914" y="13106"/>
                      <a:pt x="90914" y="13127"/>
                    </a:cubicBezTo>
                    <a:cubicBezTo>
                      <a:pt x="90914" y="13148"/>
                      <a:pt x="90851" y="13189"/>
                      <a:pt x="90851" y="13189"/>
                    </a:cubicBezTo>
                    <a:cubicBezTo>
                      <a:pt x="90830" y="13189"/>
                      <a:pt x="90830" y="13148"/>
                      <a:pt x="90830" y="13127"/>
                    </a:cubicBezTo>
                    <a:cubicBezTo>
                      <a:pt x="90830" y="13106"/>
                      <a:pt x="90851" y="13001"/>
                      <a:pt x="90893" y="13001"/>
                    </a:cubicBezTo>
                    <a:close/>
                    <a:moveTo>
                      <a:pt x="141649" y="13053"/>
                    </a:moveTo>
                    <a:cubicBezTo>
                      <a:pt x="141983" y="13053"/>
                      <a:pt x="142313" y="13095"/>
                      <a:pt x="142637" y="13148"/>
                    </a:cubicBezTo>
                    <a:cubicBezTo>
                      <a:pt x="141989" y="13189"/>
                      <a:pt x="141319" y="13189"/>
                      <a:pt x="140629" y="13210"/>
                    </a:cubicBezTo>
                    <a:cubicBezTo>
                      <a:pt x="140974" y="13095"/>
                      <a:pt x="141314" y="13053"/>
                      <a:pt x="141649" y="13053"/>
                    </a:cubicBezTo>
                    <a:close/>
                    <a:moveTo>
                      <a:pt x="86489" y="13098"/>
                    </a:moveTo>
                    <a:cubicBezTo>
                      <a:pt x="87139" y="13098"/>
                      <a:pt x="87827" y="13133"/>
                      <a:pt x="88445" y="13210"/>
                    </a:cubicBezTo>
                    <a:cubicBezTo>
                      <a:pt x="87085" y="13231"/>
                      <a:pt x="85725" y="13273"/>
                      <a:pt x="84239" y="13294"/>
                    </a:cubicBezTo>
                    <a:cubicBezTo>
                      <a:pt x="84696" y="13171"/>
                      <a:pt x="85553" y="13098"/>
                      <a:pt x="86489" y="13098"/>
                    </a:cubicBezTo>
                    <a:close/>
                    <a:moveTo>
                      <a:pt x="81080" y="13273"/>
                    </a:moveTo>
                    <a:cubicBezTo>
                      <a:pt x="81226" y="13273"/>
                      <a:pt x="81603" y="13294"/>
                      <a:pt x="81603" y="13315"/>
                    </a:cubicBezTo>
                    <a:cubicBezTo>
                      <a:pt x="81603" y="13336"/>
                      <a:pt x="81226" y="13399"/>
                      <a:pt x="81101" y="13399"/>
                    </a:cubicBezTo>
                    <a:cubicBezTo>
                      <a:pt x="81087" y="13401"/>
                      <a:pt x="81073" y="13402"/>
                      <a:pt x="81060" y="13402"/>
                    </a:cubicBezTo>
                    <a:cubicBezTo>
                      <a:pt x="80949" y="13402"/>
                      <a:pt x="80850" y="13334"/>
                      <a:pt x="80850" y="13315"/>
                    </a:cubicBezTo>
                    <a:cubicBezTo>
                      <a:pt x="80808" y="13294"/>
                      <a:pt x="80954" y="13273"/>
                      <a:pt x="81080" y="13273"/>
                    </a:cubicBezTo>
                    <a:close/>
                    <a:moveTo>
                      <a:pt x="83732" y="13175"/>
                    </a:moveTo>
                    <a:cubicBezTo>
                      <a:pt x="83936" y="13175"/>
                      <a:pt x="84093" y="13215"/>
                      <a:pt x="84093" y="13231"/>
                    </a:cubicBezTo>
                    <a:cubicBezTo>
                      <a:pt x="84093" y="13273"/>
                      <a:pt x="83905" y="13315"/>
                      <a:pt x="83674" y="13378"/>
                    </a:cubicBezTo>
                    <a:cubicBezTo>
                      <a:pt x="83471" y="13395"/>
                      <a:pt x="82926" y="13425"/>
                      <a:pt x="82692" y="13425"/>
                    </a:cubicBezTo>
                    <a:cubicBezTo>
                      <a:pt x="82636" y="13425"/>
                      <a:pt x="82598" y="13424"/>
                      <a:pt x="82586" y="13420"/>
                    </a:cubicBezTo>
                    <a:cubicBezTo>
                      <a:pt x="82545" y="13378"/>
                      <a:pt x="82482" y="13294"/>
                      <a:pt x="82482" y="13294"/>
                    </a:cubicBezTo>
                    <a:cubicBezTo>
                      <a:pt x="82482" y="13273"/>
                      <a:pt x="83256" y="13210"/>
                      <a:pt x="83528" y="13189"/>
                    </a:cubicBezTo>
                    <a:cubicBezTo>
                      <a:pt x="83598" y="13179"/>
                      <a:pt x="83668" y="13175"/>
                      <a:pt x="83732" y="13175"/>
                    </a:cubicBezTo>
                    <a:close/>
                    <a:moveTo>
                      <a:pt x="76147" y="13573"/>
                    </a:moveTo>
                    <a:cubicBezTo>
                      <a:pt x="76279" y="13573"/>
                      <a:pt x="76456" y="13608"/>
                      <a:pt x="76456" y="13608"/>
                    </a:cubicBezTo>
                    <a:cubicBezTo>
                      <a:pt x="76456" y="13629"/>
                      <a:pt x="76121" y="13650"/>
                      <a:pt x="76037" y="13650"/>
                    </a:cubicBezTo>
                    <a:cubicBezTo>
                      <a:pt x="75912" y="13650"/>
                      <a:pt x="75828" y="13629"/>
                      <a:pt x="75828" y="13608"/>
                    </a:cubicBezTo>
                    <a:cubicBezTo>
                      <a:pt x="75828" y="13608"/>
                      <a:pt x="75933" y="13587"/>
                      <a:pt x="76037" y="13587"/>
                    </a:cubicBezTo>
                    <a:cubicBezTo>
                      <a:pt x="76064" y="13577"/>
                      <a:pt x="76103" y="13573"/>
                      <a:pt x="76147" y="13573"/>
                    </a:cubicBezTo>
                    <a:close/>
                    <a:moveTo>
                      <a:pt x="84774" y="13833"/>
                    </a:moveTo>
                    <a:cubicBezTo>
                      <a:pt x="84797" y="13833"/>
                      <a:pt x="84814" y="13835"/>
                      <a:pt x="84825" y="13838"/>
                    </a:cubicBezTo>
                    <a:cubicBezTo>
                      <a:pt x="84835" y="13853"/>
                      <a:pt x="84638" y="13877"/>
                      <a:pt x="84312" y="13904"/>
                    </a:cubicBezTo>
                    <a:lnTo>
                      <a:pt x="84312" y="13904"/>
                    </a:lnTo>
                    <a:cubicBezTo>
                      <a:pt x="84510" y="13859"/>
                      <a:pt x="84684" y="13833"/>
                      <a:pt x="84774" y="13833"/>
                    </a:cubicBezTo>
                    <a:close/>
                    <a:moveTo>
                      <a:pt x="86520" y="13650"/>
                    </a:moveTo>
                    <a:cubicBezTo>
                      <a:pt x="86667" y="13650"/>
                      <a:pt x="86813" y="13671"/>
                      <a:pt x="86813" y="13713"/>
                    </a:cubicBezTo>
                    <a:cubicBezTo>
                      <a:pt x="86813" y="13733"/>
                      <a:pt x="86562" y="13859"/>
                      <a:pt x="86457" y="13922"/>
                    </a:cubicBezTo>
                    <a:cubicBezTo>
                      <a:pt x="86405" y="13943"/>
                      <a:pt x="86353" y="13953"/>
                      <a:pt x="86311" y="13953"/>
                    </a:cubicBezTo>
                    <a:cubicBezTo>
                      <a:pt x="86269" y="13953"/>
                      <a:pt x="86238" y="13943"/>
                      <a:pt x="86227" y="13922"/>
                    </a:cubicBezTo>
                    <a:cubicBezTo>
                      <a:pt x="86206" y="13901"/>
                      <a:pt x="86395" y="13671"/>
                      <a:pt x="86520" y="13650"/>
                    </a:cubicBezTo>
                    <a:close/>
                    <a:moveTo>
                      <a:pt x="69073" y="13375"/>
                    </a:moveTo>
                    <a:cubicBezTo>
                      <a:pt x="69484" y="13375"/>
                      <a:pt x="69822" y="13388"/>
                      <a:pt x="69970" y="13420"/>
                    </a:cubicBezTo>
                    <a:cubicBezTo>
                      <a:pt x="70430" y="13503"/>
                      <a:pt x="70137" y="13754"/>
                      <a:pt x="69886" y="13838"/>
                    </a:cubicBezTo>
                    <a:cubicBezTo>
                      <a:pt x="69759" y="13877"/>
                      <a:pt x="69637" y="13893"/>
                      <a:pt x="69537" y="13893"/>
                    </a:cubicBezTo>
                    <a:cubicBezTo>
                      <a:pt x="69421" y="13893"/>
                      <a:pt x="69334" y="13872"/>
                      <a:pt x="69300" y="13838"/>
                    </a:cubicBezTo>
                    <a:cubicBezTo>
                      <a:pt x="69287" y="13818"/>
                      <a:pt x="68893" y="13811"/>
                      <a:pt x="68317" y="13811"/>
                    </a:cubicBezTo>
                    <a:cubicBezTo>
                      <a:pt x="67077" y="13811"/>
                      <a:pt x="64991" y="13845"/>
                      <a:pt x="64048" y="13859"/>
                    </a:cubicBezTo>
                    <a:cubicBezTo>
                      <a:pt x="62667" y="13880"/>
                      <a:pt x="61454" y="13943"/>
                      <a:pt x="61433" y="13964"/>
                    </a:cubicBezTo>
                    <a:cubicBezTo>
                      <a:pt x="61430" y="13966"/>
                      <a:pt x="61415" y="13968"/>
                      <a:pt x="61390" y="13968"/>
                    </a:cubicBezTo>
                    <a:cubicBezTo>
                      <a:pt x="61228" y="13968"/>
                      <a:pt x="60658" y="13913"/>
                      <a:pt x="60386" y="13859"/>
                    </a:cubicBezTo>
                    <a:cubicBezTo>
                      <a:pt x="60094" y="13817"/>
                      <a:pt x="60386" y="13775"/>
                      <a:pt x="61077" y="13775"/>
                    </a:cubicBezTo>
                    <a:lnTo>
                      <a:pt x="61516" y="13629"/>
                    </a:lnTo>
                    <a:lnTo>
                      <a:pt x="61977" y="13461"/>
                    </a:lnTo>
                    <a:cubicBezTo>
                      <a:pt x="62188" y="13498"/>
                      <a:pt x="62463" y="13515"/>
                      <a:pt x="62750" y="13515"/>
                    </a:cubicBezTo>
                    <a:cubicBezTo>
                      <a:pt x="63117" y="13515"/>
                      <a:pt x="63503" y="13488"/>
                      <a:pt x="63797" y="13441"/>
                    </a:cubicBezTo>
                    <a:lnTo>
                      <a:pt x="64278" y="13420"/>
                    </a:lnTo>
                    <a:lnTo>
                      <a:pt x="64739" y="13399"/>
                    </a:lnTo>
                    <a:cubicBezTo>
                      <a:pt x="65067" y="13470"/>
                      <a:pt x="65553" y="13503"/>
                      <a:pt x="65981" y="13503"/>
                    </a:cubicBezTo>
                    <a:cubicBezTo>
                      <a:pt x="66179" y="13503"/>
                      <a:pt x="66365" y="13496"/>
                      <a:pt x="66517" y="13482"/>
                    </a:cubicBezTo>
                    <a:cubicBezTo>
                      <a:pt x="66836" y="13439"/>
                      <a:pt x="68143" y="13375"/>
                      <a:pt x="69073" y="13375"/>
                    </a:cubicBezTo>
                    <a:close/>
                    <a:moveTo>
                      <a:pt x="94081" y="13916"/>
                    </a:moveTo>
                    <a:cubicBezTo>
                      <a:pt x="94258" y="13916"/>
                      <a:pt x="94488" y="13947"/>
                      <a:pt x="94471" y="13964"/>
                    </a:cubicBezTo>
                    <a:cubicBezTo>
                      <a:pt x="94471" y="14006"/>
                      <a:pt x="94094" y="14026"/>
                      <a:pt x="93969" y="14047"/>
                    </a:cubicBezTo>
                    <a:cubicBezTo>
                      <a:pt x="93955" y="14050"/>
                      <a:pt x="93941" y="14051"/>
                      <a:pt x="93928" y="14051"/>
                    </a:cubicBezTo>
                    <a:cubicBezTo>
                      <a:pt x="93817" y="14051"/>
                      <a:pt x="93718" y="13982"/>
                      <a:pt x="93718" y="13964"/>
                    </a:cubicBezTo>
                    <a:cubicBezTo>
                      <a:pt x="93718" y="13943"/>
                      <a:pt x="93843" y="13922"/>
                      <a:pt x="93969" y="13922"/>
                    </a:cubicBezTo>
                    <a:cubicBezTo>
                      <a:pt x="94001" y="13918"/>
                      <a:pt x="94040" y="13916"/>
                      <a:pt x="94081" y="13916"/>
                    </a:cubicBezTo>
                    <a:close/>
                    <a:moveTo>
                      <a:pt x="80703" y="14089"/>
                    </a:moveTo>
                    <a:cubicBezTo>
                      <a:pt x="80655" y="14102"/>
                      <a:pt x="80600" y="14114"/>
                      <a:pt x="80538" y="14126"/>
                    </a:cubicBezTo>
                    <a:lnTo>
                      <a:pt x="80538" y="14126"/>
                    </a:lnTo>
                    <a:cubicBezTo>
                      <a:pt x="80624" y="14123"/>
                      <a:pt x="80714" y="14119"/>
                      <a:pt x="80805" y="14115"/>
                    </a:cubicBezTo>
                    <a:lnTo>
                      <a:pt x="80805" y="14115"/>
                    </a:lnTo>
                    <a:lnTo>
                      <a:pt x="80703" y="14089"/>
                    </a:lnTo>
                    <a:close/>
                    <a:moveTo>
                      <a:pt x="11614" y="14006"/>
                    </a:moveTo>
                    <a:lnTo>
                      <a:pt x="11614" y="14006"/>
                    </a:lnTo>
                    <a:cubicBezTo>
                      <a:pt x="11470" y="14111"/>
                      <a:pt x="11322" y="14150"/>
                      <a:pt x="11174" y="14150"/>
                    </a:cubicBezTo>
                    <a:cubicBezTo>
                      <a:pt x="10998" y="14150"/>
                      <a:pt x="10821" y="14095"/>
                      <a:pt x="10651" y="14026"/>
                    </a:cubicBezTo>
                    <a:cubicBezTo>
                      <a:pt x="10986" y="14026"/>
                      <a:pt x="11300" y="14026"/>
                      <a:pt x="11614" y="14006"/>
                    </a:cubicBezTo>
                    <a:close/>
                    <a:moveTo>
                      <a:pt x="37021" y="14060"/>
                    </a:moveTo>
                    <a:cubicBezTo>
                      <a:pt x="37344" y="14060"/>
                      <a:pt x="37580" y="14079"/>
                      <a:pt x="37580" y="14110"/>
                    </a:cubicBezTo>
                    <a:cubicBezTo>
                      <a:pt x="37580" y="14131"/>
                      <a:pt x="37161" y="14152"/>
                      <a:pt x="36638" y="14152"/>
                    </a:cubicBezTo>
                    <a:cubicBezTo>
                      <a:pt x="36115" y="14152"/>
                      <a:pt x="34755" y="14131"/>
                      <a:pt x="34755" y="14131"/>
                    </a:cubicBezTo>
                    <a:cubicBezTo>
                      <a:pt x="34755" y="14131"/>
                      <a:pt x="36115" y="14068"/>
                      <a:pt x="36638" y="14068"/>
                    </a:cubicBezTo>
                    <a:cubicBezTo>
                      <a:pt x="36773" y="14063"/>
                      <a:pt x="36903" y="14060"/>
                      <a:pt x="37021" y="14060"/>
                    </a:cubicBezTo>
                    <a:close/>
                    <a:moveTo>
                      <a:pt x="74876" y="14072"/>
                    </a:moveTo>
                    <a:cubicBezTo>
                      <a:pt x="75035" y="14072"/>
                      <a:pt x="75181" y="14084"/>
                      <a:pt x="75242" y="14110"/>
                    </a:cubicBezTo>
                    <a:cubicBezTo>
                      <a:pt x="75410" y="14152"/>
                      <a:pt x="74803" y="14236"/>
                      <a:pt x="74531" y="14236"/>
                    </a:cubicBezTo>
                    <a:cubicBezTo>
                      <a:pt x="74301" y="14236"/>
                      <a:pt x="74196" y="14215"/>
                      <a:pt x="74322" y="14131"/>
                    </a:cubicBezTo>
                    <a:cubicBezTo>
                      <a:pt x="74407" y="14095"/>
                      <a:pt x="74654" y="14072"/>
                      <a:pt x="74876" y="14072"/>
                    </a:cubicBezTo>
                    <a:close/>
                    <a:moveTo>
                      <a:pt x="143286" y="13754"/>
                    </a:moveTo>
                    <a:lnTo>
                      <a:pt x="143370" y="13796"/>
                    </a:lnTo>
                    <a:lnTo>
                      <a:pt x="143767" y="13838"/>
                    </a:lnTo>
                    <a:cubicBezTo>
                      <a:pt x="144206" y="13922"/>
                      <a:pt x="144583" y="14089"/>
                      <a:pt x="144583" y="14173"/>
                    </a:cubicBezTo>
                    <a:cubicBezTo>
                      <a:pt x="144583" y="14208"/>
                      <a:pt x="144547" y="14225"/>
                      <a:pt x="144483" y="14225"/>
                    </a:cubicBezTo>
                    <a:cubicBezTo>
                      <a:pt x="144394" y="14225"/>
                      <a:pt x="144252" y="14192"/>
                      <a:pt x="144081" y="14131"/>
                    </a:cubicBezTo>
                    <a:lnTo>
                      <a:pt x="143642" y="14131"/>
                    </a:lnTo>
                    <a:cubicBezTo>
                      <a:pt x="143467" y="14218"/>
                      <a:pt x="143278" y="14262"/>
                      <a:pt x="143196" y="14262"/>
                    </a:cubicBezTo>
                    <a:cubicBezTo>
                      <a:pt x="143179" y="14262"/>
                      <a:pt x="143167" y="14260"/>
                      <a:pt x="143160" y="14257"/>
                    </a:cubicBezTo>
                    <a:cubicBezTo>
                      <a:pt x="143139" y="14236"/>
                      <a:pt x="143160" y="14173"/>
                      <a:pt x="143202" y="14152"/>
                    </a:cubicBezTo>
                    <a:cubicBezTo>
                      <a:pt x="143244" y="14131"/>
                      <a:pt x="143223" y="13922"/>
                      <a:pt x="143160" y="13922"/>
                    </a:cubicBezTo>
                    <a:cubicBezTo>
                      <a:pt x="143139" y="13859"/>
                      <a:pt x="143181" y="13817"/>
                      <a:pt x="143286" y="13754"/>
                    </a:cubicBezTo>
                    <a:close/>
                    <a:moveTo>
                      <a:pt x="142553" y="14149"/>
                    </a:moveTo>
                    <a:cubicBezTo>
                      <a:pt x="142608" y="14149"/>
                      <a:pt x="142658" y="14217"/>
                      <a:pt x="142658" y="14236"/>
                    </a:cubicBezTo>
                    <a:cubicBezTo>
                      <a:pt x="142658" y="14257"/>
                      <a:pt x="142616" y="14278"/>
                      <a:pt x="142554" y="14278"/>
                    </a:cubicBezTo>
                    <a:cubicBezTo>
                      <a:pt x="142512" y="14278"/>
                      <a:pt x="142323" y="14257"/>
                      <a:pt x="142323" y="14236"/>
                    </a:cubicBezTo>
                    <a:cubicBezTo>
                      <a:pt x="142323" y="14236"/>
                      <a:pt x="142491" y="14173"/>
                      <a:pt x="142533" y="14152"/>
                    </a:cubicBezTo>
                    <a:cubicBezTo>
                      <a:pt x="142539" y="14150"/>
                      <a:pt x="142546" y="14149"/>
                      <a:pt x="142553" y="14149"/>
                    </a:cubicBezTo>
                    <a:close/>
                    <a:moveTo>
                      <a:pt x="28724" y="14088"/>
                    </a:moveTo>
                    <a:cubicBezTo>
                      <a:pt x="28973" y="14088"/>
                      <a:pt x="29656" y="14216"/>
                      <a:pt x="30195" y="14282"/>
                    </a:cubicBezTo>
                    <a:lnTo>
                      <a:pt x="30195" y="14282"/>
                    </a:lnTo>
                    <a:cubicBezTo>
                      <a:pt x="29836" y="14300"/>
                      <a:pt x="29247" y="14309"/>
                      <a:pt x="28729" y="14309"/>
                    </a:cubicBezTo>
                    <a:cubicBezTo>
                      <a:pt x="28169" y="14309"/>
                      <a:pt x="27693" y="14298"/>
                      <a:pt x="27683" y="14278"/>
                    </a:cubicBezTo>
                    <a:cubicBezTo>
                      <a:pt x="27683" y="14257"/>
                      <a:pt x="28394" y="14152"/>
                      <a:pt x="28687" y="14089"/>
                    </a:cubicBezTo>
                    <a:cubicBezTo>
                      <a:pt x="28698" y="14088"/>
                      <a:pt x="28710" y="14088"/>
                      <a:pt x="28724" y="14088"/>
                    </a:cubicBezTo>
                    <a:close/>
                    <a:moveTo>
                      <a:pt x="70304" y="14236"/>
                    </a:moveTo>
                    <a:cubicBezTo>
                      <a:pt x="70660" y="14236"/>
                      <a:pt x="71602" y="14278"/>
                      <a:pt x="71602" y="14319"/>
                    </a:cubicBezTo>
                    <a:cubicBezTo>
                      <a:pt x="71602" y="14340"/>
                      <a:pt x="70660" y="14382"/>
                      <a:pt x="70304" y="14382"/>
                    </a:cubicBezTo>
                    <a:cubicBezTo>
                      <a:pt x="70231" y="14390"/>
                      <a:pt x="70161" y="14394"/>
                      <a:pt x="70097" y="14394"/>
                    </a:cubicBezTo>
                    <a:cubicBezTo>
                      <a:pt x="69832" y="14394"/>
                      <a:pt x="69656" y="14336"/>
                      <a:pt x="69656" y="14319"/>
                    </a:cubicBezTo>
                    <a:cubicBezTo>
                      <a:pt x="69656" y="14257"/>
                      <a:pt x="69928" y="14236"/>
                      <a:pt x="70304" y="14236"/>
                    </a:cubicBezTo>
                    <a:close/>
                    <a:moveTo>
                      <a:pt x="47050" y="13668"/>
                    </a:moveTo>
                    <a:cubicBezTo>
                      <a:pt x="47530" y="13668"/>
                      <a:pt x="48005" y="13762"/>
                      <a:pt x="48062" y="13838"/>
                    </a:cubicBezTo>
                    <a:cubicBezTo>
                      <a:pt x="48093" y="13868"/>
                      <a:pt x="48829" y="13879"/>
                      <a:pt x="49856" y="13879"/>
                    </a:cubicBezTo>
                    <a:cubicBezTo>
                      <a:pt x="51685" y="13879"/>
                      <a:pt x="54436" y="13844"/>
                      <a:pt x="55762" y="13817"/>
                    </a:cubicBezTo>
                    <a:cubicBezTo>
                      <a:pt x="57076" y="13777"/>
                      <a:pt x="58237" y="13763"/>
                      <a:pt x="58912" y="13763"/>
                    </a:cubicBezTo>
                    <a:cubicBezTo>
                      <a:pt x="59302" y="13763"/>
                      <a:pt x="59529" y="13768"/>
                      <a:pt x="59529" y="13775"/>
                    </a:cubicBezTo>
                    <a:cubicBezTo>
                      <a:pt x="59529" y="13817"/>
                      <a:pt x="59403" y="13859"/>
                      <a:pt x="59215" y="13880"/>
                    </a:cubicBezTo>
                    <a:lnTo>
                      <a:pt x="59047" y="13880"/>
                    </a:lnTo>
                    <a:cubicBezTo>
                      <a:pt x="57625" y="13943"/>
                      <a:pt x="56139" y="13943"/>
                      <a:pt x="54716" y="13985"/>
                    </a:cubicBezTo>
                    <a:lnTo>
                      <a:pt x="54507" y="13985"/>
                    </a:lnTo>
                    <a:cubicBezTo>
                      <a:pt x="54443" y="13999"/>
                      <a:pt x="54368" y="14005"/>
                      <a:pt x="54289" y="14005"/>
                    </a:cubicBezTo>
                    <a:cubicBezTo>
                      <a:pt x="54065" y="14005"/>
                      <a:pt x="53808" y="13961"/>
                      <a:pt x="53662" y="13961"/>
                    </a:cubicBezTo>
                    <a:cubicBezTo>
                      <a:pt x="53641" y="13961"/>
                      <a:pt x="53623" y="13962"/>
                      <a:pt x="53607" y="13964"/>
                    </a:cubicBezTo>
                    <a:cubicBezTo>
                      <a:pt x="53482" y="13985"/>
                      <a:pt x="51473" y="14047"/>
                      <a:pt x="49192" y="14089"/>
                    </a:cubicBezTo>
                    <a:cubicBezTo>
                      <a:pt x="49192" y="14089"/>
                      <a:pt x="47623" y="14152"/>
                      <a:pt x="44757" y="14194"/>
                    </a:cubicBezTo>
                    <a:lnTo>
                      <a:pt x="44275" y="14194"/>
                    </a:lnTo>
                    <a:cubicBezTo>
                      <a:pt x="43752" y="14194"/>
                      <a:pt x="42999" y="14278"/>
                      <a:pt x="42601" y="14340"/>
                    </a:cubicBezTo>
                    <a:lnTo>
                      <a:pt x="42246" y="14068"/>
                    </a:lnTo>
                    <a:cubicBezTo>
                      <a:pt x="42170" y="14021"/>
                      <a:pt x="42044" y="13999"/>
                      <a:pt x="41909" y="13999"/>
                    </a:cubicBezTo>
                    <a:cubicBezTo>
                      <a:pt x="41744" y="13999"/>
                      <a:pt x="41566" y="14032"/>
                      <a:pt x="41451" y="14089"/>
                    </a:cubicBezTo>
                    <a:lnTo>
                      <a:pt x="40739" y="14466"/>
                    </a:lnTo>
                    <a:cubicBezTo>
                      <a:pt x="39944" y="14340"/>
                      <a:pt x="39316" y="14194"/>
                      <a:pt x="39337" y="14173"/>
                    </a:cubicBezTo>
                    <a:cubicBezTo>
                      <a:pt x="39358" y="14152"/>
                      <a:pt x="40802" y="14006"/>
                      <a:pt x="41220" y="13985"/>
                    </a:cubicBezTo>
                    <a:cubicBezTo>
                      <a:pt x="41744" y="13943"/>
                      <a:pt x="43564" y="13838"/>
                      <a:pt x="44087" y="13838"/>
                    </a:cubicBezTo>
                    <a:cubicBezTo>
                      <a:pt x="44652" y="13817"/>
                      <a:pt x="46389" y="13713"/>
                      <a:pt x="46912" y="13671"/>
                    </a:cubicBezTo>
                    <a:cubicBezTo>
                      <a:pt x="46958" y="13669"/>
                      <a:pt x="47004" y="13668"/>
                      <a:pt x="47050" y="13668"/>
                    </a:cubicBezTo>
                    <a:close/>
                    <a:moveTo>
                      <a:pt x="20045" y="14390"/>
                    </a:moveTo>
                    <a:cubicBezTo>
                      <a:pt x="20356" y="14390"/>
                      <a:pt x="20664" y="14433"/>
                      <a:pt x="20966" y="14487"/>
                    </a:cubicBezTo>
                    <a:cubicBezTo>
                      <a:pt x="20381" y="14487"/>
                      <a:pt x="19774" y="14529"/>
                      <a:pt x="19167" y="14529"/>
                    </a:cubicBezTo>
                    <a:cubicBezTo>
                      <a:pt x="19460" y="14427"/>
                      <a:pt x="19754" y="14390"/>
                      <a:pt x="20045" y="14390"/>
                    </a:cubicBezTo>
                    <a:close/>
                    <a:moveTo>
                      <a:pt x="16286" y="14594"/>
                    </a:moveTo>
                    <a:cubicBezTo>
                      <a:pt x="16305" y="14594"/>
                      <a:pt x="16295" y="14604"/>
                      <a:pt x="16253" y="14604"/>
                    </a:cubicBezTo>
                    <a:cubicBezTo>
                      <a:pt x="16247" y="14604"/>
                      <a:pt x="16241" y="14604"/>
                      <a:pt x="16235" y="14603"/>
                    </a:cubicBezTo>
                    <a:lnTo>
                      <a:pt x="16235" y="14603"/>
                    </a:lnTo>
                    <a:cubicBezTo>
                      <a:pt x="16259" y="14597"/>
                      <a:pt x="16276" y="14594"/>
                      <a:pt x="16286" y="14594"/>
                    </a:cubicBezTo>
                    <a:close/>
                    <a:moveTo>
                      <a:pt x="26443" y="14222"/>
                    </a:moveTo>
                    <a:cubicBezTo>
                      <a:pt x="26806" y="14222"/>
                      <a:pt x="27025" y="14271"/>
                      <a:pt x="26992" y="14319"/>
                    </a:cubicBezTo>
                    <a:cubicBezTo>
                      <a:pt x="26930" y="14361"/>
                      <a:pt x="26930" y="14570"/>
                      <a:pt x="26992" y="14654"/>
                    </a:cubicBezTo>
                    <a:cubicBezTo>
                      <a:pt x="27034" y="14696"/>
                      <a:pt x="26679" y="14780"/>
                      <a:pt x="26553" y="14780"/>
                    </a:cubicBezTo>
                    <a:cubicBezTo>
                      <a:pt x="26545" y="14781"/>
                      <a:pt x="26536" y="14781"/>
                      <a:pt x="26526" y="14781"/>
                    </a:cubicBezTo>
                    <a:cubicBezTo>
                      <a:pt x="26376" y="14781"/>
                      <a:pt x="26131" y="14628"/>
                      <a:pt x="26072" y="14550"/>
                    </a:cubicBezTo>
                    <a:cubicBezTo>
                      <a:pt x="26030" y="14466"/>
                      <a:pt x="25046" y="14445"/>
                      <a:pt x="24733" y="14445"/>
                    </a:cubicBezTo>
                    <a:cubicBezTo>
                      <a:pt x="24419" y="14445"/>
                      <a:pt x="24168" y="14403"/>
                      <a:pt x="24147" y="14361"/>
                    </a:cubicBezTo>
                    <a:lnTo>
                      <a:pt x="24147" y="14340"/>
                    </a:lnTo>
                    <a:lnTo>
                      <a:pt x="24168" y="14319"/>
                    </a:lnTo>
                    <a:cubicBezTo>
                      <a:pt x="24189" y="14278"/>
                      <a:pt x="25570" y="14236"/>
                      <a:pt x="26093" y="14236"/>
                    </a:cubicBezTo>
                    <a:cubicBezTo>
                      <a:pt x="26220" y="14226"/>
                      <a:pt x="26338" y="14222"/>
                      <a:pt x="26443" y="14222"/>
                    </a:cubicBezTo>
                    <a:close/>
                    <a:moveTo>
                      <a:pt x="15408" y="14688"/>
                    </a:moveTo>
                    <a:cubicBezTo>
                      <a:pt x="15435" y="14688"/>
                      <a:pt x="15461" y="14691"/>
                      <a:pt x="15484" y="14696"/>
                    </a:cubicBezTo>
                    <a:cubicBezTo>
                      <a:pt x="15505" y="14701"/>
                      <a:pt x="15527" y="14704"/>
                      <a:pt x="15550" y="14707"/>
                    </a:cubicBezTo>
                    <a:lnTo>
                      <a:pt x="15550" y="14707"/>
                    </a:lnTo>
                    <a:cubicBezTo>
                      <a:pt x="15378" y="14756"/>
                      <a:pt x="15221" y="14801"/>
                      <a:pt x="15150" y="14801"/>
                    </a:cubicBezTo>
                    <a:cubicBezTo>
                      <a:pt x="14985" y="14801"/>
                      <a:pt x="15221" y="14688"/>
                      <a:pt x="15408" y="14688"/>
                    </a:cubicBezTo>
                    <a:close/>
                    <a:moveTo>
                      <a:pt x="31114" y="14717"/>
                    </a:moveTo>
                    <a:cubicBezTo>
                      <a:pt x="31198" y="14717"/>
                      <a:pt x="31407" y="14759"/>
                      <a:pt x="31407" y="14780"/>
                    </a:cubicBezTo>
                    <a:cubicBezTo>
                      <a:pt x="31407" y="14780"/>
                      <a:pt x="31198" y="14801"/>
                      <a:pt x="31114" y="14801"/>
                    </a:cubicBezTo>
                    <a:cubicBezTo>
                      <a:pt x="31031" y="14801"/>
                      <a:pt x="30989" y="14780"/>
                      <a:pt x="30989" y="14759"/>
                    </a:cubicBezTo>
                    <a:cubicBezTo>
                      <a:pt x="30989" y="14759"/>
                      <a:pt x="31031" y="14717"/>
                      <a:pt x="31114" y="14717"/>
                    </a:cubicBezTo>
                    <a:close/>
                    <a:moveTo>
                      <a:pt x="27892" y="14755"/>
                    </a:moveTo>
                    <a:cubicBezTo>
                      <a:pt x="27976" y="14755"/>
                      <a:pt x="28039" y="14806"/>
                      <a:pt x="28039" y="14842"/>
                    </a:cubicBezTo>
                    <a:cubicBezTo>
                      <a:pt x="28039" y="14863"/>
                      <a:pt x="27955" y="14884"/>
                      <a:pt x="27850" y="14884"/>
                    </a:cubicBezTo>
                    <a:cubicBezTo>
                      <a:pt x="27834" y="14888"/>
                      <a:pt x="27811" y="14890"/>
                      <a:pt x="27785" y="14890"/>
                    </a:cubicBezTo>
                    <a:cubicBezTo>
                      <a:pt x="27673" y="14890"/>
                      <a:pt x="27495" y="14859"/>
                      <a:pt x="27495" y="14842"/>
                    </a:cubicBezTo>
                    <a:cubicBezTo>
                      <a:pt x="27495" y="14842"/>
                      <a:pt x="27746" y="14780"/>
                      <a:pt x="27850" y="14759"/>
                    </a:cubicBezTo>
                    <a:cubicBezTo>
                      <a:pt x="27865" y="14756"/>
                      <a:pt x="27878" y="14755"/>
                      <a:pt x="27892" y="14755"/>
                    </a:cubicBezTo>
                    <a:close/>
                    <a:moveTo>
                      <a:pt x="34494" y="14797"/>
                    </a:moveTo>
                    <a:cubicBezTo>
                      <a:pt x="34630" y="14797"/>
                      <a:pt x="34713" y="14866"/>
                      <a:pt x="34713" y="14884"/>
                    </a:cubicBezTo>
                    <a:cubicBezTo>
                      <a:pt x="34713" y="14905"/>
                      <a:pt x="34567" y="14947"/>
                      <a:pt x="34441" y="14947"/>
                    </a:cubicBezTo>
                    <a:cubicBezTo>
                      <a:pt x="34316" y="14947"/>
                      <a:pt x="33918" y="14905"/>
                      <a:pt x="33939" y="14884"/>
                    </a:cubicBezTo>
                    <a:cubicBezTo>
                      <a:pt x="33939" y="14863"/>
                      <a:pt x="34316" y="14801"/>
                      <a:pt x="34441" y="14801"/>
                    </a:cubicBezTo>
                    <a:cubicBezTo>
                      <a:pt x="34460" y="14798"/>
                      <a:pt x="34477" y="14797"/>
                      <a:pt x="34494" y="14797"/>
                    </a:cubicBezTo>
                    <a:close/>
                    <a:moveTo>
                      <a:pt x="134951" y="13919"/>
                    </a:moveTo>
                    <a:cubicBezTo>
                      <a:pt x="135844" y="13919"/>
                      <a:pt x="136282" y="14016"/>
                      <a:pt x="135900" y="14131"/>
                    </a:cubicBezTo>
                    <a:cubicBezTo>
                      <a:pt x="135460" y="14278"/>
                      <a:pt x="133849" y="14884"/>
                      <a:pt x="133012" y="14884"/>
                    </a:cubicBezTo>
                    <a:lnTo>
                      <a:pt x="132259" y="14905"/>
                    </a:lnTo>
                    <a:lnTo>
                      <a:pt x="131527" y="14947"/>
                    </a:lnTo>
                    <a:cubicBezTo>
                      <a:pt x="131437" y="14949"/>
                      <a:pt x="131350" y="14950"/>
                      <a:pt x="131265" y="14950"/>
                    </a:cubicBezTo>
                    <a:cubicBezTo>
                      <a:pt x="130576" y="14950"/>
                      <a:pt x="130062" y="14882"/>
                      <a:pt x="130062" y="14863"/>
                    </a:cubicBezTo>
                    <a:cubicBezTo>
                      <a:pt x="130062" y="14822"/>
                      <a:pt x="130732" y="14780"/>
                      <a:pt x="131004" y="14780"/>
                    </a:cubicBezTo>
                    <a:cubicBezTo>
                      <a:pt x="131255" y="14780"/>
                      <a:pt x="131506" y="14570"/>
                      <a:pt x="131506" y="14508"/>
                    </a:cubicBezTo>
                    <a:cubicBezTo>
                      <a:pt x="131506" y="14445"/>
                      <a:pt x="131213" y="14361"/>
                      <a:pt x="131108" y="14361"/>
                    </a:cubicBezTo>
                    <a:cubicBezTo>
                      <a:pt x="131004" y="14361"/>
                      <a:pt x="130941" y="14278"/>
                      <a:pt x="130983" y="14194"/>
                    </a:cubicBezTo>
                    <a:lnTo>
                      <a:pt x="131004" y="14194"/>
                    </a:lnTo>
                    <a:cubicBezTo>
                      <a:pt x="131451" y="14194"/>
                      <a:pt x="131807" y="13959"/>
                      <a:pt x="132258" y="13959"/>
                    </a:cubicBezTo>
                    <a:cubicBezTo>
                      <a:pt x="132293" y="13959"/>
                      <a:pt x="132328" y="13961"/>
                      <a:pt x="132364" y="13964"/>
                    </a:cubicBezTo>
                    <a:cubicBezTo>
                      <a:pt x="132478" y="13981"/>
                      <a:pt x="132595" y="13987"/>
                      <a:pt x="132715" y="13987"/>
                    </a:cubicBezTo>
                    <a:cubicBezTo>
                      <a:pt x="133033" y="13987"/>
                      <a:pt x="133368" y="13943"/>
                      <a:pt x="133703" y="13943"/>
                    </a:cubicBezTo>
                    <a:lnTo>
                      <a:pt x="134686" y="13922"/>
                    </a:lnTo>
                    <a:cubicBezTo>
                      <a:pt x="134778" y="13920"/>
                      <a:pt x="134867" y="13919"/>
                      <a:pt x="134951" y="13919"/>
                    </a:cubicBezTo>
                    <a:close/>
                    <a:moveTo>
                      <a:pt x="128765" y="15910"/>
                    </a:moveTo>
                    <a:cubicBezTo>
                      <a:pt x="128765" y="15910"/>
                      <a:pt x="128786" y="16014"/>
                      <a:pt x="128786" y="16035"/>
                    </a:cubicBezTo>
                    <a:cubicBezTo>
                      <a:pt x="128786" y="16056"/>
                      <a:pt x="128723" y="16077"/>
                      <a:pt x="128723" y="16077"/>
                    </a:cubicBezTo>
                    <a:cubicBezTo>
                      <a:pt x="128702" y="16077"/>
                      <a:pt x="128702" y="16056"/>
                      <a:pt x="128702" y="16035"/>
                    </a:cubicBezTo>
                    <a:cubicBezTo>
                      <a:pt x="128702" y="16014"/>
                      <a:pt x="128765" y="15910"/>
                      <a:pt x="128765" y="15910"/>
                    </a:cubicBezTo>
                    <a:close/>
                    <a:moveTo>
                      <a:pt x="132532" y="0"/>
                    </a:moveTo>
                    <a:cubicBezTo>
                      <a:pt x="132310" y="0"/>
                      <a:pt x="132118" y="2"/>
                      <a:pt x="131966" y="8"/>
                    </a:cubicBezTo>
                    <a:cubicBezTo>
                      <a:pt x="130774" y="29"/>
                      <a:pt x="124936" y="154"/>
                      <a:pt x="123074" y="217"/>
                    </a:cubicBezTo>
                    <a:cubicBezTo>
                      <a:pt x="121372" y="256"/>
                      <a:pt x="115830" y="366"/>
                      <a:pt x="113561" y="366"/>
                    </a:cubicBezTo>
                    <a:cubicBezTo>
                      <a:pt x="113375" y="366"/>
                      <a:pt x="113210" y="365"/>
                      <a:pt x="113072" y="363"/>
                    </a:cubicBezTo>
                    <a:cubicBezTo>
                      <a:pt x="111770" y="349"/>
                      <a:pt x="110248" y="334"/>
                      <a:pt x="109136" y="334"/>
                    </a:cubicBezTo>
                    <a:cubicBezTo>
                      <a:pt x="108675" y="334"/>
                      <a:pt x="108284" y="336"/>
                      <a:pt x="108009" y="342"/>
                    </a:cubicBezTo>
                    <a:lnTo>
                      <a:pt x="107151" y="363"/>
                    </a:lnTo>
                    <a:lnTo>
                      <a:pt x="107025" y="363"/>
                    </a:lnTo>
                    <a:cubicBezTo>
                      <a:pt x="106795" y="363"/>
                      <a:pt x="106900" y="593"/>
                      <a:pt x="106942" y="656"/>
                    </a:cubicBezTo>
                    <a:cubicBezTo>
                      <a:pt x="106979" y="675"/>
                      <a:pt x="107385" y="685"/>
                      <a:pt x="108027" y="685"/>
                    </a:cubicBezTo>
                    <a:cubicBezTo>
                      <a:pt x="108813" y="685"/>
                      <a:pt x="109954" y="670"/>
                      <a:pt x="111210" y="635"/>
                    </a:cubicBezTo>
                    <a:cubicBezTo>
                      <a:pt x="111210" y="635"/>
                      <a:pt x="111942" y="593"/>
                      <a:pt x="114369" y="593"/>
                    </a:cubicBezTo>
                    <a:lnTo>
                      <a:pt x="117508" y="593"/>
                    </a:lnTo>
                    <a:cubicBezTo>
                      <a:pt x="119349" y="593"/>
                      <a:pt x="122597" y="647"/>
                      <a:pt x="124347" y="647"/>
                    </a:cubicBezTo>
                    <a:cubicBezTo>
                      <a:pt x="124784" y="647"/>
                      <a:pt x="125128" y="644"/>
                      <a:pt x="125333" y="635"/>
                    </a:cubicBezTo>
                    <a:cubicBezTo>
                      <a:pt x="126133" y="584"/>
                      <a:pt x="128605" y="519"/>
                      <a:pt x="130053" y="519"/>
                    </a:cubicBezTo>
                    <a:cubicBezTo>
                      <a:pt x="130386" y="519"/>
                      <a:pt x="130665" y="523"/>
                      <a:pt x="130857" y="531"/>
                    </a:cubicBezTo>
                    <a:cubicBezTo>
                      <a:pt x="131775" y="531"/>
                      <a:pt x="134844" y="658"/>
                      <a:pt x="136065" y="658"/>
                    </a:cubicBezTo>
                    <a:cubicBezTo>
                      <a:pt x="136153" y="658"/>
                      <a:pt x="136230" y="658"/>
                      <a:pt x="136297" y="656"/>
                    </a:cubicBezTo>
                    <a:cubicBezTo>
                      <a:pt x="136420" y="654"/>
                      <a:pt x="136557" y="652"/>
                      <a:pt x="136705" y="652"/>
                    </a:cubicBezTo>
                    <a:cubicBezTo>
                      <a:pt x="137742" y="652"/>
                      <a:pt x="139323" y="716"/>
                      <a:pt x="140440" y="845"/>
                    </a:cubicBezTo>
                    <a:lnTo>
                      <a:pt x="141654" y="761"/>
                    </a:lnTo>
                    <a:lnTo>
                      <a:pt x="142533" y="698"/>
                    </a:lnTo>
                    <a:cubicBezTo>
                      <a:pt x="143662" y="845"/>
                      <a:pt x="143955" y="1054"/>
                      <a:pt x="143202" y="1179"/>
                    </a:cubicBezTo>
                    <a:lnTo>
                      <a:pt x="142616" y="1284"/>
                    </a:lnTo>
                    <a:lnTo>
                      <a:pt x="142491" y="1305"/>
                    </a:lnTo>
                    <a:cubicBezTo>
                      <a:pt x="142323" y="1305"/>
                      <a:pt x="141863" y="1221"/>
                      <a:pt x="141445" y="1158"/>
                    </a:cubicBezTo>
                    <a:lnTo>
                      <a:pt x="141047" y="1158"/>
                    </a:lnTo>
                    <a:cubicBezTo>
                      <a:pt x="140705" y="1158"/>
                      <a:pt x="140354" y="1180"/>
                      <a:pt x="140002" y="1180"/>
                    </a:cubicBezTo>
                    <a:cubicBezTo>
                      <a:pt x="139580" y="1180"/>
                      <a:pt x="139156" y="1149"/>
                      <a:pt x="138745" y="1012"/>
                    </a:cubicBezTo>
                    <a:lnTo>
                      <a:pt x="138704" y="991"/>
                    </a:lnTo>
                    <a:cubicBezTo>
                      <a:pt x="138620" y="1012"/>
                      <a:pt x="138557" y="1179"/>
                      <a:pt x="138557" y="1221"/>
                    </a:cubicBezTo>
                    <a:cubicBezTo>
                      <a:pt x="138557" y="1284"/>
                      <a:pt x="138745" y="1389"/>
                      <a:pt x="138829" y="1409"/>
                    </a:cubicBezTo>
                    <a:cubicBezTo>
                      <a:pt x="138871" y="1430"/>
                      <a:pt x="138913" y="1514"/>
                      <a:pt x="138913" y="1535"/>
                    </a:cubicBezTo>
                    <a:cubicBezTo>
                      <a:pt x="138913" y="1543"/>
                      <a:pt x="138897" y="1547"/>
                      <a:pt x="138870" y="1547"/>
                    </a:cubicBezTo>
                    <a:cubicBezTo>
                      <a:pt x="138759" y="1547"/>
                      <a:pt x="138462" y="1489"/>
                      <a:pt x="138327" y="1472"/>
                    </a:cubicBezTo>
                    <a:cubicBezTo>
                      <a:pt x="138298" y="1460"/>
                      <a:pt x="138258" y="1454"/>
                      <a:pt x="138211" y="1454"/>
                    </a:cubicBezTo>
                    <a:cubicBezTo>
                      <a:pt x="138024" y="1454"/>
                      <a:pt x="137716" y="1548"/>
                      <a:pt x="137448" y="1681"/>
                    </a:cubicBezTo>
                    <a:lnTo>
                      <a:pt x="137072" y="1493"/>
                    </a:lnTo>
                    <a:cubicBezTo>
                      <a:pt x="136996" y="1448"/>
                      <a:pt x="136866" y="1414"/>
                      <a:pt x="136784" y="1414"/>
                    </a:cubicBezTo>
                    <a:cubicBezTo>
                      <a:pt x="136752" y="1414"/>
                      <a:pt x="136728" y="1419"/>
                      <a:pt x="136716" y="1430"/>
                    </a:cubicBezTo>
                    <a:cubicBezTo>
                      <a:pt x="136568" y="1563"/>
                      <a:pt x="136419" y="1605"/>
                      <a:pt x="136271" y="1605"/>
                    </a:cubicBezTo>
                    <a:cubicBezTo>
                      <a:pt x="136022" y="1605"/>
                      <a:pt x="135773" y="1485"/>
                      <a:pt x="135523" y="1472"/>
                    </a:cubicBezTo>
                    <a:lnTo>
                      <a:pt x="135209" y="1430"/>
                    </a:lnTo>
                    <a:cubicBezTo>
                      <a:pt x="134852" y="1530"/>
                      <a:pt x="134232" y="1704"/>
                      <a:pt x="134026" y="1704"/>
                    </a:cubicBezTo>
                    <a:cubicBezTo>
                      <a:pt x="134014" y="1704"/>
                      <a:pt x="134004" y="1703"/>
                      <a:pt x="133996" y="1702"/>
                    </a:cubicBezTo>
                    <a:cubicBezTo>
                      <a:pt x="133840" y="1685"/>
                      <a:pt x="133059" y="1483"/>
                      <a:pt x="132602" y="1483"/>
                    </a:cubicBezTo>
                    <a:cubicBezTo>
                      <a:pt x="132505" y="1483"/>
                      <a:pt x="132422" y="1492"/>
                      <a:pt x="132364" y="1514"/>
                    </a:cubicBezTo>
                    <a:cubicBezTo>
                      <a:pt x="132088" y="1617"/>
                      <a:pt x="131770" y="1692"/>
                      <a:pt x="131585" y="1692"/>
                    </a:cubicBezTo>
                    <a:cubicBezTo>
                      <a:pt x="131545" y="1692"/>
                      <a:pt x="131511" y="1689"/>
                      <a:pt x="131485" y="1681"/>
                    </a:cubicBezTo>
                    <a:lnTo>
                      <a:pt x="131318" y="1786"/>
                    </a:lnTo>
                    <a:cubicBezTo>
                      <a:pt x="131192" y="1849"/>
                      <a:pt x="130962" y="1891"/>
                      <a:pt x="130774" y="1912"/>
                    </a:cubicBezTo>
                    <a:lnTo>
                      <a:pt x="129518" y="2100"/>
                    </a:lnTo>
                    <a:cubicBezTo>
                      <a:pt x="128137" y="1953"/>
                      <a:pt x="126945" y="1828"/>
                      <a:pt x="126882" y="1828"/>
                    </a:cubicBezTo>
                    <a:lnTo>
                      <a:pt x="126819" y="1807"/>
                    </a:lnTo>
                    <a:lnTo>
                      <a:pt x="126045" y="1472"/>
                    </a:lnTo>
                    <a:cubicBezTo>
                      <a:pt x="125166" y="1681"/>
                      <a:pt x="124852" y="1849"/>
                      <a:pt x="125020" y="1891"/>
                    </a:cubicBezTo>
                    <a:cubicBezTo>
                      <a:pt x="125145" y="1891"/>
                      <a:pt x="125271" y="1953"/>
                      <a:pt x="125271" y="1995"/>
                    </a:cubicBezTo>
                    <a:cubicBezTo>
                      <a:pt x="125271" y="2016"/>
                      <a:pt x="125040" y="2037"/>
                      <a:pt x="124748" y="2037"/>
                    </a:cubicBezTo>
                    <a:lnTo>
                      <a:pt x="124496" y="2037"/>
                    </a:lnTo>
                    <a:cubicBezTo>
                      <a:pt x="123492" y="2037"/>
                      <a:pt x="122488" y="2058"/>
                      <a:pt x="121483" y="2100"/>
                    </a:cubicBezTo>
                    <a:lnTo>
                      <a:pt x="120521" y="2121"/>
                    </a:lnTo>
                    <a:cubicBezTo>
                      <a:pt x="119454" y="2121"/>
                      <a:pt x="117696" y="2121"/>
                      <a:pt x="116629" y="2058"/>
                    </a:cubicBezTo>
                    <a:lnTo>
                      <a:pt x="115646" y="2037"/>
                    </a:lnTo>
                    <a:cubicBezTo>
                      <a:pt x="115609" y="2035"/>
                      <a:pt x="115573" y="2034"/>
                      <a:pt x="115536" y="2034"/>
                    </a:cubicBezTo>
                    <a:cubicBezTo>
                      <a:pt x="115345" y="2034"/>
                      <a:pt x="115149" y="2061"/>
                      <a:pt x="114961" y="2061"/>
                    </a:cubicBezTo>
                    <a:cubicBezTo>
                      <a:pt x="114873" y="2061"/>
                      <a:pt x="114787" y="2055"/>
                      <a:pt x="114704" y="2037"/>
                    </a:cubicBezTo>
                    <a:lnTo>
                      <a:pt x="114453" y="1995"/>
                    </a:lnTo>
                    <a:cubicBezTo>
                      <a:pt x="114160" y="2037"/>
                      <a:pt x="113658" y="2058"/>
                      <a:pt x="113323" y="2058"/>
                    </a:cubicBezTo>
                    <a:lnTo>
                      <a:pt x="113009" y="2058"/>
                    </a:lnTo>
                    <a:cubicBezTo>
                      <a:pt x="109871" y="2142"/>
                      <a:pt x="106711" y="2205"/>
                      <a:pt x="103573" y="2267"/>
                    </a:cubicBezTo>
                    <a:cubicBezTo>
                      <a:pt x="103092" y="2267"/>
                      <a:pt x="102652" y="2309"/>
                      <a:pt x="102213" y="2309"/>
                    </a:cubicBezTo>
                    <a:cubicBezTo>
                      <a:pt x="101711" y="2309"/>
                      <a:pt x="101229" y="2330"/>
                      <a:pt x="100748" y="2330"/>
                    </a:cubicBezTo>
                    <a:cubicBezTo>
                      <a:pt x="100267" y="2330"/>
                      <a:pt x="99828" y="2351"/>
                      <a:pt x="99388" y="2351"/>
                    </a:cubicBezTo>
                    <a:cubicBezTo>
                      <a:pt x="99131" y="2351"/>
                      <a:pt x="98863" y="2327"/>
                      <a:pt x="98601" y="2327"/>
                    </a:cubicBezTo>
                    <a:cubicBezTo>
                      <a:pt x="98373" y="2327"/>
                      <a:pt x="98149" y="2345"/>
                      <a:pt x="97944" y="2414"/>
                    </a:cubicBezTo>
                    <a:lnTo>
                      <a:pt x="97505" y="2539"/>
                    </a:lnTo>
                    <a:cubicBezTo>
                      <a:pt x="97347" y="2508"/>
                      <a:pt x="97106" y="2497"/>
                      <a:pt x="96853" y="2497"/>
                    </a:cubicBezTo>
                    <a:cubicBezTo>
                      <a:pt x="96436" y="2497"/>
                      <a:pt x="95987" y="2526"/>
                      <a:pt x="95831" y="2539"/>
                    </a:cubicBezTo>
                    <a:cubicBezTo>
                      <a:pt x="95559" y="2560"/>
                      <a:pt x="94387" y="2623"/>
                      <a:pt x="93153" y="2644"/>
                    </a:cubicBezTo>
                    <a:lnTo>
                      <a:pt x="92065" y="2665"/>
                    </a:lnTo>
                    <a:cubicBezTo>
                      <a:pt x="90956" y="2686"/>
                      <a:pt x="89847" y="2728"/>
                      <a:pt x="88738" y="2749"/>
                    </a:cubicBezTo>
                    <a:cubicBezTo>
                      <a:pt x="87587" y="2770"/>
                      <a:pt x="86457" y="2790"/>
                      <a:pt x="85307" y="2832"/>
                    </a:cubicBezTo>
                    <a:cubicBezTo>
                      <a:pt x="84506" y="2848"/>
                      <a:pt x="83683" y="2897"/>
                      <a:pt x="82870" y="2897"/>
                    </a:cubicBezTo>
                    <a:cubicBezTo>
                      <a:pt x="82578" y="2897"/>
                      <a:pt x="82288" y="2891"/>
                      <a:pt x="82001" y="2874"/>
                    </a:cubicBezTo>
                    <a:lnTo>
                      <a:pt x="80892" y="2832"/>
                    </a:lnTo>
                    <a:cubicBezTo>
                      <a:pt x="79720" y="3000"/>
                      <a:pt x="76895" y="3188"/>
                      <a:pt x="74615" y="3251"/>
                    </a:cubicBezTo>
                    <a:cubicBezTo>
                      <a:pt x="74615" y="3251"/>
                      <a:pt x="64488" y="3460"/>
                      <a:pt x="57373" y="3606"/>
                    </a:cubicBezTo>
                    <a:cubicBezTo>
                      <a:pt x="56704" y="3627"/>
                      <a:pt x="55993" y="3627"/>
                      <a:pt x="55323" y="3669"/>
                    </a:cubicBezTo>
                    <a:lnTo>
                      <a:pt x="55093" y="3669"/>
                    </a:lnTo>
                    <a:cubicBezTo>
                      <a:pt x="55030" y="3707"/>
                      <a:pt x="54704" y="3714"/>
                      <a:pt x="54416" y="3714"/>
                    </a:cubicBezTo>
                    <a:cubicBezTo>
                      <a:pt x="54225" y="3714"/>
                      <a:pt x="54051" y="3711"/>
                      <a:pt x="53984" y="3711"/>
                    </a:cubicBezTo>
                    <a:cubicBezTo>
                      <a:pt x="53937" y="3706"/>
                      <a:pt x="53773" y="3703"/>
                      <a:pt x="53519" y="3703"/>
                    </a:cubicBezTo>
                    <a:cubicBezTo>
                      <a:pt x="52757" y="3703"/>
                      <a:pt x="51180" y="3727"/>
                      <a:pt x="49485" y="3774"/>
                    </a:cubicBezTo>
                    <a:cubicBezTo>
                      <a:pt x="49485" y="3774"/>
                      <a:pt x="43438" y="3878"/>
                      <a:pt x="38354" y="4004"/>
                    </a:cubicBezTo>
                    <a:cubicBezTo>
                      <a:pt x="38319" y="4006"/>
                      <a:pt x="38284" y="4006"/>
                      <a:pt x="38248" y="4006"/>
                    </a:cubicBezTo>
                    <a:cubicBezTo>
                      <a:pt x="38068" y="4006"/>
                      <a:pt x="37883" y="3990"/>
                      <a:pt x="37700" y="3990"/>
                    </a:cubicBezTo>
                    <a:cubicBezTo>
                      <a:pt x="37425" y="3990"/>
                      <a:pt x="37155" y="4027"/>
                      <a:pt x="36910" y="4213"/>
                    </a:cubicBezTo>
                    <a:lnTo>
                      <a:pt x="36847" y="4255"/>
                    </a:lnTo>
                    <a:cubicBezTo>
                      <a:pt x="36734" y="4236"/>
                      <a:pt x="36108" y="3995"/>
                      <a:pt x="35788" y="3995"/>
                    </a:cubicBezTo>
                    <a:cubicBezTo>
                      <a:pt x="35754" y="3995"/>
                      <a:pt x="35723" y="3998"/>
                      <a:pt x="35697" y="4004"/>
                    </a:cubicBezTo>
                    <a:cubicBezTo>
                      <a:pt x="35446" y="4046"/>
                      <a:pt x="33353" y="4130"/>
                      <a:pt x="31072" y="4192"/>
                    </a:cubicBezTo>
                    <a:lnTo>
                      <a:pt x="17054" y="4464"/>
                    </a:lnTo>
                    <a:cubicBezTo>
                      <a:pt x="14773" y="4527"/>
                      <a:pt x="12597" y="4569"/>
                      <a:pt x="12220" y="4611"/>
                    </a:cubicBezTo>
                    <a:lnTo>
                      <a:pt x="11823" y="4443"/>
                    </a:lnTo>
                    <a:cubicBezTo>
                      <a:pt x="11714" y="4407"/>
                      <a:pt x="11597" y="4394"/>
                      <a:pt x="11474" y="4394"/>
                    </a:cubicBezTo>
                    <a:cubicBezTo>
                      <a:pt x="11170" y="4394"/>
                      <a:pt x="10832" y="4476"/>
                      <a:pt x="10505" y="4506"/>
                    </a:cubicBezTo>
                    <a:lnTo>
                      <a:pt x="10463" y="4506"/>
                    </a:lnTo>
                    <a:cubicBezTo>
                      <a:pt x="10443" y="4519"/>
                      <a:pt x="10426" y="4524"/>
                      <a:pt x="10412" y="4524"/>
                    </a:cubicBezTo>
                    <a:cubicBezTo>
                      <a:pt x="10310" y="4524"/>
                      <a:pt x="10363" y="4222"/>
                      <a:pt x="10400" y="4130"/>
                    </a:cubicBezTo>
                    <a:cubicBezTo>
                      <a:pt x="10437" y="4017"/>
                      <a:pt x="10138" y="3938"/>
                      <a:pt x="9699" y="3938"/>
                    </a:cubicBezTo>
                    <a:cubicBezTo>
                      <a:pt x="9648" y="3938"/>
                      <a:pt x="9596" y="3939"/>
                      <a:pt x="9542" y="3941"/>
                    </a:cubicBezTo>
                    <a:lnTo>
                      <a:pt x="9124" y="4255"/>
                    </a:lnTo>
                    <a:cubicBezTo>
                      <a:pt x="8517" y="4715"/>
                      <a:pt x="7743" y="4966"/>
                      <a:pt x="7010" y="5029"/>
                    </a:cubicBezTo>
                    <a:lnTo>
                      <a:pt x="5546" y="5134"/>
                    </a:lnTo>
                    <a:cubicBezTo>
                      <a:pt x="3955" y="5259"/>
                      <a:pt x="2449" y="5364"/>
                      <a:pt x="2219" y="5364"/>
                    </a:cubicBezTo>
                    <a:lnTo>
                      <a:pt x="2010" y="5343"/>
                    </a:lnTo>
                    <a:lnTo>
                      <a:pt x="1591" y="5301"/>
                    </a:lnTo>
                    <a:cubicBezTo>
                      <a:pt x="1194" y="5511"/>
                      <a:pt x="1089" y="5908"/>
                      <a:pt x="1173" y="5992"/>
                    </a:cubicBezTo>
                    <a:cubicBezTo>
                      <a:pt x="1188" y="6007"/>
                      <a:pt x="1251" y="6013"/>
                      <a:pt x="1345" y="6013"/>
                    </a:cubicBezTo>
                    <a:cubicBezTo>
                      <a:pt x="1707" y="6013"/>
                      <a:pt x="2540" y="5923"/>
                      <a:pt x="3006" y="5923"/>
                    </a:cubicBezTo>
                    <a:cubicBezTo>
                      <a:pt x="3073" y="5923"/>
                      <a:pt x="3132" y="5925"/>
                      <a:pt x="3181" y="5929"/>
                    </a:cubicBezTo>
                    <a:cubicBezTo>
                      <a:pt x="3683" y="5971"/>
                      <a:pt x="3579" y="6034"/>
                      <a:pt x="3370" y="6075"/>
                    </a:cubicBezTo>
                    <a:cubicBezTo>
                      <a:pt x="3160" y="6096"/>
                      <a:pt x="3056" y="6306"/>
                      <a:pt x="3077" y="6347"/>
                    </a:cubicBezTo>
                    <a:cubicBezTo>
                      <a:pt x="3091" y="6369"/>
                      <a:pt x="3133" y="6381"/>
                      <a:pt x="3197" y="6381"/>
                    </a:cubicBezTo>
                    <a:cubicBezTo>
                      <a:pt x="3319" y="6381"/>
                      <a:pt x="3521" y="6339"/>
                      <a:pt x="3767" y="6243"/>
                    </a:cubicBezTo>
                    <a:lnTo>
                      <a:pt x="4416" y="6243"/>
                    </a:lnTo>
                    <a:cubicBezTo>
                      <a:pt x="4515" y="6253"/>
                      <a:pt x="4621" y="6257"/>
                      <a:pt x="4725" y="6257"/>
                    </a:cubicBezTo>
                    <a:cubicBezTo>
                      <a:pt x="5037" y="6257"/>
                      <a:pt x="5331" y="6222"/>
                      <a:pt x="5378" y="6222"/>
                    </a:cubicBezTo>
                    <a:cubicBezTo>
                      <a:pt x="5462" y="6222"/>
                      <a:pt x="5546" y="6285"/>
                      <a:pt x="5546" y="6306"/>
                    </a:cubicBezTo>
                    <a:cubicBezTo>
                      <a:pt x="5546" y="6327"/>
                      <a:pt x="5357" y="6389"/>
                      <a:pt x="5274" y="6410"/>
                    </a:cubicBezTo>
                    <a:cubicBezTo>
                      <a:pt x="5232" y="6410"/>
                      <a:pt x="5148" y="6347"/>
                      <a:pt x="5148" y="6347"/>
                    </a:cubicBezTo>
                    <a:cubicBezTo>
                      <a:pt x="5148" y="6347"/>
                      <a:pt x="4821" y="6724"/>
                      <a:pt x="4615" y="6724"/>
                    </a:cubicBezTo>
                    <a:cubicBezTo>
                      <a:pt x="4588" y="6724"/>
                      <a:pt x="4563" y="6718"/>
                      <a:pt x="4541" y="6703"/>
                    </a:cubicBezTo>
                    <a:cubicBezTo>
                      <a:pt x="4490" y="6645"/>
                      <a:pt x="4396" y="6627"/>
                      <a:pt x="4287" y="6627"/>
                    </a:cubicBezTo>
                    <a:cubicBezTo>
                      <a:pt x="4120" y="6627"/>
                      <a:pt x="3918" y="6668"/>
                      <a:pt x="3783" y="6668"/>
                    </a:cubicBezTo>
                    <a:cubicBezTo>
                      <a:pt x="3753" y="6668"/>
                      <a:pt x="3727" y="6666"/>
                      <a:pt x="3704" y="6661"/>
                    </a:cubicBezTo>
                    <a:cubicBezTo>
                      <a:pt x="3537" y="6661"/>
                      <a:pt x="1759" y="6766"/>
                      <a:pt x="1131" y="6850"/>
                    </a:cubicBezTo>
                    <a:cubicBezTo>
                      <a:pt x="503" y="6912"/>
                      <a:pt x="1" y="7080"/>
                      <a:pt x="1" y="7143"/>
                    </a:cubicBezTo>
                    <a:cubicBezTo>
                      <a:pt x="1" y="7144"/>
                      <a:pt x="3" y="7144"/>
                      <a:pt x="7" y="7144"/>
                    </a:cubicBezTo>
                    <a:cubicBezTo>
                      <a:pt x="76" y="7144"/>
                      <a:pt x="778" y="6974"/>
                      <a:pt x="1121" y="6974"/>
                    </a:cubicBezTo>
                    <a:cubicBezTo>
                      <a:pt x="1140" y="6974"/>
                      <a:pt x="1157" y="6974"/>
                      <a:pt x="1173" y="6975"/>
                    </a:cubicBezTo>
                    <a:cubicBezTo>
                      <a:pt x="1264" y="6992"/>
                      <a:pt x="1414" y="6999"/>
                      <a:pt x="1592" y="6999"/>
                    </a:cubicBezTo>
                    <a:cubicBezTo>
                      <a:pt x="2065" y="6999"/>
                      <a:pt x="2729" y="6954"/>
                      <a:pt x="2972" y="6954"/>
                    </a:cubicBezTo>
                    <a:cubicBezTo>
                      <a:pt x="3011" y="6952"/>
                      <a:pt x="3045" y="6951"/>
                      <a:pt x="3073" y="6951"/>
                    </a:cubicBezTo>
                    <a:cubicBezTo>
                      <a:pt x="3304" y="6951"/>
                      <a:pt x="3207" y="7019"/>
                      <a:pt x="3077" y="7038"/>
                    </a:cubicBezTo>
                    <a:cubicBezTo>
                      <a:pt x="2972" y="7059"/>
                      <a:pt x="3014" y="7226"/>
                      <a:pt x="3035" y="7247"/>
                    </a:cubicBezTo>
                    <a:cubicBezTo>
                      <a:pt x="3056" y="7268"/>
                      <a:pt x="2344" y="7456"/>
                      <a:pt x="2198" y="7561"/>
                    </a:cubicBezTo>
                    <a:cubicBezTo>
                      <a:pt x="2031" y="7666"/>
                      <a:pt x="2198" y="7770"/>
                      <a:pt x="2323" y="7791"/>
                    </a:cubicBezTo>
                    <a:cubicBezTo>
                      <a:pt x="2449" y="7812"/>
                      <a:pt x="2219" y="7959"/>
                      <a:pt x="1821" y="8084"/>
                    </a:cubicBezTo>
                    <a:lnTo>
                      <a:pt x="1507" y="8210"/>
                    </a:lnTo>
                    <a:lnTo>
                      <a:pt x="1466" y="8231"/>
                    </a:lnTo>
                    <a:cubicBezTo>
                      <a:pt x="1466" y="8398"/>
                      <a:pt x="1863" y="8524"/>
                      <a:pt x="1989" y="8524"/>
                    </a:cubicBezTo>
                    <a:cubicBezTo>
                      <a:pt x="2114" y="8524"/>
                      <a:pt x="2323" y="8733"/>
                      <a:pt x="2344" y="8796"/>
                    </a:cubicBezTo>
                    <a:cubicBezTo>
                      <a:pt x="2375" y="8826"/>
                      <a:pt x="2585" y="8846"/>
                      <a:pt x="2753" y="8846"/>
                    </a:cubicBezTo>
                    <a:cubicBezTo>
                      <a:pt x="2814" y="8846"/>
                      <a:pt x="2870" y="8843"/>
                      <a:pt x="2909" y="8837"/>
                    </a:cubicBezTo>
                    <a:cubicBezTo>
                      <a:pt x="3035" y="8837"/>
                      <a:pt x="3432" y="8712"/>
                      <a:pt x="3537" y="8712"/>
                    </a:cubicBezTo>
                    <a:cubicBezTo>
                      <a:pt x="3642" y="8712"/>
                      <a:pt x="3746" y="8754"/>
                      <a:pt x="3746" y="8796"/>
                    </a:cubicBezTo>
                    <a:cubicBezTo>
                      <a:pt x="3746" y="8816"/>
                      <a:pt x="3453" y="8858"/>
                      <a:pt x="3349" y="8900"/>
                    </a:cubicBezTo>
                    <a:cubicBezTo>
                      <a:pt x="3244" y="8900"/>
                      <a:pt x="3139" y="8837"/>
                      <a:pt x="3139" y="8837"/>
                    </a:cubicBezTo>
                    <a:cubicBezTo>
                      <a:pt x="3139" y="8837"/>
                      <a:pt x="3139" y="8921"/>
                      <a:pt x="3119" y="9047"/>
                    </a:cubicBezTo>
                    <a:lnTo>
                      <a:pt x="3077" y="9047"/>
                    </a:lnTo>
                    <a:cubicBezTo>
                      <a:pt x="2595" y="9130"/>
                      <a:pt x="2072" y="9214"/>
                      <a:pt x="1549" y="9319"/>
                    </a:cubicBezTo>
                    <a:lnTo>
                      <a:pt x="1382" y="9340"/>
                    </a:lnTo>
                    <a:cubicBezTo>
                      <a:pt x="1235" y="9465"/>
                      <a:pt x="1277" y="9591"/>
                      <a:pt x="1507" y="9632"/>
                    </a:cubicBezTo>
                    <a:lnTo>
                      <a:pt x="1696" y="9570"/>
                    </a:lnTo>
                    <a:cubicBezTo>
                      <a:pt x="1839" y="9552"/>
                      <a:pt x="1983" y="9457"/>
                      <a:pt x="2087" y="9457"/>
                    </a:cubicBezTo>
                    <a:cubicBezTo>
                      <a:pt x="2104" y="9457"/>
                      <a:pt x="2120" y="9459"/>
                      <a:pt x="2135" y="9465"/>
                    </a:cubicBezTo>
                    <a:lnTo>
                      <a:pt x="2847" y="9842"/>
                    </a:lnTo>
                    <a:cubicBezTo>
                      <a:pt x="3515" y="9567"/>
                      <a:pt x="4921" y="9273"/>
                      <a:pt x="5367" y="9273"/>
                    </a:cubicBezTo>
                    <a:cubicBezTo>
                      <a:pt x="5396" y="9273"/>
                      <a:pt x="5421" y="9274"/>
                      <a:pt x="5441" y="9277"/>
                    </a:cubicBezTo>
                    <a:cubicBezTo>
                      <a:pt x="5776" y="9340"/>
                      <a:pt x="5378" y="9381"/>
                      <a:pt x="5127" y="9381"/>
                    </a:cubicBezTo>
                    <a:cubicBezTo>
                      <a:pt x="4855" y="9381"/>
                      <a:pt x="4709" y="9465"/>
                      <a:pt x="4730" y="9486"/>
                    </a:cubicBezTo>
                    <a:cubicBezTo>
                      <a:pt x="4751" y="9528"/>
                      <a:pt x="4541" y="9632"/>
                      <a:pt x="4437" y="9653"/>
                    </a:cubicBezTo>
                    <a:cubicBezTo>
                      <a:pt x="4332" y="9695"/>
                      <a:pt x="4813" y="9779"/>
                      <a:pt x="4960" y="9800"/>
                    </a:cubicBezTo>
                    <a:cubicBezTo>
                      <a:pt x="5127" y="9800"/>
                      <a:pt x="4813" y="9967"/>
                      <a:pt x="4290" y="10156"/>
                    </a:cubicBezTo>
                    <a:lnTo>
                      <a:pt x="3495" y="10156"/>
                    </a:lnTo>
                    <a:cubicBezTo>
                      <a:pt x="3077" y="10176"/>
                      <a:pt x="2428" y="10386"/>
                      <a:pt x="2303" y="10428"/>
                    </a:cubicBezTo>
                    <a:cubicBezTo>
                      <a:pt x="2284" y="10437"/>
                      <a:pt x="2257" y="10441"/>
                      <a:pt x="2224" y="10441"/>
                    </a:cubicBezTo>
                    <a:cubicBezTo>
                      <a:pt x="2064" y="10441"/>
                      <a:pt x="1761" y="10352"/>
                      <a:pt x="1581" y="10352"/>
                    </a:cubicBezTo>
                    <a:cubicBezTo>
                      <a:pt x="1543" y="10352"/>
                      <a:pt x="1511" y="10356"/>
                      <a:pt x="1487" y="10365"/>
                    </a:cubicBezTo>
                    <a:cubicBezTo>
                      <a:pt x="1340" y="10407"/>
                      <a:pt x="1194" y="10700"/>
                      <a:pt x="1194" y="10783"/>
                    </a:cubicBezTo>
                    <a:cubicBezTo>
                      <a:pt x="1194" y="10818"/>
                      <a:pt x="1844" y="11016"/>
                      <a:pt x="2250" y="11016"/>
                    </a:cubicBezTo>
                    <a:cubicBezTo>
                      <a:pt x="2327" y="11016"/>
                      <a:pt x="2396" y="11009"/>
                      <a:pt x="2449" y="10993"/>
                    </a:cubicBezTo>
                    <a:cubicBezTo>
                      <a:pt x="2606" y="10946"/>
                      <a:pt x="2722" y="10929"/>
                      <a:pt x="2799" y="10929"/>
                    </a:cubicBezTo>
                    <a:cubicBezTo>
                      <a:pt x="2897" y="10929"/>
                      <a:pt x="2933" y="10957"/>
                      <a:pt x="2909" y="10993"/>
                    </a:cubicBezTo>
                    <a:cubicBezTo>
                      <a:pt x="2847" y="11034"/>
                      <a:pt x="3349" y="11118"/>
                      <a:pt x="3537" y="11118"/>
                    </a:cubicBezTo>
                    <a:cubicBezTo>
                      <a:pt x="3704" y="11139"/>
                      <a:pt x="3851" y="11202"/>
                      <a:pt x="3851" y="11223"/>
                    </a:cubicBezTo>
                    <a:cubicBezTo>
                      <a:pt x="3851" y="11223"/>
                      <a:pt x="3119" y="11265"/>
                      <a:pt x="2826" y="11265"/>
                    </a:cubicBezTo>
                    <a:cubicBezTo>
                      <a:pt x="2533" y="11265"/>
                      <a:pt x="2386" y="11348"/>
                      <a:pt x="2407" y="11369"/>
                    </a:cubicBezTo>
                    <a:cubicBezTo>
                      <a:pt x="2428" y="11411"/>
                      <a:pt x="2219" y="11474"/>
                      <a:pt x="2135" y="11516"/>
                    </a:cubicBezTo>
                    <a:cubicBezTo>
                      <a:pt x="2072" y="11537"/>
                      <a:pt x="2386" y="11537"/>
                      <a:pt x="2847" y="11537"/>
                    </a:cubicBezTo>
                    <a:lnTo>
                      <a:pt x="3223" y="11453"/>
                    </a:lnTo>
                    <a:lnTo>
                      <a:pt x="3286" y="11432"/>
                    </a:lnTo>
                    <a:cubicBezTo>
                      <a:pt x="3391" y="11453"/>
                      <a:pt x="3349" y="11683"/>
                      <a:pt x="3286" y="11746"/>
                    </a:cubicBezTo>
                    <a:cubicBezTo>
                      <a:pt x="3244" y="11788"/>
                      <a:pt x="3579" y="12039"/>
                      <a:pt x="3704" y="12081"/>
                    </a:cubicBezTo>
                    <a:cubicBezTo>
                      <a:pt x="3725" y="12089"/>
                      <a:pt x="3749" y="12093"/>
                      <a:pt x="3776" y="12093"/>
                    </a:cubicBezTo>
                    <a:cubicBezTo>
                      <a:pt x="3945" y="12093"/>
                      <a:pt x="4221" y="11943"/>
                      <a:pt x="4311" y="11871"/>
                    </a:cubicBezTo>
                    <a:cubicBezTo>
                      <a:pt x="4354" y="11829"/>
                      <a:pt x="4529" y="11814"/>
                      <a:pt x="4746" y="11814"/>
                    </a:cubicBezTo>
                    <a:cubicBezTo>
                      <a:pt x="5065" y="11814"/>
                      <a:pt x="5472" y="11846"/>
                      <a:pt x="5671" y="11871"/>
                    </a:cubicBezTo>
                    <a:cubicBezTo>
                      <a:pt x="6006" y="11934"/>
                      <a:pt x="5378" y="12248"/>
                      <a:pt x="5064" y="12269"/>
                    </a:cubicBezTo>
                    <a:cubicBezTo>
                      <a:pt x="4751" y="12311"/>
                      <a:pt x="4437" y="12499"/>
                      <a:pt x="4395" y="12583"/>
                    </a:cubicBezTo>
                    <a:cubicBezTo>
                      <a:pt x="4340" y="12655"/>
                      <a:pt x="4475" y="12712"/>
                      <a:pt x="4566" y="12712"/>
                    </a:cubicBezTo>
                    <a:cubicBezTo>
                      <a:pt x="4580" y="12712"/>
                      <a:pt x="4593" y="12711"/>
                      <a:pt x="4604" y="12708"/>
                    </a:cubicBezTo>
                    <a:cubicBezTo>
                      <a:pt x="4688" y="12687"/>
                      <a:pt x="4792" y="12604"/>
                      <a:pt x="4813" y="12583"/>
                    </a:cubicBezTo>
                    <a:cubicBezTo>
                      <a:pt x="4813" y="12556"/>
                      <a:pt x="4829" y="12548"/>
                      <a:pt x="4846" y="12548"/>
                    </a:cubicBezTo>
                    <a:cubicBezTo>
                      <a:pt x="4870" y="12548"/>
                      <a:pt x="4897" y="12562"/>
                      <a:pt x="4897" y="12562"/>
                    </a:cubicBezTo>
                    <a:cubicBezTo>
                      <a:pt x="4918" y="12562"/>
                      <a:pt x="4834" y="12625"/>
                      <a:pt x="4813" y="12666"/>
                    </a:cubicBezTo>
                    <a:cubicBezTo>
                      <a:pt x="4792" y="12687"/>
                      <a:pt x="4730" y="12687"/>
                      <a:pt x="4730" y="12687"/>
                    </a:cubicBezTo>
                    <a:cubicBezTo>
                      <a:pt x="4710" y="12687"/>
                      <a:pt x="4805" y="12898"/>
                      <a:pt x="4904" y="12898"/>
                    </a:cubicBezTo>
                    <a:cubicBezTo>
                      <a:pt x="4909" y="12898"/>
                      <a:pt x="4913" y="12897"/>
                      <a:pt x="4918" y="12897"/>
                    </a:cubicBezTo>
                    <a:cubicBezTo>
                      <a:pt x="5023" y="12876"/>
                      <a:pt x="5692" y="12834"/>
                      <a:pt x="5943" y="12834"/>
                    </a:cubicBezTo>
                    <a:cubicBezTo>
                      <a:pt x="6173" y="12834"/>
                      <a:pt x="6613" y="12917"/>
                      <a:pt x="6948" y="13022"/>
                    </a:cubicBezTo>
                    <a:lnTo>
                      <a:pt x="7345" y="12876"/>
                    </a:lnTo>
                    <a:cubicBezTo>
                      <a:pt x="7501" y="12807"/>
                      <a:pt x="7689" y="12789"/>
                      <a:pt x="7888" y="12789"/>
                    </a:cubicBezTo>
                    <a:cubicBezTo>
                      <a:pt x="8115" y="12789"/>
                      <a:pt x="8356" y="12813"/>
                      <a:pt x="8580" y="12813"/>
                    </a:cubicBezTo>
                    <a:lnTo>
                      <a:pt x="8684" y="12813"/>
                    </a:lnTo>
                    <a:cubicBezTo>
                      <a:pt x="8869" y="12874"/>
                      <a:pt x="8388" y="13420"/>
                      <a:pt x="8094" y="13420"/>
                    </a:cubicBezTo>
                    <a:cubicBezTo>
                      <a:pt x="8088" y="13420"/>
                      <a:pt x="8083" y="13420"/>
                      <a:pt x="8077" y="13420"/>
                    </a:cubicBezTo>
                    <a:cubicBezTo>
                      <a:pt x="7785" y="13420"/>
                      <a:pt x="7429" y="13524"/>
                      <a:pt x="7366" y="13566"/>
                    </a:cubicBezTo>
                    <a:cubicBezTo>
                      <a:pt x="7324" y="13608"/>
                      <a:pt x="7303" y="13964"/>
                      <a:pt x="7303" y="14089"/>
                    </a:cubicBezTo>
                    <a:cubicBezTo>
                      <a:pt x="7303" y="14194"/>
                      <a:pt x="7785" y="14361"/>
                      <a:pt x="8370" y="14403"/>
                    </a:cubicBezTo>
                    <a:lnTo>
                      <a:pt x="8768" y="14257"/>
                    </a:lnTo>
                    <a:lnTo>
                      <a:pt x="9207" y="14068"/>
                    </a:lnTo>
                    <a:cubicBezTo>
                      <a:pt x="9647" y="14068"/>
                      <a:pt x="10128" y="14089"/>
                      <a:pt x="10149" y="14131"/>
                    </a:cubicBezTo>
                    <a:cubicBezTo>
                      <a:pt x="10170" y="14152"/>
                      <a:pt x="9856" y="14257"/>
                      <a:pt x="9751" y="14278"/>
                    </a:cubicBezTo>
                    <a:cubicBezTo>
                      <a:pt x="9647" y="14298"/>
                      <a:pt x="9919" y="14445"/>
                      <a:pt x="10044" y="14445"/>
                    </a:cubicBezTo>
                    <a:cubicBezTo>
                      <a:pt x="10156" y="14445"/>
                      <a:pt x="10648" y="14577"/>
                      <a:pt x="10888" y="14577"/>
                    </a:cubicBezTo>
                    <a:cubicBezTo>
                      <a:pt x="10918" y="14577"/>
                      <a:pt x="10944" y="14575"/>
                      <a:pt x="10965" y="14570"/>
                    </a:cubicBezTo>
                    <a:cubicBezTo>
                      <a:pt x="11132" y="14487"/>
                      <a:pt x="12283" y="14257"/>
                      <a:pt x="12681" y="14236"/>
                    </a:cubicBezTo>
                    <a:cubicBezTo>
                      <a:pt x="12709" y="14233"/>
                      <a:pt x="12738" y="14231"/>
                      <a:pt x="12770" y="14231"/>
                    </a:cubicBezTo>
                    <a:cubicBezTo>
                      <a:pt x="13181" y="14231"/>
                      <a:pt x="13840" y="14473"/>
                      <a:pt x="13957" y="14570"/>
                    </a:cubicBezTo>
                    <a:cubicBezTo>
                      <a:pt x="14103" y="14696"/>
                      <a:pt x="13078" y="15345"/>
                      <a:pt x="12639" y="15449"/>
                    </a:cubicBezTo>
                    <a:cubicBezTo>
                      <a:pt x="12419" y="15499"/>
                      <a:pt x="12342" y="15525"/>
                      <a:pt x="12395" y="15525"/>
                    </a:cubicBezTo>
                    <a:cubicBezTo>
                      <a:pt x="12453" y="15525"/>
                      <a:pt x="12665" y="15494"/>
                      <a:pt x="13015" y="15428"/>
                    </a:cubicBezTo>
                    <a:lnTo>
                      <a:pt x="13580" y="15386"/>
                    </a:lnTo>
                    <a:lnTo>
                      <a:pt x="14166" y="15324"/>
                    </a:lnTo>
                    <a:cubicBezTo>
                      <a:pt x="14302" y="15304"/>
                      <a:pt x="14412" y="15295"/>
                      <a:pt x="14500" y="15295"/>
                    </a:cubicBezTo>
                    <a:cubicBezTo>
                      <a:pt x="14871" y="15295"/>
                      <a:pt x="14842" y="15448"/>
                      <a:pt x="14689" y="15533"/>
                    </a:cubicBezTo>
                    <a:cubicBezTo>
                      <a:pt x="14522" y="15638"/>
                      <a:pt x="14375" y="15763"/>
                      <a:pt x="14375" y="15805"/>
                    </a:cubicBezTo>
                    <a:cubicBezTo>
                      <a:pt x="14375" y="15807"/>
                      <a:pt x="14382" y="15808"/>
                      <a:pt x="14394" y="15808"/>
                    </a:cubicBezTo>
                    <a:cubicBezTo>
                      <a:pt x="14516" y="15808"/>
                      <a:pt x="15217" y="15716"/>
                      <a:pt x="15484" y="15658"/>
                    </a:cubicBezTo>
                    <a:cubicBezTo>
                      <a:pt x="15798" y="15596"/>
                      <a:pt x="16217" y="15449"/>
                      <a:pt x="16300" y="15449"/>
                    </a:cubicBezTo>
                    <a:cubicBezTo>
                      <a:pt x="16363" y="15449"/>
                      <a:pt x="16447" y="15512"/>
                      <a:pt x="16447" y="15533"/>
                    </a:cubicBezTo>
                    <a:cubicBezTo>
                      <a:pt x="16447" y="15554"/>
                      <a:pt x="16259" y="15617"/>
                      <a:pt x="16196" y="15638"/>
                    </a:cubicBezTo>
                    <a:cubicBezTo>
                      <a:pt x="16133" y="15638"/>
                      <a:pt x="16049" y="15596"/>
                      <a:pt x="16049" y="15596"/>
                    </a:cubicBezTo>
                    <a:lnTo>
                      <a:pt x="16049" y="15596"/>
                    </a:lnTo>
                    <a:cubicBezTo>
                      <a:pt x="16049" y="15596"/>
                      <a:pt x="16091" y="15658"/>
                      <a:pt x="16112" y="15805"/>
                    </a:cubicBezTo>
                    <a:lnTo>
                      <a:pt x="16133" y="15805"/>
                    </a:lnTo>
                    <a:cubicBezTo>
                      <a:pt x="16677" y="15763"/>
                      <a:pt x="17242" y="15847"/>
                      <a:pt x="17807" y="15658"/>
                    </a:cubicBezTo>
                    <a:lnTo>
                      <a:pt x="18330" y="15512"/>
                    </a:lnTo>
                    <a:cubicBezTo>
                      <a:pt x="19020" y="15449"/>
                      <a:pt x="20443" y="15428"/>
                      <a:pt x="20799" y="15407"/>
                    </a:cubicBezTo>
                    <a:cubicBezTo>
                      <a:pt x="21036" y="15407"/>
                      <a:pt x="21283" y="15398"/>
                      <a:pt x="21427" y="15398"/>
                    </a:cubicBezTo>
                    <a:cubicBezTo>
                      <a:pt x="21499" y="15398"/>
                      <a:pt x="21545" y="15400"/>
                      <a:pt x="21552" y="15407"/>
                    </a:cubicBezTo>
                    <a:cubicBezTo>
                      <a:pt x="21594" y="15428"/>
                      <a:pt x="21678" y="15596"/>
                      <a:pt x="21699" y="15638"/>
                    </a:cubicBezTo>
                    <a:cubicBezTo>
                      <a:pt x="21741" y="15700"/>
                      <a:pt x="21866" y="15742"/>
                      <a:pt x="21992" y="15763"/>
                    </a:cubicBezTo>
                    <a:lnTo>
                      <a:pt x="22075" y="15742"/>
                    </a:lnTo>
                    <a:lnTo>
                      <a:pt x="22808" y="15428"/>
                    </a:lnTo>
                    <a:cubicBezTo>
                      <a:pt x="23686" y="15386"/>
                      <a:pt x="25339" y="15324"/>
                      <a:pt x="25716" y="15303"/>
                    </a:cubicBezTo>
                    <a:cubicBezTo>
                      <a:pt x="26072" y="15282"/>
                      <a:pt x="26762" y="15219"/>
                      <a:pt x="26888" y="15177"/>
                    </a:cubicBezTo>
                    <a:cubicBezTo>
                      <a:pt x="26946" y="15152"/>
                      <a:pt x="27007" y="15141"/>
                      <a:pt x="27064" y="15141"/>
                    </a:cubicBezTo>
                    <a:cubicBezTo>
                      <a:pt x="27153" y="15141"/>
                      <a:pt x="27235" y="15168"/>
                      <a:pt x="27285" y="15219"/>
                    </a:cubicBezTo>
                    <a:lnTo>
                      <a:pt x="27348" y="15219"/>
                    </a:lnTo>
                    <a:cubicBezTo>
                      <a:pt x="27829" y="15303"/>
                      <a:pt x="28352" y="15177"/>
                      <a:pt x="28813" y="15407"/>
                    </a:cubicBezTo>
                    <a:cubicBezTo>
                      <a:pt x="28865" y="15428"/>
                      <a:pt x="28954" y="15439"/>
                      <a:pt x="29035" y="15439"/>
                    </a:cubicBezTo>
                    <a:cubicBezTo>
                      <a:pt x="29116" y="15439"/>
                      <a:pt x="29189" y="15428"/>
                      <a:pt x="29210" y="15407"/>
                    </a:cubicBezTo>
                    <a:lnTo>
                      <a:pt x="29482" y="15094"/>
                    </a:lnTo>
                    <a:cubicBezTo>
                      <a:pt x="29734" y="15123"/>
                      <a:pt x="30529" y="15153"/>
                      <a:pt x="31455" y="15153"/>
                    </a:cubicBezTo>
                    <a:cubicBezTo>
                      <a:pt x="31838" y="15153"/>
                      <a:pt x="32243" y="15148"/>
                      <a:pt x="32642" y="15135"/>
                    </a:cubicBezTo>
                    <a:lnTo>
                      <a:pt x="33897" y="15114"/>
                    </a:lnTo>
                    <a:lnTo>
                      <a:pt x="34504" y="15094"/>
                    </a:lnTo>
                    <a:cubicBezTo>
                      <a:pt x="35174" y="15073"/>
                      <a:pt x="35718" y="15010"/>
                      <a:pt x="35718" y="14989"/>
                    </a:cubicBezTo>
                    <a:cubicBezTo>
                      <a:pt x="35718" y="14968"/>
                      <a:pt x="35446" y="14884"/>
                      <a:pt x="35341" y="14863"/>
                    </a:cubicBezTo>
                    <a:cubicBezTo>
                      <a:pt x="35236" y="14822"/>
                      <a:pt x="36115" y="14717"/>
                      <a:pt x="37287" y="14612"/>
                    </a:cubicBezTo>
                    <a:lnTo>
                      <a:pt x="38375" y="14612"/>
                    </a:lnTo>
                    <a:cubicBezTo>
                      <a:pt x="38779" y="14612"/>
                      <a:pt x="39183" y="14561"/>
                      <a:pt x="39587" y="14561"/>
                    </a:cubicBezTo>
                    <a:cubicBezTo>
                      <a:pt x="39915" y="14561"/>
                      <a:pt x="40244" y="14595"/>
                      <a:pt x="40572" y="14717"/>
                    </a:cubicBezTo>
                    <a:cubicBezTo>
                      <a:pt x="40687" y="14759"/>
                      <a:pt x="40844" y="14785"/>
                      <a:pt x="40993" y="14785"/>
                    </a:cubicBezTo>
                    <a:cubicBezTo>
                      <a:pt x="41142" y="14785"/>
                      <a:pt x="41283" y="14759"/>
                      <a:pt x="41367" y="14696"/>
                    </a:cubicBezTo>
                    <a:lnTo>
                      <a:pt x="41785" y="14445"/>
                    </a:lnTo>
                    <a:cubicBezTo>
                      <a:pt x="42267" y="14487"/>
                      <a:pt x="44715" y="14570"/>
                      <a:pt x="45510" y="14570"/>
                    </a:cubicBezTo>
                    <a:cubicBezTo>
                      <a:pt x="46284" y="14570"/>
                      <a:pt x="47602" y="14591"/>
                      <a:pt x="48376" y="14591"/>
                    </a:cubicBezTo>
                    <a:lnTo>
                      <a:pt x="49109" y="14570"/>
                    </a:lnTo>
                    <a:lnTo>
                      <a:pt x="49297" y="14570"/>
                    </a:lnTo>
                    <a:cubicBezTo>
                      <a:pt x="49381" y="14515"/>
                      <a:pt x="49715" y="14496"/>
                      <a:pt x="49985" y="14496"/>
                    </a:cubicBezTo>
                    <a:cubicBezTo>
                      <a:pt x="50120" y="14496"/>
                      <a:pt x="50239" y="14501"/>
                      <a:pt x="50301" y="14508"/>
                    </a:cubicBezTo>
                    <a:cubicBezTo>
                      <a:pt x="50469" y="14508"/>
                      <a:pt x="56097" y="14445"/>
                      <a:pt x="58169" y="14382"/>
                    </a:cubicBezTo>
                    <a:cubicBezTo>
                      <a:pt x="59365" y="14370"/>
                      <a:pt x="60623" y="14358"/>
                      <a:pt x="61514" y="14358"/>
                    </a:cubicBezTo>
                    <a:cubicBezTo>
                      <a:pt x="62166" y="14358"/>
                      <a:pt x="62621" y="14364"/>
                      <a:pt x="62709" y="14382"/>
                    </a:cubicBezTo>
                    <a:cubicBezTo>
                      <a:pt x="62960" y="14445"/>
                      <a:pt x="63860" y="14487"/>
                      <a:pt x="64801" y="14550"/>
                    </a:cubicBezTo>
                    <a:lnTo>
                      <a:pt x="65596" y="14361"/>
                    </a:lnTo>
                    <a:lnTo>
                      <a:pt x="66266" y="14194"/>
                    </a:lnTo>
                    <a:cubicBezTo>
                      <a:pt x="66977" y="14278"/>
                      <a:pt x="66726" y="14508"/>
                      <a:pt x="66371" y="14591"/>
                    </a:cubicBezTo>
                    <a:cubicBezTo>
                      <a:pt x="66036" y="14654"/>
                      <a:pt x="66057" y="14759"/>
                      <a:pt x="66120" y="14759"/>
                    </a:cubicBezTo>
                    <a:cubicBezTo>
                      <a:pt x="66161" y="14759"/>
                      <a:pt x="68086" y="14717"/>
                      <a:pt x="70346" y="14675"/>
                    </a:cubicBezTo>
                    <a:lnTo>
                      <a:pt x="75221" y="14550"/>
                    </a:lnTo>
                    <a:cubicBezTo>
                      <a:pt x="77372" y="14491"/>
                      <a:pt x="79651" y="14304"/>
                      <a:pt x="80538" y="14126"/>
                    </a:cubicBezTo>
                    <a:lnTo>
                      <a:pt x="80538" y="14126"/>
                    </a:lnTo>
                    <a:cubicBezTo>
                      <a:pt x="80277" y="14138"/>
                      <a:pt x="80042" y="14146"/>
                      <a:pt x="79845" y="14152"/>
                    </a:cubicBezTo>
                    <a:cubicBezTo>
                      <a:pt x="79519" y="14157"/>
                      <a:pt x="79206" y="14160"/>
                      <a:pt x="78918" y="14160"/>
                    </a:cubicBezTo>
                    <a:cubicBezTo>
                      <a:pt x="77986" y="14160"/>
                      <a:pt x="77319" y="14132"/>
                      <a:pt x="77335" y="14068"/>
                    </a:cubicBezTo>
                    <a:lnTo>
                      <a:pt x="77356" y="14068"/>
                    </a:lnTo>
                    <a:lnTo>
                      <a:pt x="78297" y="13964"/>
                    </a:lnTo>
                    <a:cubicBezTo>
                      <a:pt x="79343" y="13859"/>
                      <a:pt x="81603" y="13733"/>
                      <a:pt x="82126" y="13733"/>
                    </a:cubicBezTo>
                    <a:cubicBezTo>
                      <a:pt x="82649" y="13733"/>
                      <a:pt x="83382" y="13650"/>
                      <a:pt x="83737" y="13608"/>
                    </a:cubicBezTo>
                    <a:lnTo>
                      <a:pt x="84051" y="13859"/>
                    </a:lnTo>
                    <a:lnTo>
                      <a:pt x="84126" y="13919"/>
                    </a:lnTo>
                    <a:lnTo>
                      <a:pt x="84126" y="13919"/>
                    </a:lnTo>
                    <a:cubicBezTo>
                      <a:pt x="83298" y="13984"/>
                      <a:pt x="81894" y="14065"/>
                      <a:pt x="80805" y="14115"/>
                    </a:cubicBezTo>
                    <a:lnTo>
                      <a:pt x="80805" y="14115"/>
                    </a:lnTo>
                    <a:lnTo>
                      <a:pt x="81373" y="14257"/>
                    </a:lnTo>
                    <a:cubicBezTo>
                      <a:pt x="81877" y="14371"/>
                      <a:pt x="82369" y="14383"/>
                      <a:pt x="82858" y="14383"/>
                    </a:cubicBezTo>
                    <a:cubicBezTo>
                      <a:pt x="82998" y="14383"/>
                      <a:pt x="83137" y="14382"/>
                      <a:pt x="83277" y="14382"/>
                    </a:cubicBezTo>
                    <a:cubicBezTo>
                      <a:pt x="85411" y="14340"/>
                      <a:pt x="87566" y="14278"/>
                      <a:pt x="89700" y="14257"/>
                    </a:cubicBezTo>
                    <a:lnTo>
                      <a:pt x="90014" y="14257"/>
                    </a:lnTo>
                    <a:cubicBezTo>
                      <a:pt x="90216" y="14301"/>
                      <a:pt x="90454" y="14322"/>
                      <a:pt x="90670" y="14322"/>
                    </a:cubicBezTo>
                    <a:cubicBezTo>
                      <a:pt x="90857" y="14322"/>
                      <a:pt x="91028" y="14307"/>
                      <a:pt x="91144" y="14278"/>
                    </a:cubicBezTo>
                    <a:lnTo>
                      <a:pt x="91416" y="14236"/>
                    </a:lnTo>
                    <a:lnTo>
                      <a:pt x="91479" y="14194"/>
                    </a:lnTo>
                    <a:cubicBezTo>
                      <a:pt x="91584" y="14152"/>
                      <a:pt x="91416" y="13880"/>
                      <a:pt x="91312" y="13817"/>
                    </a:cubicBezTo>
                    <a:cubicBezTo>
                      <a:pt x="91228" y="13733"/>
                      <a:pt x="90914" y="13671"/>
                      <a:pt x="90642" y="13671"/>
                    </a:cubicBezTo>
                    <a:lnTo>
                      <a:pt x="90203" y="13671"/>
                    </a:lnTo>
                    <a:cubicBezTo>
                      <a:pt x="89972" y="13650"/>
                      <a:pt x="89805" y="13608"/>
                      <a:pt x="89805" y="13566"/>
                    </a:cubicBezTo>
                    <a:cubicBezTo>
                      <a:pt x="89805" y="13566"/>
                      <a:pt x="90914" y="13524"/>
                      <a:pt x="91333" y="13524"/>
                    </a:cubicBezTo>
                    <a:cubicBezTo>
                      <a:pt x="91751" y="13524"/>
                      <a:pt x="91960" y="13650"/>
                      <a:pt x="91897" y="13713"/>
                    </a:cubicBezTo>
                    <a:cubicBezTo>
                      <a:pt x="91856" y="13754"/>
                      <a:pt x="91981" y="13859"/>
                      <a:pt x="92169" y="13964"/>
                    </a:cubicBezTo>
                    <a:lnTo>
                      <a:pt x="92358" y="14026"/>
                    </a:lnTo>
                    <a:lnTo>
                      <a:pt x="92713" y="14152"/>
                    </a:lnTo>
                    <a:cubicBezTo>
                      <a:pt x="93153" y="14194"/>
                      <a:pt x="94074" y="14236"/>
                      <a:pt x="94283" y="14278"/>
                    </a:cubicBezTo>
                    <a:cubicBezTo>
                      <a:pt x="94513" y="14298"/>
                      <a:pt x="95601" y="14340"/>
                      <a:pt x="96689" y="14340"/>
                    </a:cubicBezTo>
                    <a:lnTo>
                      <a:pt x="97693" y="14278"/>
                    </a:lnTo>
                    <a:lnTo>
                      <a:pt x="98698" y="14236"/>
                    </a:lnTo>
                    <a:cubicBezTo>
                      <a:pt x="99828" y="14152"/>
                      <a:pt x="102108" y="13859"/>
                      <a:pt x="102652" y="13838"/>
                    </a:cubicBezTo>
                    <a:cubicBezTo>
                      <a:pt x="103175" y="13817"/>
                      <a:pt x="108050" y="13671"/>
                      <a:pt x="109724" y="13650"/>
                    </a:cubicBezTo>
                    <a:cubicBezTo>
                      <a:pt x="110561" y="13639"/>
                      <a:pt x="111403" y="13634"/>
                      <a:pt x="112052" y="13634"/>
                    </a:cubicBezTo>
                    <a:cubicBezTo>
                      <a:pt x="112701" y="13634"/>
                      <a:pt x="113156" y="13639"/>
                      <a:pt x="113219" y="13650"/>
                    </a:cubicBezTo>
                    <a:cubicBezTo>
                      <a:pt x="113223" y="13651"/>
                      <a:pt x="113230" y="13651"/>
                      <a:pt x="113240" y="13651"/>
                    </a:cubicBezTo>
                    <a:cubicBezTo>
                      <a:pt x="113445" y="13651"/>
                      <a:pt x="114747" y="13460"/>
                      <a:pt x="115300" y="13460"/>
                    </a:cubicBezTo>
                    <a:cubicBezTo>
                      <a:pt x="115326" y="13460"/>
                      <a:pt x="115351" y="13461"/>
                      <a:pt x="115374" y="13461"/>
                    </a:cubicBezTo>
                    <a:cubicBezTo>
                      <a:pt x="115897" y="13503"/>
                      <a:pt x="116378" y="13733"/>
                      <a:pt x="116378" y="13754"/>
                    </a:cubicBezTo>
                    <a:cubicBezTo>
                      <a:pt x="116378" y="13817"/>
                      <a:pt x="119203" y="13880"/>
                      <a:pt x="120249" y="13880"/>
                    </a:cubicBezTo>
                    <a:cubicBezTo>
                      <a:pt x="120667" y="13880"/>
                      <a:pt x="121511" y="13877"/>
                      <a:pt x="122441" y="13877"/>
                    </a:cubicBezTo>
                    <a:cubicBezTo>
                      <a:pt x="123836" y="13877"/>
                      <a:pt x="125425" y="13884"/>
                      <a:pt x="126066" y="13922"/>
                    </a:cubicBezTo>
                    <a:cubicBezTo>
                      <a:pt x="127133" y="13943"/>
                      <a:pt x="128095" y="13985"/>
                      <a:pt x="128137" y="14026"/>
                    </a:cubicBezTo>
                    <a:cubicBezTo>
                      <a:pt x="128158" y="14047"/>
                      <a:pt x="128179" y="14173"/>
                      <a:pt x="128179" y="14236"/>
                    </a:cubicBezTo>
                    <a:cubicBezTo>
                      <a:pt x="128179" y="14278"/>
                      <a:pt x="127865" y="14361"/>
                      <a:pt x="127761" y="14382"/>
                    </a:cubicBezTo>
                    <a:cubicBezTo>
                      <a:pt x="127656" y="14382"/>
                      <a:pt x="127614" y="14570"/>
                      <a:pt x="127614" y="14612"/>
                    </a:cubicBezTo>
                    <a:cubicBezTo>
                      <a:pt x="127635" y="14675"/>
                      <a:pt x="128158" y="14717"/>
                      <a:pt x="128388" y="14717"/>
                    </a:cubicBezTo>
                    <a:cubicBezTo>
                      <a:pt x="128597" y="14717"/>
                      <a:pt x="128388" y="15177"/>
                      <a:pt x="128284" y="15303"/>
                    </a:cubicBezTo>
                    <a:cubicBezTo>
                      <a:pt x="128179" y="15428"/>
                      <a:pt x="128179" y="15742"/>
                      <a:pt x="128200" y="15826"/>
                    </a:cubicBezTo>
                    <a:cubicBezTo>
                      <a:pt x="128263" y="15910"/>
                      <a:pt x="127844" y="16035"/>
                      <a:pt x="127719" y="16056"/>
                    </a:cubicBezTo>
                    <a:cubicBezTo>
                      <a:pt x="127572" y="16077"/>
                      <a:pt x="127761" y="16140"/>
                      <a:pt x="128095" y="16182"/>
                    </a:cubicBezTo>
                    <a:lnTo>
                      <a:pt x="128702" y="16182"/>
                    </a:lnTo>
                    <a:cubicBezTo>
                      <a:pt x="128957" y="16233"/>
                      <a:pt x="129406" y="16297"/>
                      <a:pt x="129632" y="16297"/>
                    </a:cubicBezTo>
                    <a:cubicBezTo>
                      <a:pt x="129684" y="16297"/>
                      <a:pt x="129725" y="16294"/>
                      <a:pt x="129748" y="16286"/>
                    </a:cubicBezTo>
                    <a:cubicBezTo>
                      <a:pt x="129874" y="16265"/>
                      <a:pt x="130250" y="16161"/>
                      <a:pt x="130564" y="16077"/>
                    </a:cubicBezTo>
                    <a:lnTo>
                      <a:pt x="130606" y="16161"/>
                    </a:lnTo>
                    <a:cubicBezTo>
                      <a:pt x="130680" y="16246"/>
                      <a:pt x="130745" y="16276"/>
                      <a:pt x="130803" y="16276"/>
                    </a:cubicBezTo>
                    <a:cubicBezTo>
                      <a:pt x="130936" y="16276"/>
                      <a:pt x="131035" y="16123"/>
                      <a:pt x="131137" y="16123"/>
                    </a:cubicBezTo>
                    <a:cubicBezTo>
                      <a:pt x="131155" y="16123"/>
                      <a:pt x="131173" y="16128"/>
                      <a:pt x="131192" y="16140"/>
                    </a:cubicBezTo>
                    <a:lnTo>
                      <a:pt x="131422" y="16286"/>
                    </a:lnTo>
                    <a:cubicBezTo>
                      <a:pt x="131617" y="16286"/>
                      <a:pt x="133877" y="16305"/>
                      <a:pt x="135895" y="16305"/>
                    </a:cubicBezTo>
                    <a:cubicBezTo>
                      <a:pt x="136904" y="16305"/>
                      <a:pt x="137853" y="16300"/>
                      <a:pt x="138452" y="16286"/>
                    </a:cubicBezTo>
                    <a:cubicBezTo>
                      <a:pt x="138547" y="16285"/>
                      <a:pt x="138642" y="16285"/>
                      <a:pt x="138740" y="16285"/>
                    </a:cubicBezTo>
                    <a:cubicBezTo>
                      <a:pt x="140518" y="16285"/>
                      <a:pt x="142716" y="16460"/>
                      <a:pt x="143014" y="16579"/>
                    </a:cubicBezTo>
                    <a:cubicBezTo>
                      <a:pt x="143094" y="16609"/>
                      <a:pt x="143213" y="16620"/>
                      <a:pt x="143350" y="16620"/>
                    </a:cubicBezTo>
                    <a:cubicBezTo>
                      <a:pt x="143708" y="16620"/>
                      <a:pt x="144195" y="16546"/>
                      <a:pt x="144463" y="16546"/>
                    </a:cubicBezTo>
                    <a:cubicBezTo>
                      <a:pt x="144522" y="16546"/>
                      <a:pt x="144570" y="16550"/>
                      <a:pt x="144604" y="16558"/>
                    </a:cubicBezTo>
                    <a:cubicBezTo>
                      <a:pt x="144665" y="16568"/>
                      <a:pt x="144723" y="16572"/>
                      <a:pt x="144776" y="16572"/>
                    </a:cubicBezTo>
                    <a:cubicBezTo>
                      <a:pt x="144958" y="16572"/>
                      <a:pt x="145076" y="16523"/>
                      <a:pt x="145043" y="16474"/>
                    </a:cubicBezTo>
                    <a:cubicBezTo>
                      <a:pt x="145043" y="16433"/>
                      <a:pt x="144374" y="16328"/>
                      <a:pt x="144144" y="16265"/>
                    </a:cubicBezTo>
                    <a:cubicBezTo>
                      <a:pt x="143893" y="16223"/>
                      <a:pt x="143746" y="15868"/>
                      <a:pt x="143767" y="15742"/>
                    </a:cubicBezTo>
                    <a:cubicBezTo>
                      <a:pt x="143767" y="15714"/>
                      <a:pt x="143747" y="15703"/>
                      <a:pt x="143715" y="15703"/>
                    </a:cubicBezTo>
                    <a:cubicBezTo>
                      <a:pt x="143605" y="15703"/>
                      <a:pt x="143355" y="15835"/>
                      <a:pt x="143307" y="15868"/>
                    </a:cubicBezTo>
                    <a:cubicBezTo>
                      <a:pt x="143253" y="15908"/>
                      <a:pt x="143024" y="15931"/>
                      <a:pt x="142728" y="15931"/>
                    </a:cubicBezTo>
                    <a:cubicBezTo>
                      <a:pt x="142566" y="15931"/>
                      <a:pt x="142383" y="15924"/>
                      <a:pt x="142198" y="15910"/>
                    </a:cubicBezTo>
                    <a:lnTo>
                      <a:pt x="141779" y="15910"/>
                    </a:lnTo>
                    <a:cubicBezTo>
                      <a:pt x="141766" y="15910"/>
                      <a:pt x="141752" y="15911"/>
                      <a:pt x="141739" y="15911"/>
                    </a:cubicBezTo>
                    <a:cubicBezTo>
                      <a:pt x="141405" y="15911"/>
                      <a:pt x="141083" y="15712"/>
                      <a:pt x="140742" y="15712"/>
                    </a:cubicBezTo>
                    <a:cubicBezTo>
                      <a:pt x="140670" y="15712"/>
                      <a:pt x="140598" y="15721"/>
                      <a:pt x="140524" y="15742"/>
                    </a:cubicBezTo>
                    <a:cubicBezTo>
                      <a:pt x="140510" y="15742"/>
                      <a:pt x="140477" y="15733"/>
                      <a:pt x="140451" y="15733"/>
                    </a:cubicBezTo>
                    <a:cubicBezTo>
                      <a:pt x="140438" y="15733"/>
                      <a:pt x="140426" y="15735"/>
                      <a:pt x="140419" y="15742"/>
                    </a:cubicBezTo>
                    <a:lnTo>
                      <a:pt x="139666" y="16161"/>
                    </a:lnTo>
                    <a:cubicBezTo>
                      <a:pt x="138766" y="16035"/>
                      <a:pt x="138808" y="15658"/>
                      <a:pt x="139080" y="15638"/>
                    </a:cubicBezTo>
                    <a:cubicBezTo>
                      <a:pt x="139373" y="15617"/>
                      <a:pt x="139854" y="15533"/>
                      <a:pt x="139917" y="15491"/>
                    </a:cubicBezTo>
                    <a:cubicBezTo>
                      <a:pt x="139983" y="15451"/>
                      <a:pt x="139074" y="15437"/>
                      <a:pt x="138165" y="15437"/>
                    </a:cubicBezTo>
                    <a:cubicBezTo>
                      <a:pt x="137640" y="15437"/>
                      <a:pt x="137116" y="15442"/>
                      <a:pt x="136779" y="15449"/>
                    </a:cubicBezTo>
                    <a:cubicBezTo>
                      <a:pt x="136690" y="15453"/>
                      <a:pt x="136603" y="15455"/>
                      <a:pt x="136517" y="15455"/>
                    </a:cubicBezTo>
                    <a:cubicBezTo>
                      <a:pt x="135734" y="15455"/>
                      <a:pt x="135105" y="15297"/>
                      <a:pt x="135105" y="15240"/>
                    </a:cubicBezTo>
                    <a:cubicBezTo>
                      <a:pt x="135105" y="15198"/>
                      <a:pt x="135837" y="15114"/>
                      <a:pt x="136109" y="15114"/>
                    </a:cubicBezTo>
                    <a:cubicBezTo>
                      <a:pt x="136343" y="15114"/>
                      <a:pt x="136888" y="14987"/>
                      <a:pt x="137044" y="14987"/>
                    </a:cubicBezTo>
                    <a:cubicBezTo>
                      <a:pt x="137055" y="14987"/>
                      <a:pt x="137065" y="14988"/>
                      <a:pt x="137072" y="14989"/>
                    </a:cubicBezTo>
                    <a:cubicBezTo>
                      <a:pt x="137124" y="14998"/>
                      <a:pt x="137215" y="15003"/>
                      <a:pt x="137324" y="15003"/>
                    </a:cubicBezTo>
                    <a:cubicBezTo>
                      <a:pt x="137477" y="15003"/>
                      <a:pt x="137665" y="14993"/>
                      <a:pt x="137825" y="14968"/>
                    </a:cubicBezTo>
                    <a:lnTo>
                      <a:pt x="137804" y="14570"/>
                    </a:lnTo>
                    <a:lnTo>
                      <a:pt x="137804" y="14466"/>
                    </a:lnTo>
                    <a:cubicBezTo>
                      <a:pt x="138139" y="14340"/>
                      <a:pt x="138139" y="14131"/>
                      <a:pt x="138076" y="14089"/>
                    </a:cubicBezTo>
                    <a:cubicBezTo>
                      <a:pt x="137992" y="14068"/>
                      <a:pt x="137971" y="13880"/>
                      <a:pt x="137992" y="13838"/>
                    </a:cubicBezTo>
                    <a:cubicBezTo>
                      <a:pt x="138001" y="13801"/>
                      <a:pt x="138127" y="13785"/>
                      <a:pt x="138281" y="13785"/>
                    </a:cubicBezTo>
                    <a:cubicBezTo>
                      <a:pt x="138479" y="13785"/>
                      <a:pt x="138723" y="13812"/>
                      <a:pt x="138829" y="13859"/>
                    </a:cubicBezTo>
                    <a:cubicBezTo>
                      <a:pt x="138885" y="13881"/>
                      <a:pt x="138939" y="13890"/>
                      <a:pt x="138988" y="13890"/>
                    </a:cubicBezTo>
                    <a:cubicBezTo>
                      <a:pt x="139126" y="13890"/>
                      <a:pt x="139232" y="13821"/>
                      <a:pt x="139248" y="13775"/>
                    </a:cubicBezTo>
                    <a:cubicBezTo>
                      <a:pt x="139255" y="13761"/>
                      <a:pt x="139430" y="13754"/>
                      <a:pt x="139677" y="13754"/>
                    </a:cubicBezTo>
                    <a:cubicBezTo>
                      <a:pt x="140127" y="13754"/>
                      <a:pt x="140814" y="13777"/>
                      <a:pt x="141152" y="13817"/>
                    </a:cubicBezTo>
                    <a:cubicBezTo>
                      <a:pt x="141675" y="13859"/>
                      <a:pt x="142093" y="14026"/>
                      <a:pt x="142093" y="14068"/>
                    </a:cubicBezTo>
                    <a:cubicBezTo>
                      <a:pt x="142093" y="14131"/>
                      <a:pt x="141884" y="14257"/>
                      <a:pt x="141779" y="14278"/>
                    </a:cubicBezTo>
                    <a:cubicBezTo>
                      <a:pt x="141675" y="14340"/>
                      <a:pt x="142114" y="14487"/>
                      <a:pt x="142742" y="14654"/>
                    </a:cubicBezTo>
                    <a:lnTo>
                      <a:pt x="143307" y="14591"/>
                    </a:lnTo>
                    <a:lnTo>
                      <a:pt x="143683" y="14550"/>
                    </a:lnTo>
                    <a:cubicBezTo>
                      <a:pt x="144144" y="14654"/>
                      <a:pt x="145148" y="14905"/>
                      <a:pt x="145420" y="14905"/>
                    </a:cubicBezTo>
                    <a:cubicBezTo>
                      <a:pt x="145671" y="14905"/>
                      <a:pt x="146152" y="14717"/>
                      <a:pt x="146487" y="14508"/>
                    </a:cubicBezTo>
                    <a:lnTo>
                      <a:pt x="146759" y="14382"/>
                    </a:lnTo>
                    <a:lnTo>
                      <a:pt x="146989" y="14257"/>
                    </a:lnTo>
                    <a:cubicBezTo>
                      <a:pt x="147167" y="14186"/>
                      <a:pt x="147284" y="14161"/>
                      <a:pt x="147345" y="14161"/>
                    </a:cubicBezTo>
                    <a:cubicBezTo>
                      <a:pt x="147392" y="14161"/>
                      <a:pt x="147405" y="14176"/>
                      <a:pt x="147387" y="14194"/>
                    </a:cubicBezTo>
                    <a:cubicBezTo>
                      <a:pt x="147345" y="14257"/>
                      <a:pt x="147701" y="14487"/>
                      <a:pt x="147826" y="14550"/>
                    </a:cubicBezTo>
                    <a:cubicBezTo>
                      <a:pt x="147863" y="14568"/>
                      <a:pt x="147921" y="14576"/>
                      <a:pt x="147988" y="14576"/>
                    </a:cubicBezTo>
                    <a:cubicBezTo>
                      <a:pt x="148149" y="14576"/>
                      <a:pt x="148359" y="14531"/>
                      <a:pt x="148433" y="14487"/>
                    </a:cubicBezTo>
                    <a:cubicBezTo>
                      <a:pt x="148496" y="14445"/>
                      <a:pt x="148580" y="14298"/>
                      <a:pt x="148580" y="14257"/>
                    </a:cubicBezTo>
                    <a:cubicBezTo>
                      <a:pt x="148580" y="14194"/>
                      <a:pt x="148287" y="14131"/>
                      <a:pt x="148161" y="14089"/>
                    </a:cubicBezTo>
                    <a:cubicBezTo>
                      <a:pt x="148060" y="14069"/>
                      <a:pt x="148348" y="13816"/>
                      <a:pt x="148519" y="13816"/>
                    </a:cubicBezTo>
                    <a:cubicBezTo>
                      <a:pt x="148525" y="13816"/>
                      <a:pt x="148531" y="13816"/>
                      <a:pt x="148538" y="13817"/>
                    </a:cubicBezTo>
                    <a:cubicBezTo>
                      <a:pt x="148705" y="13817"/>
                      <a:pt x="149333" y="13964"/>
                      <a:pt x="149940" y="14131"/>
                    </a:cubicBezTo>
                    <a:lnTo>
                      <a:pt x="150463" y="13775"/>
                    </a:lnTo>
                    <a:lnTo>
                      <a:pt x="150525" y="13754"/>
                    </a:lnTo>
                    <a:cubicBezTo>
                      <a:pt x="150527" y="13754"/>
                      <a:pt x="150529" y="13753"/>
                      <a:pt x="150532" y="13753"/>
                    </a:cubicBezTo>
                    <a:cubicBezTo>
                      <a:pt x="150585" y="13753"/>
                      <a:pt x="150780" y="13968"/>
                      <a:pt x="150860" y="14068"/>
                    </a:cubicBezTo>
                    <a:cubicBezTo>
                      <a:pt x="150871" y="14090"/>
                      <a:pt x="150900" y="14099"/>
                      <a:pt x="150937" y="14099"/>
                    </a:cubicBezTo>
                    <a:cubicBezTo>
                      <a:pt x="151041" y="14099"/>
                      <a:pt x="151212" y="14031"/>
                      <a:pt x="151258" y="13985"/>
                    </a:cubicBezTo>
                    <a:cubicBezTo>
                      <a:pt x="151300" y="13943"/>
                      <a:pt x="151948" y="13775"/>
                      <a:pt x="152157" y="13733"/>
                    </a:cubicBezTo>
                    <a:cubicBezTo>
                      <a:pt x="152164" y="13733"/>
                      <a:pt x="152171" y="13732"/>
                      <a:pt x="152177" y="13732"/>
                    </a:cubicBezTo>
                    <a:cubicBezTo>
                      <a:pt x="152379" y="13732"/>
                      <a:pt x="152555" y="14031"/>
                      <a:pt x="152555" y="14173"/>
                    </a:cubicBezTo>
                    <a:cubicBezTo>
                      <a:pt x="152555" y="14272"/>
                      <a:pt x="152688" y="14298"/>
                      <a:pt x="152809" y="14298"/>
                    </a:cubicBezTo>
                    <a:cubicBezTo>
                      <a:pt x="152892" y="14298"/>
                      <a:pt x="152969" y="14286"/>
                      <a:pt x="152994" y="14278"/>
                    </a:cubicBezTo>
                    <a:cubicBezTo>
                      <a:pt x="153002" y="14276"/>
                      <a:pt x="153011" y="14275"/>
                      <a:pt x="153022" y="14275"/>
                    </a:cubicBezTo>
                    <a:cubicBezTo>
                      <a:pt x="153133" y="14275"/>
                      <a:pt x="153399" y="14363"/>
                      <a:pt x="153476" y="14382"/>
                    </a:cubicBezTo>
                    <a:cubicBezTo>
                      <a:pt x="153559" y="14403"/>
                      <a:pt x="153476" y="14591"/>
                      <a:pt x="153455" y="14654"/>
                    </a:cubicBezTo>
                    <a:cubicBezTo>
                      <a:pt x="153413" y="14696"/>
                      <a:pt x="153810" y="14717"/>
                      <a:pt x="153936" y="14717"/>
                    </a:cubicBezTo>
                    <a:cubicBezTo>
                      <a:pt x="154082" y="14717"/>
                      <a:pt x="154334" y="14508"/>
                      <a:pt x="154417" y="14403"/>
                    </a:cubicBezTo>
                    <a:cubicBezTo>
                      <a:pt x="154501" y="14298"/>
                      <a:pt x="154082" y="14173"/>
                      <a:pt x="153936" y="14173"/>
                    </a:cubicBezTo>
                    <a:cubicBezTo>
                      <a:pt x="153810" y="14173"/>
                      <a:pt x="153559" y="13880"/>
                      <a:pt x="153497" y="13754"/>
                    </a:cubicBezTo>
                    <a:cubicBezTo>
                      <a:pt x="153491" y="13740"/>
                      <a:pt x="153509" y="13734"/>
                      <a:pt x="153546" y="13734"/>
                    </a:cubicBezTo>
                    <a:cubicBezTo>
                      <a:pt x="153782" y="13734"/>
                      <a:pt x="154793" y="13990"/>
                      <a:pt x="155191" y="14026"/>
                    </a:cubicBezTo>
                    <a:cubicBezTo>
                      <a:pt x="155216" y="14028"/>
                      <a:pt x="155242" y="14028"/>
                      <a:pt x="155267" y="14028"/>
                    </a:cubicBezTo>
                    <a:cubicBezTo>
                      <a:pt x="155724" y="14028"/>
                      <a:pt x="156177" y="13855"/>
                      <a:pt x="156217" y="13775"/>
                    </a:cubicBezTo>
                    <a:cubicBezTo>
                      <a:pt x="156279" y="13713"/>
                      <a:pt x="156133" y="13524"/>
                      <a:pt x="156091" y="13461"/>
                    </a:cubicBezTo>
                    <a:cubicBezTo>
                      <a:pt x="156007" y="13420"/>
                      <a:pt x="155359" y="13399"/>
                      <a:pt x="155129" y="13399"/>
                    </a:cubicBezTo>
                    <a:cubicBezTo>
                      <a:pt x="154857" y="13399"/>
                      <a:pt x="154606" y="13210"/>
                      <a:pt x="154564" y="13127"/>
                    </a:cubicBezTo>
                    <a:cubicBezTo>
                      <a:pt x="154543" y="13085"/>
                      <a:pt x="154250" y="13022"/>
                      <a:pt x="154187" y="13022"/>
                    </a:cubicBezTo>
                    <a:cubicBezTo>
                      <a:pt x="154103" y="13022"/>
                      <a:pt x="153978" y="12876"/>
                      <a:pt x="153936" y="12813"/>
                    </a:cubicBezTo>
                    <a:cubicBezTo>
                      <a:pt x="153915" y="12771"/>
                      <a:pt x="153141" y="12771"/>
                      <a:pt x="152848" y="12771"/>
                    </a:cubicBezTo>
                    <a:cubicBezTo>
                      <a:pt x="152555" y="12771"/>
                      <a:pt x="152304" y="12938"/>
                      <a:pt x="152304" y="13001"/>
                    </a:cubicBezTo>
                    <a:cubicBezTo>
                      <a:pt x="152304" y="13043"/>
                      <a:pt x="151739" y="13106"/>
                      <a:pt x="151572" y="13106"/>
                    </a:cubicBezTo>
                    <a:cubicBezTo>
                      <a:pt x="151362" y="13106"/>
                      <a:pt x="150777" y="12876"/>
                      <a:pt x="150630" y="12771"/>
                    </a:cubicBezTo>
                    <a:cubicBezTo>
                      <a:pt x="150442" y="12666"/>
                      <a:pt x="150630" y="12290"/>
                      <a:pt x="150735" y="12185"/>
                    </a:cubicBezTo>
                    <a:cubicBezTo>
                      <a:pt x="150839" y="12081"/>
                      <a:pt x="150777" y="11871"/>
                      <a:pt x="150693" y="11829"/>
                    </a:cubicBezTo>
                    <a:cubicBezTo>
                      <a:pt x="150630" y="11767"/>
                      <a:pt x="150902" y="11641"/>
                      <a:pt x="151049" y="11620"/>
                    </a:cubicBezTo>
                    <a:cubicBezTo>
                      <a:pt x="151161" y="11588"/>
                      <a:pt x="150866" y="11482"/>
                      <a:pt x="150638" y="11482"/>
                    </a:cubicBezTo>
                    <a:cubicBezTo>
                      <a:pt x="150569" y="11482"/>
                      <a:pt x="150506" y="11491"/>
                      <a:pt x="150463" y="11516"/>
                    </a:cubicBezTo>
                    <a:cubicBezTo>
                      <a:pt x="150375" y="11564"/>
                      <a:pt x="150251" y="11581"/>
                      <a:pt x="150137" y="11581"/>
                    </a:cubicBezTo>
                    <a:cubicBezTo>
                      <a:pt x="150007" y="11581"/>
                      <a:pt x="149889" y="11559"/>
                      <a:pt x="149856" y="11537"/>
                    </a:cubicBezTo>
                    <a:cubicBezTo>
                      <a:pt x="149853" y="11535"/>
                      <a:pt x="149850" y="11535"/>
                      <a:pt x="149846" y="11535"/>
                    </a:cubicBezTo>
                    <a:cubicBezTo>
                      <a:pt x="149778" y="11535"/>
                      <a:pt x="149495" y="11687"/>
                      <a:pt x="149416" y="11746"/>
                    </a:cubicBezTo>
                    <a:cubicBezTo>
                      <a:pt x="149375" y="11767"/>
                      <a:pt x="149260" y="11777"/>
                      <a:pt x="149105" y="11777"/>
                    </a:cubicBezTo>
                    <a:cubicBezTo>
                      <a:pt x="148951" y="11777"/>
                      <a:pt x="148757" y="11767"/>
                      <a:pt x="148559" y="11746"/>
                    </a:cubicBezTo>
                    <a:lnTo>
                      <a:pt x="148245" y="11725"/>
                    </a:lnTo>
                    <a:lnTo>
                      <a:pt x="147931" y="11683"/>
                    </a:lnTo>
                    <a:cubicBezTo>
                      <a:pt x="147596" y="11725"/>
                      <a:pt x="146885" y="11725"/>
                      <a:pt x="146717" y="11725"/>
                    </a:cubicBezTo>
                    <a:cubicBezTo>
                      <a:pt x="146571" y="11725"/>
                      <a:pt x="146906" y="11432"/>
                      <a:pt x="147094" y="11348"/>
                    </a:cubicBezTo>
                    <a:cubicBezTo>
                      <a:pt x="147282" y="11265"/>
                      <a:pt x="147178" y="11160"/>
                      <a:pt x="146864" y="11097"/>
                    </a:cubicBezTo>
                    <a:lnTo>
                      <a:pt x="146592" y="10993"/>
                    </a:lnTo>
                    <a:lnTo>
                      <a:pt x="146487" y="10951"/>
                    </a:lnTo>
                    <a:cubicBezTo>
                      <a:pt x="146383" y="10804"/>
                      <a:pt x="146968" y="10637"/>
                      <a:pt x="147136" y="10637"/>
                    </a:cubicBezTo>
                    <a:cubicBezTo>
                      <a:pt x="147303" y="10637"/>
                      <a:pt x="148015" y="10888"/>
                      <a:pt x="148182" y="10951"/>
                    </a:cubicBezTo>
                    <a:cubicBezTo>
                      <a:pt x="148370" y="11055"/>
                      <a:pt x="148161" y="11160"/>
                      <a:pt x="148056" y="11202"/>
                    </a:cubicBezTo>
                    <a:cubicBezTo>
                      <a:pt x="147952" y="11202"/>
                      <a:pt x="147868" y="11348"/>
                      <a:pt x="147868" y="11411"/>
                    </a:cubicBezTo>
                    <a:cubicBezTo>
                      <a:pt x="147868" y="11443"/>
                      <a:pt x="148407" y="11558"/>
                      <a:pt x="148805" y="11558"/>
                    </a:cubicBezTo>
                    <a:cubicBezTo>
                      <a:pt x="148933" y="11558"/>
                      <a:pt x="149047" y="11546"/>
                      <a:pt x="149124" y="11516"/>
                    </a:cubicBezTo>
                    <a:cubicBezTo>
                      <a:pt x="149437" y="11369"/>
                      <a:pt x="150651" y="11034"/>
                      <a:pt x="150986" y="10951"/>
                    </a:cubicBezTo>
                    <a:cubicBezTo>
                      <a:pt x="151043" y="10941"/>
                      <a:pt x="151103" y="10937"/>
                      <a:pt x="151163" y="10937"/>
                    </a:cubicBezTo>
                    <a:cubicBezTo>
                      <a:pt x="151499" y="10937"/>
                      <a:pt x="151853" y="11068"/>
                      <a:pt x="151906" y="11139"/>
                    </a:cubicBezTo>
                    <a:cubicBezTo>
                      <a:pt x="151948" y="11223"/>
                      <a:pt x="152513" y="11306"/>
                      <a:pt x="153141" y="11327"/>
                    </a:cubicBezTo>
                    <a:lnTo>
                      <a:pt x="153622" y="11223"/>
                    </a:lnTo>
                    <a:cubicBezTo>
                      <a:pt x="153915" y="11184"/>
                      <a:pt x="154190" y="11053"/>
                      <a:pt x="154498" y="11053"/>
                    </a:cubicBezTo>
                    <a:cubicBezTo>
                      <a:pt x="154520" y="11053"/>
                      <a:pt x="154542" y="11054"/>
                      <a:pt x="154564" y="11055"/>
                    </a:cubicBezTo>
                    <a:lnTo>
                      <a:pt x="154606" y="11055"/>
                    </a:lnTo>
                    <a:cubicBezTo>
                      <a:pt x="154626" y="11139"/>
                      <a:pt x="154334" y="11244"/>
                      <a:pt x="154229" y="11265"/>
                    </a:cubicBezTo>
                    <a:cubicBezTo>
                      <a:pt x="154124" y="11306"/>
                      <a:pt x="154082" y="11453"/>
                      <a:pt x="154082" y="11474"/>
                    </a:cubicBezTo>
                    <a:cubicBezTo>
                      <a:pt x="154082" y="11516"/>
                      <a:pt x="154354" y="11767"/>
                      <a:pt x="154459" y="11788"/>
                    </a:cubicBezTo>
                    <a:cubicBezTo>
                      <a:pt x="154606" y="11788"/>
                      <a:pt x="154878" y="11871"/>
                      <a:pt x="154982" y="11913"/>
                    </a:cubicBezTo>
                    <a:cubicBezTo>
                      <a:pt x="155087" y="11934"/>
                      <a:pt x="155924" y="12269"/>
                      <a:pt x="156279" y="12269"/>
                    </a:cubicBezTo>
                    <a:cubicBezTo>
                      <a:pt x="156614" y="12269"/>
                      <a:pt x="156803" y="12164"/>
                      <a:pt x="156698" y="12039"/>
                    </a:cubicBezTo>
                    <a:lnTo>
                      <a:pt x="156614" y="11955"/>
                    </a:lnTo>
                    <a:lnTo>
                      <a:pt x="156510" y="11871"/>
                    </a:lnTo>
                    <a:cubicBezTo>
                      <a:pt x="156300" y="11725"/>
                      <a:pt x="156928" y="11599"/>
                      <a:pt x="157158" y="11599"/>
                    </a:cubicBezTo>
                    <a:cubicBezTo>
                      <a:pt x="157388" y="11599"/>
                      <a:pt x="157577" y="11202"/>
                      <a:pt x="157577" y="11076"/>
                    </a:cubicBezTo>
                    <a:cubicBezTo>
                      <a:pt x="157577" y="10972"/>
                      <a:pt x="158016" y="10804"/>
                      <a:pt x="158183" y="10783"/>
                    </a:cubicBezTo>
                    <a:cubicBezTo>
                      <a:pt x="158330" y="10783"/>
                      <a:pt x="158267" y="10386"/>
                      <a:pt x="158183" y="10260"/>
                    </a:cubicBezTo>
                    <a:cubicBezTo>
                      <a:pt x="158161" y="10226"/>
                      <a:pt x="158112" y="10212"/>
                      <a:pt x="158051" y="10212"/>
                    </a:cubicBezTo>
                    <a:cubicBezTo>
                      <a:pt x="157885" y="10212"/>
                      <a:pt x="157626" y="10315"/>
                      <a:pt x="157535" y="10407"/>
                    </a:cubicBezTo>
                    <a:cubicBezTo>
                      <a:pt x="157412" y="10530"/>
                      <a:pt x="157096" y="10579"/>
                      <a:pt x="156787" y="10579"/>
                    </a:cubicBezTo>
                    <a:cubicBezTo>
                      <a:pt x="156728" y="10579"/>
                      <a:pt x="156671" y="10577"/>
                      <a:pt x="156614" y="10574"/>
                    </a:cubicBezTo>
                    <a:lnTo>
                      <a:pt x="156426" y="10700"/>
                    </a:lnTo>
                    <a:cubicBezTo>
                      <a:pt x="156344" y="10760"/>
                      <a:pt x="156270" y="10781"/>
                      <a:pt x="156201" y="10781"/>
                    </a:cubicBezTo>
                    <a:cubicBezTo>
                      <a:pt x="156031" y="10781"/>
                      <a:pt x="155890" y="10650"/>
                      <a:pt x="155722" y="10650"/>
                    </a:cubicBezTo>
                    <a:cubicBezTo>
                      <a:pt x="155699" y="10650"/>
                      <a:pt x="155676" y="10652"/>
                      <a:pt x="155652" y="10658"/>
                    </a:cubicBezTo>
                    <a:cubicBezTo>
                      <a:pt x="155521" y="10684"/>
                      <a:pt x="155384" y="10692"/>
                      <a:pt x="155244" y="10692"/>
                    </a:cubicBezTo>
                    <a:cubicBezTo>
                      <a:pt x="155034" y="10692"/>
                      <a:pt x="154818" y="10674"/>
                      <a:pt x="154610" y="10674"/>
                    </a:cubicBezTo>
                    <a:cubicBezTo>
                      <a:pt x="154401" y="10674"/>
                      <a:pt x="154200" y="10692"/>
                      <a:pt x="154020" y="10762"/>
                    </a:cubicBezTo>
                    <a:lnTo>
                      <a:pt x="153476" y="10972"/>
                    </a:lnTo>
                    <a:cubicBezTo>
                      <a:pt x="152932" y="10972"/>
                      <a:pt x="152304" y="10595"/>
                      <a:pt x="152241" y="10490"/>
                    </a:cubicBezTo>
                    <a:cubicBezTo>
                      <a:pt x="152199" y="10386"/>
                      <a:pt x="152471" y="10156"/>
                      <a:pt x="152576" y="10093"/>
                    </a:cubicBezTo>
                    <a:cubicBezTo>
                      <a:pt x="152681" y="10051"/>
                      <a:pt x="152722" y="9946"/>
                      <a:pt x="152660" y="9863"/>
                    </a:cubicBezTo>
                    <a:cubicBezTo>
                      <a:pt x="152635" y="9814"/>
                      <a:pt x="152435" y="9780"/>
                      <a:pt x="152157" y="9780"/>
                    </a:cubicBezTo>
                    <a:cubicBezTo>
                      <a:pt x="151956" y="9780"/>
                      <a:pt x="151713" y="9798"/>
                      <a:pt x="151467" y="9842"/>
                    </a:cubicBezTo>
                    <a:lnTo>
                      <a:pt x="151174" y="10114"/>
                    </a:lnTo>
                    <a:lnTo>
                      <a:pt x="151153" y="10156"/>
                    </a:lnTo>
                    <a:cubicBezTo>
                      <a:pt x="151049" y="10114"/>
                      <a:pt x="151111" y="9779"/>
                      <a:pt x="151174" y="9674"/>
                    </a:cubicBezTo>
                    <a:cubicBezTo>
                      <a:pt x="151216" y="9570"/>
                      <a:pt x="151739" y="9444"/>
                      <a:pt x="151927" y="9423"/>
                    </a:cubicBezTo>
                    <a:cubicBezTo>
                      <a:pt x="152116" y="9381"/>
                      <a:pt x="152262" y="9109"/>
                      <a:pt x="152262" y="9026"/>
                    </a:cubicBezTo>
                    <a:cubicBezTo>
                      <a:pt x="152262" y="9015"/>
                      <a:pt x="152267" y="9011"/>
                      <a:pt x="152275" y="9011"/>
                    </a:cubicBezTo>
                    <a:cubicBezTo>
                      <a:pt x="152337" y="9011"/>
                      <a:pt x="152599" y="9245"/>
                      <a:pt x="152764" y="9319"/>
                    </a:cubicBezTo>
                    <a:cubicBezTo>
                      <a:pt x="152932" y="9381"/>
                      <a:pt x="153371" y="9549"/>
                      <a:pt x="153727" y="9674"/>
                    </a:cubicBezTo>
                    <a:lnTo>
                      <a:pt x="153999" y="9800"/>
                    </a:lnTo>
                    <a:lnTo>
                      <a:pt x="154292" y="9967"/>
                    </a:lnTo>
                    <a:cubicBezTo>
                      <a:pt x="154668" y="10072"/>
                      <a:pt x="154668" y="10302"/>
                      <a:pt x="154564" y="10365"/>
                    </a:cubicBezTo>
                    <a:cubicBezTo>
                      <a:pt x="154459" y="10407"/>
                      <a:pt x="155610" y="10407"/>
                      <a:pt x="156007" y="10407"/>
                    </a:cubicBezTo>
                    <a:cubicBezTo>
                      <a:pt x="156405" y="10407"/>
                      <a:pt x="156865" y="9842"/>
                      <a:pt x="156656" y="9695"/>
                    </a:cubicBezTo>
                    <a:cubicBezTo>
                      <a:pt x="156490" y="9579"/>
                      <a:pt x="156853" y="9515"/>
                      <a:pt x="157146" y="9515"/>
                    </a:cubicBezTo>
                    <a:cubicBezTo>
                      <a:pt x="157221" y="9515"/>
                      <a:pt x="157291" y="9519"/>
                      <a:pt x="157347" y="9528"/>
                    </a:cubicBezTo>
                    <a:cubicBezTo>
                      <a:pt x="157408" y="9533"/>
                      <a:pt x="157488" y="9536"/>
                      <a:pt x="157577" y="9536"/>
                    </a:cubicBezTo>
                    <a:cubicBezTo>
                      <a:pt x="157820" y="9536"/>
                      <a:pt x="158131" y="9517"/>
                      <a:pt x="158330" y="9486"/>
                    </a:cubicBezTo>
                    <a:lnTo>
                      <a:pt x="158602" y="9444"/>
                    </a:lnTo>
                    <a:cubicBezTo>
                      <a:pt x="158707" y="9423"/>
                      <a:pt x="158811" y="9340"/>
                      <a:pt x="158916" y="9256"/>
                    </a:cubicBezTo>
                    <a:lnTo>
                      <a:pt x="158937" y="9235"/>
                    </a:lnTo>
                    <a:cubicBezTo>
                      <a:pt x="158958" y="9172"/>
                      <a:pt x="158895" y="9068"/>
                      <a:pt x="158853" y="9047"/>
                    </a:cubicBezTo>
                    <a:cubicBezTo>
                      <a:pt x="158832" y="9026"/>
                      <a:pt x="158916" y="8858"/>
                      <a:pt x="158958" y="8796"/>
                    </a:cubicBezTo>
                    <a:cubicBezTo>
                      <a:pt x="158978" y="8769"/>
                      <a:pt x="158918" y="8759"/>
                      <a:pt x="158821" y="8759"/>
                    </a:cubicBezTo>
                    <a:cubicBezTo>
                      <a:pt x="158614" y="8759"/>
                      <a:pt x="158235" y="8802"/>
                      <a:pt x="158079" y="8816"/>
                    </a:cubicBezTo>
                    <a:cubicBezTo>
                      <a:pt x="158067" y="8818"/>
                      <a:pt x="158054" y="8818"/>
                      <a:pt x="158041" y="8818"/>
                    </a:cubicBezTo>
                    <a:cubicBezTo>
                      <a:pt x="157795" y="8818"/>
                      <a:pt x="157318" y="8646"/>
                      <a:pt x="157179" y="8586"/>
                    </a:cubicBezTo>
                    <a:cubicBezTo>
                      <a:pt x="157054" y="8503"/>
                      <a:pt x="156928" y="8293"/>
                      <a:pt x="156928" y="8210"/>
                    </a:cubicBezTo>
                    <a:cubicBezTo>
                      <a:pt x="156928" y="8126"/>
                      <a:pt x="156384" y="7854"/>
                      <a:pt x="156175" y="7770"/>
                    </a:cubicBezTo>
                    <a:cubicBezTo>
                      <a:pt x="156141" y="7757"/>
                      <a:pt x="156078" y="7751"/>
                      <a:pt x="155996" y="7751"/>
                    </a:cubicBezTo>
                    <a:cubicBezTo>
                      <a:pt x="155718" y="7751"/>
                      <a:pt x="155214" y="7812"/>
                      <a:pt x="154809" y="7812"/>
                    </a:cubicBezTo>
                    <a:cubicBezTo>
                      <a:pt x="154604" y="7812"/>
                      <a:pt x="154424" y="7796"/>
                      <a:pt x="154313" y="7749"/>
                    </a:cubicBezTo>
                    <a:cubicBezTo>
                      <a:pt x="153915" y="7540"/>
                      <a:pt x="153999" y="7184"/>
                      <a:pt x="154145" y="7143"/>
                    </a:cubicBezTo>
                    <a:cubicBezTo>
                      <a:pt x="154313" y="7059"/>
                      <a:pt x="153413" y="6661"/>
                      <a:pt x="153057" y="6536"/>
                    </a:cubicBezTo>
                    <a:cubicBezTo>
                      <a:pt x="152681" y="6410"/>
                      <a:pt x="152429" y="6201"/>
                      <a:pt x="152450" y="6138"/>
                    </a:cubicBezTo>
                    <a:cubicBezTo>
                      <a:pt x="152471" y="6096"/>
                      <a:pt x="151300" y="5762"/>
                      <a:pt x="150860" y="5615"/>
                    </a:cubicBezTo>
                    <a:cubicBezTo>
                      <a:pt x="150421" y="5511"/>
                      <a:pt x="150463" y="5343"/>
                      <a:pt x="150986" y="5259"/>
                    </a:cubicBezTo>
                    <a:lnTo>
                      <a:pt x="151509" y="5448"/>
                    </a:lnTo>
                    <a:cubicBezTo>
                      <a:pt x="152004" y="5635"/>
                      <a:pt x="152498" y="5837"/>
                      <a:pt x="153038" y="5837"/>
                    </a:cubicBezTo>
                    <a:cubicBezTo>
                      <a:pt x="153161" y="5837"/>
                      <a:pt x="153285" y="5827"/>
                      <a:pt x="153413" y="5803"/>
                    </a:cubicBezTo>
                    <a:lnTo>
                      <a:pt x="153476" y="5803"/>
                    </a:lnTo>
                    <a:cubicBezTo>
                      <a:pt x="153559" y="5866"/>
                      <a:pt x="153517" y="6117"/>
                      <a:pt x="153476" y="6201"/>
                    </a:cubicBezTo>
                    <a:cubicBezTo>
                      <a:pt x="153413" y="6306"/>
                      <a:pt x="153831" y="6536"/>
                      <a:pt x="154020" y="6599"/>
                    </a:cubicBezTo>
                    <a:cubicBezTo>
                      <a:pt x="154051" y="6609"/>
                      <a:pt x="154088" y="6614"/>
                      <a:pt x="154127" y="6614"/>
                    </a:cubicBezTo>
                    <a:cubicBezTo>
                      <a:pt x="154321" y="6614"/>
                      <a:pt x="154581" y="6501"/>
                      <a:pt x="154668" y="6431"/>
                    </a:cubicBezTo>
                    <a:cubicBezTo>
                      <a:pt x="154691" y="6413"/>
                      <a:pt x="154721" y="6406"/>
                      <a:pt x="154757" y="6406"/>
                    </a:cubicBezTo>
                    <a:cubicBezTo>
                      <a:pt x="154887" y="6406"/>
                      <a:pt x="155079" y="6507"/>
                      <a:pt x="155129" y="6557"/>
                    </a:cubicBezTo>
                    <a:cubicBezTo>
                      <a:pt x="155170" y="6640"/>
                      <a:pt x="154940" y="6745"/>
                      <a:pt x="154815" y="6766"/>
                    </a:cubicBezTo>
                    <a:cubicBezTo>
                      <a:pt x="154647" y="6808"/>
                      <a:pt x="154982" y="6954"/>
                      <a:pt x="155129" y="6975"/>
                    </a:cubicBezTo>
                    <a:cubicBezTo>
                      <a:pt x="155145" y="6983"/>
                      <a:pt x="155173" y="6987"/>
                      <a:pt x="155211" y="6987"/>
                    </a:cubicBezTo>
                    <a:cubicBezTo>
                      <a:pt x="155445" y="6987"/>
                      <a:pt x="156036" y="6848"/>
                      <a:pt x="156299" y="6848"/>
                    </a:cubicBezTo>
                    <a:cubicBezTo>
                      <a:pt x="156315" y="6848"/>
                      <a:pt x="156329" y="6849"/>
                      <a:pt x="156342" y="6850"/>
                    </a:cubicBezTo>
                    <a:cubicBezTo>
                      <a:pt x="156635" y="6871"/>
                      <a:pt x="157263" y="7247"/>
                      <a:pt x="157451" y="7352"/>
                    </a:cubicBezTo>
                    <a:cubicBezTo>
                      <a:pt x="157608" y="7439"/>
                      <a:pt x="157750" y="7483"/>
                      <a:pt x="157818" y="7483"/>
                    </a:cubicBezTo>
                    <a:cubicBezTo>
                      <a:pt x="157831" y="7483"/>
                      <a:pt x="157842" y="7481"/>
                      <a:pt x="157849" y="7477"/>
                    </a:cubicBezTo>
                    <a:cubicBezTo>
                      <a:pt x="157854" y="7472"/>
                      <a:pt x="157874" y="7469"/>
                      <a:pt x="157904" y="7469"/>
                    </a:cubicBezTo>
                    <a:cubicBezTo>
                      <a:pt x="157996" y="7469"/>
                      <a:pt x="158189" y="7493"/>
                      <a:pt x="158393" y="7540"/>
                    </a:cubicBezTo>
                    <a:lnTo>
                      <a:pt x="158623" y="7603"/>
                    </a:lnTo>
                    <a:lnTo>
                      <a:pt x="158727" y="7645"/>
                    </a:lnTo>
                    <a:cubicBezTo>
                      <a:pt x="158832" y="7749"/>
                      <a:pt x="158393" y="8210"/>
                      <a:pt x="158183" y="8377"/>
                    </a:cubicBezTo>
                    <a:cubicBezTo>
                      <a:pt x="158075" y="8453"/>
                      <a:pt x="158186" y="8490"/>
                      <a:pt x="158444" y="8490"/>
                    </a:cubicBezTo>
                    <a:cubicBezTo>
                      <a:pt x="158683" y="8490"/>
                      <a:pt x="159048" y="8458"/>
                      <a:pt x="159481" y="8398"/>
                    </a:cubicBezTo>
                    <a:lnTo>
                      <a:pt x="160276" y="8272"/>
                    </a:lnTo>
                    <a:cubicBezTo>
                      <a:pt x="160318" y="8272"/>
                      <a:pt x="160360" y="8189"/>
                      <a:pt x="160401" y="8126"/>
                    </a:cubicBezTo>
                    <a:lnTo>
                      <a:pt x="160422" y="8105"/>
                    </a:lnTo>
                    <a:cubicBezTo>
                      <a:pt x="160464" y="8063"/>
                      <a:pt x="160380" y="7959"/>
                      <a:pt x="160360" y="7896"/>
                    </a:cubicBezTo>
                    <a:cubicBezTo>
                      <a:pt x="160318" y="7854"/>
                      <a:pt x="160506" y="7791"/>
                      <a:pt x="160736" y="7749"/>
                    </a:cubicBezTo>
                    <a:lnTo>
                      <a:pt x="160904" y="7666"/>
                    </a:lnTo>
                    <a:lnTo>
                      <a:pt x="161050" y="7582"/>
                    </a:lnTo>
                    <a:cubicBezTo>
                      <a:pt x="161154" y="7504"/>
                      <a:pt x="161307" y="7482"/>
                      <a:pt x="161417" y="7482"/>
                    </a:cubicBezTo>
                    <a:cubicBezTo>
                      <a:pt x="161485" y="7482"/>
                      <a:pt x="161536" y="7490"/>
                      <a:pt x="161552" y="7498"/>
                    </a:cubicBezTo>
                    <a:cubicBezTo>
                      <a:pt x="161554" y="7501"/>
                      <a:pt x="161557" y="7502"/>
                      <a:pt x="161561" y="7502"/>
                    </a:cubicBezTo>
                    <a:cubicBezTo>
                      <a:pt x="161650" y="7502"/>
                      <a:pt x="162111" y="6744"/>
                      <a:pt x="162494" y="6724"/>
                    </a:cubicBezTo>
                    <a:cubicBezTo>
                      <a:pt x="162891" y="6703"/>
                      <a:pt x="162473" y="6515"/>
                      <a:pt x="162201" y="6452"/>
                    </a:cubicBezTo>
                    <a:cubicBezTo>
                      <a:pt x="161950" y="6410"/>
                      <a:pt x="161866" y="6180"/>
                      <a:pt x="161929" y="6096"/>
                    </a:cubicBezTo>
                    <a:cubicBezTo>
                      <a:pt x="161971" y="6013"/>
                      <a:pt x="161887" y="5824"/>
                      <a:pt x="161720" y="5699"/>
                    </a:cubicBezTo>
                    <a:lnTo>
                      <a:pt x="161573" y="5699"/>
                    </a:lnTo>
                    <a:cubicBezTo>
                      <a:pt x="161519" y="5707"/>
                      <a:pt x="161466" y="5710"/>
                      <a:pt x="161415" y="5710"/>
                    </a:cubicBezTo>
                    <a:cubicBezTo>
                      <a:pt x="160913" y="5710"/>
                      <a:pt x="160551" y="5364"/>
                      <a:pt x="160171" y="5155"/>
                    </a:cubicBezTo>
                    <a:cubicBezTo>
                      <a:pt x="159627" y="4862"/>
                      <a:pt x="159062" y="4548"/>
                      <a:pt x="158414" y="4443"/>
                    </a:cubicBezTo>
                    <a:lnTo>
                      <a:pt x="158225" y="4422"/>
                    </a:lnTo>
                    <a:cubicBezTo>
                      <a:pt x="158058" y="4255"/>
                      <a:pt x="157430" y="4088"/>
                      <a:pt x="156844" y="4046"/>
                    </a:cubicBezTo>
                    <a:lnTo>
                      <a:pt x="156405" y="3816"/>
                    </a:lnTo>
                    <a:cubicBezTo>
                      <a:pt x="155924" y="3565"/>
                      <a:pt x="155463" y="3418"/>
                      <a:pt x="154919" y="3418"/>
                    </a:cubicBezTo>
                    <a:cubicBezTo>
                      <a:pt x="154647" y="3418"/>
                      <a:pt x="154396" y="3376"/>
                      <a:pt x="154124" y="3355"/>
                    </a:cubicBezTo>
                    <a:cubicBezTo>
                      <a:pt x="153559" y="3293"/>
                      <a:pt x="152994" y="3062"/>
                      <a:pt x="152450" y="2979"/>
                    </a:cubicBezTo>
                    <a:cubicBezTo>
                      <a:pt x="151872" y="2882"/>
                      <a:pt x="151294" y="2749"/>
                      <a:pt x="150697" y="2749"/>
                    </a:cubicBezTo>
                    <a:cubicBezTo>
                      <a:pt x="150516" y="2749"/>
                      <a:pt x="150334" y="2761"/>
                      <a:pt x="150149" y="2790"/>
                    </a:cubicBezTo>
                    <a:lnTo>
                      <a:pt x="149960" y="2832"/>
                    </a:lnTo>
                    <a:cubicBezTo>
                      <a:pt x="149751" y="2790"/>
                      <a:pt x="149584" y="2749"/>
                      <a:pt x="149584" y="2728"/>
                    </a:cubicBezTo>
                    <a:cubicBezTo>
                      <a:pt x="149584" y="2686"/>
                      <a:pt x="149898" y="2623"/>
                      <a:pt x="150002" y="2581"/>
                    </a:cubicBezTo>
                    <a:cubicBezTo>
                      <a:pt x="150128" y="2560"/>
                      <a:pt x="150212" y="2518"/>
                      <a:pt x="150212" y="2477"/>
                    </a:cubicBezTo>
                    <a:cubicBezTo>
                      <a:pt x="150212" y="2456"/>
                      <a:pt x="149709" y="2435"/>
                      <a:pt x="149521" y="2414"/>
                    </a:cubicBezTo>
                    <a:cubicBezTo>
                      <a:pt x="149333" y="2372"/>
                      <a:pt x="150170" y="2330"/>
                      <a:pt x="150546" y="2226"/>
                    </a:cubicBezTo>
                    <a:cubicBezTo>
                      <a:pt x="150621" y="2204"/>
                      <a:pt x="150688" y="2194"/>
                      <a:pt x="150748" y="2194"/>
                    </a:cubicBezTo>
                    <a:cubicBezTo>
                      <a:pt x="150972" y="2194"/>
                      <a:pt x="151086" y="2322"/>
                      <a:pt x="151069" y="2372"/>
                    </a:cubicBezTo>
                    <a:cubicBezTo>
                      <a:pt x="151007" y="2477"/>
                      <a:pt x="151216" y="2560"/>
                      <a:pt x="151279" y="2560"/>
                    </a:cubicBezTo>
                    <a:cubicBezTo>
                      <a:pt x="151321" y="2560"/>
                      <a:pt x="151425" y="2351"/>
                      <a:pt x="151488" y="2309"/>
                    </a:cubicBezTo>
                    <a:cubicBezTo>
                      <a:pt x="151522" y="2258"/>
                      <a:pt x="151656" y="2220"/>
                      <a:pt x="151819" y="2220"/>
                    </a:cubicBezTo>
                    <a:cubicBezTo>
                      <a:pt x="151854" y="2220"/>
                      <a:pt x="151890" y="2222"/>
                      <a:pt x="151927" y="2226"/>
                    </a:cubicBezTo>
                    <a:lnTo>
                      <a:pt x="152095" y="2309"/>
                    </a:lnTo>
                    <a:cubicBezTo>
                      <a:pt x="152656" y="2564"/>
                      <a:pt x="153232" y="2709"/>
                      <a:pt x="153855" y="2709"/>
                    </a:cubicBezTo>
                    <a:cubicBezTo>
                      <a:pt x="153998" y="2709"/>
                      <a:pt x="154143" y="2701"/>
                      <a:pt x="154292" y="2686"/>
                    </a:cubicBezTo>
                    <a:cubicBezTo>
                      <a:pt x="154440" y="2673"/>
                      <a:pt x="154591" y="2664"/>
                      <a:pt x="154743" y="2664"/>
                    </a:cubicBezTo>
                    <a:cubicBezTo>
                      <a:pt x="155081" y="2664"/>
                      <a:pt x="155424" y="2709"/>
                      <a:pt x="155756" y="2853"/>
                    </a:cubicBezTo>
                    <a:cubicBezTo>
                      <a:pt x="156036" y="2980"/>
                      <a:pt x="156308" y="2999"/>
                      <a:pt x="156587" y="2999"/>
                    </a:cubicBezTo>
                    <a:cubicBezTo>
                      <a:pt x="156705" y="2999"/>
                      <a:pt x="156824" y="2996"/>
                      <a:pt x="156946" y="2996"/>
                    </a:cubicBezTo>
                    <a:cubicBezTo>
                      <a:pt x="157009" y="2996"/>
                      <a:pt x="157073" y="2997"/>
                      <a:pt x="157137" y="3000"/>
                    </a:cubicBezTo>
                    <a:lnTo>
                      <a:pt x="157639" y="3042"/>
                    </a:lnTo>
                    <a:cubicBezTo>
                      <a:pt x="158183" y="3083"/>
                      <a:pt x="160046" y="3293"/>
                      <a:pt x="160569" y="3460"/>
                    </a:cubicBezTo>
                    <a:cubicBezTo>
                      <a:pt x="160790" y="3537"/>
                      <a:pt x="161029" y="3565"/>
                      <a:pt x="161227" y="3565"/>
                    </a:cubicBezTo>
                    <a:cubicBezTo>
                      <a:pt x="161459" y="3565"/>
                      <a:pt x="161634" y="3526"/>
                      <a:pt x="161657" y="3481"/>
                    </a:cubicBezTo>
                    <a:cubicBezTo>
                      <a:pt x="161720" y="3397"/>
                      <a:pt x="161427" y="3293"/>
                      <a:pt x="161322" y="3293"/>
                    </a:cubicBezTo>
                    <a:cubicBezTo>
                      <a:pt x="161217" y="3293"/>
                      <a:pt x="160799" y="3000"/>
                      <a:pt x="160380" y="2644"/>
                    </a:cubicBezTo>
                    <a:lnTo>
                      <a:pt x="159753" y="2560"/>
                    </a:lnTo>
                    <a:lnTo>
                      <a:pt x="159230" y="2518"/>
                    </a:lnTo>
                    <a:cubicBezTo>
                      <a:pt x="158733" y="2240"/>
                      <a:pt x="158274" y="2057"/>
                      <a:pt x="158211" y="2057"/>
                    </a:cubicBezTo>
                    <a:cubicBezTo>
                      <a:pt x="158208" y="2057"/>
                      <a:pt x="158205" y="2057"/>
                      <a:pt x="158204" y="2058"/>
                    </a:cubicBezTo>
                    <a:cubicBezTo>
                      <a:pt x="158183" y="2058"/>
                      <a:pt x="157911" y="1828"/>
                      <a:pt x="157849" y="1744"/>
                    </a:cubicBezTo>
                    <a:cubicBezTo>
                      <a:pt x="157765" y="1681"/>
                      <a:pt x="157388" y="1514"/>
                      <a:pt x="157033" y="1389"/>
                    </a:cubicBezTo>
                    <a:lnTo>
                      <a:pt x="156761" y="1326"/>
                    </a:lnTo>
                    <a:lnTo>
                      <a:pt x="155463" y="1096"/>
                    </a:lnTo>
                    <a:cubicBezTo>
                      <a:pt x="154020" y="886"/>
                      <a:pt x="152409" y="656"/>
                      <a:pt x="151844" y="573"/>
                    </a:cubicBezTo>
                    <a:lnTo>
                      <a:pt x="151362" y="531"/>
                    </a:lnTo>
                    <a:cubicBezTo>
                      <a:pt x="150797" y="489"/>
                      <a:pt x="150274" y="468"/>
                      <a:pt x="149751" y="384"/>
                    </a:cubicBezTo>
                    <a:cubicBezTo>
                      <a:pt x="149120" y="279"/>
                      <a:pt x="148467" y="195"/>
                      <a:pt x="147808" y="195"/>
                    </a:cubicBezTo>
                    <a:cubicBezTo>
                      <a:pt x="147550" y="195"/>
                      <a:pt x="147291" y="208"/>
                      <a:pt x="147031" y="238"/>
                    </a:cubicBezTo>
                    <a:cubicBezTo>
                      <a:pt x="146885" y="238"/>
                      <a:pt x="146717" y="154"/>
                      <a:pt x="146571" y="133"/>
                    </a:cubicBezTo>
                    <a:lnTo>
                      <a:pt x="146090" y="29"/>
                    </a:lnTo>
                    <a:cubicBezTo>
                      <a:pt x="144897" y="175"/>
                      <a:pt x="144206" y="280"/>
                      <a:pt x="144604" y="280"/>
                    </a:cubicBezTo>
                    <a:lnTo>
                      <a:pt x="145085" y="280"/>
                    </a:lnTo>
                    <a:cubicBezTo>
                      <a:pt x="145336" y="280"/>
                      <a:pt x="144918" y="363"/>
                      <a:pt x="144165" y="468"/>
                    </a:cubicBezTo>
                    <a:lnTo>
                      <a:pt x="143453" y="342"/>
                    </a:lnTo>
                    <a:lnTo>
                      <a:pt x="142533" y="175"/>
                    </a:lnTo>
                    <a:cubicBezTo>
                      <a:pt x="142399" y="180"/>
                      <a:pt x="142236" y="183"/>
                      <a:pt x="142050" y="183"/>
                    </a:cubicBezTo>
                    <a:cubicBezTo>
                      <a:pt x="140961" y="183"/>
                      <a:pt x="139112" y="105"/>
                      <a:pt x="138175" y="105"/>
                    </a:cubicBezTo>
                    <a:cubicBezTo>
                      <a:pt x="138015" y="105"/>
                      <a:pt x="137882" y="107"/>
                      <a:pt x="137783" y="112"/>
                    </a:cubicBezTo>
                    <a:cubicBezTo>
                      <a:pt x="137087" y="112"/>
                      <a:pt x="134085" y="0"/>
                      <a:pt x="1325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4115300" y="1134025"/>
                <a:ext cx="73802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29521" h="956" extrusionOk="0">
                    <a:moveTo>
                      <a:pt x="25896" y="0"/>
                    </a:moveTo>
                    <a:cubicBezTo>
                      <a:pt x="25508" y="0"/>
                      <a:pt x="25162" y="53"/>
                      <a:pt x="24687" y="153"/>
                    </a:cubicBezTo>
                    <a:lnTo>
                      <a:pt x="24206" y="257"/>
                    </a:lnTo>
                    <a:cubicBezTo>
                      <a:pt x="23670" y="237"/>
                      <a:pt x="22515" y="67"/>
                      <a:pt x="22164" y="67"/>
                    </a:cubicBezTo>
                    <a:cubicBezTo>
                      <a:pt x="22144" y="67"/>
                      <a:pt x="22127" y="68"/>
                      <a:pt x="22113" y="69"/>
                    </a:cubicBezTo>
                    <a:cubicBezTo>
                      <a:pt x="21839" y="89"/>
                      <a:pt x="20479" y="366"/>
                      <a:pt x="19931" y="366"/>
                    </a:cubicBezTo>
                    <a:cubicBezTo>
                      <a:pt x="19894" y="366"/>
                      <a:pt x="19861" y="364"/>
                      <a:pt x="19833" y="362"/>
                    </a:cubicBezTo>
                    <a:cubicBezTo>
                      <a:pt x="19330" y="299"/>
                      <a:pt x="18180" y="257"/>
                      <a:pt x="17259" y="194"/>
                    </a:cubicBezTo>
                    <a:lnTo>
                      <a:pt x="16422" y="194"/>
                    </a:lnTo>
                    <a:cubicBezTo>
                      <a:pt x="16014" y="194"/>
                      <a:pt x="15606" y="429"/>
                      <a:pt x="15164" y="429"/>
                    </a:cubicBezTo>
                    <a:cubicBezTo>
                      <a:pt x="15130" y="429"/>
                      <a:pt x="15096" y="428"/>
                      <a:pt x="15062" y="425"/>
                    </a:cubicBezTo>
                    <a:cubicBezTo>
                      <a:pt x="14749" y="366"/>
                      <a:pt x="14509" y="234"/>
                      <a:pt x="14172" y="234"/>
                    </a:cubicBezTo>
                    <a:cubicBezTo>
                      <a:pt x="14148" y="234"/>
                      <a:pt x="14124" y="235"/>
                      <a:pt x="14099" y="236"/>
                    </a:cubicBezTo>
                    <a:cubicBezTo>
                      <a:pt x="14080" y="238"/>
                      <a:pt x="14060" y="238"/>
                      <a:pt x="14041" y="238"/>
                    </a:cubicBezTo>
                    <a:cubicBezTo>
                      <a:pt x="13770" y="238"/>
                      <a:pt x="13515" y="111"/>
                      <a:pt x="13242" y="111"/>
                    </a:cubicBezTo>
                    <a:lnTo>
                      <a:pt x="12949" y="111"/>
                    </a:lnTo>
                    <a:cubicBezTo>
                      <a:pt x="12662" y="187"/>
                      <a:pt x="12219" y="281"/>
                      <a:pt x="12096" y="281"/>
                    </a:cubicBezTo>
                    <a:cubicBezTo>
                      <a:pt x="12084" y="281"/>
                      <a:pt x="12075" y="280"/>
                      <a:pt x="12070" y="278"/>
                    </a:cubicBezTo>
                    <a:cubicBezTo>
                      <a:pt x="11986" y="257"/>
                      <a:pt x="11693" y="215"/>
                      <a:pt x="11463" y="132"/>
                    </a:cubicBezTo>
                    <a:lnTo>
                      <a:pt x="11233" y="132"/>
                    </a:lnTo>
                    <a:cubicBezTo>
                      <a:pt x="7676" y="174"/>
                      <a:pt x="4684" y="257"/>
                      <a:pt x="4684" y="257"/>
                    </a:cubicBezTo>
                    <a:cubicBezTo>
                      <a:pt x="2403" y="299"/>
                      <a:pt x="499" y="383"/>
                      <a:pt x="478" y="425"/>
                    </a:cubicBezTo>
                    <a:cubicBezTo>
                      <a:pt x="457" y="446"/>
                      <a:pt x="520" y="571"/>
                      <a:pt x="562" y="592"/>
                    </a:cubicBezTo>
                    <a:cubicBezTo>
                      <a:pt x="583" y="655"/>
                      <a:pt x="206" y="864"/>
                      <a:pt x="81" y="906"/>
                    </a:cubicBezTo>
                    <a:cubicBezTo>
                      <a:pt x="0" y="940"/>
                      <a:pt x="427" y="956"/>
                      <a:pt x="928" y="956"/>
                    </a:cubicBezTo>
                    <a:cubicBezTo>
                      <a:pt x="1337" y="956"/>
                      <a:pt x="1796" y="946"/>
                      <a:pt x="2068" y="927"/>
                    </a:cubicBezTo>
                    <a:cubicBezTo>
                      <a:pt x="2675" y="906"/>
                      <a:pt x="3345" y="864"/>
                      <a:pt x="3428" y="864"/>
                    </a:cubicBezTo>
                    <a:cubicBezTo>
                      <a:pt x="3495" y="864"/>
                      <a:pt x="4071" y="944"/>
                      <a:pt x="4460" y="944"/>
                    </a:cubicBezTo>
                    <a:cubicBezTo>
                      <a:pt x="4557" y="944"/>
                      <a:pt x="4642" y="939"/>
                      <a:pt x="4705" y="927"/>
                    </a:cubicBezTo>
                    <a:cubicBezTo>
                      <a:pt x="5019" y="885"/>
                      <a:pt x="6985" y="864"/>
                      <a:pt x="7634" y="759"/>
                    </a:cubicBezTo>
                    <a:cubicBezTo>
                      <a:pt x="8262" y="655"/>
                      <a:pt x="9099" y="571"/>
                      <a:pt x="9203" y="571"/>
                    </a:cubicBezTo>
                    <a:cubicBezTo>
                      <a:pt x="9308" y="571"/>
                      <a:pt x="9601" y="718"/>
                      <a:pt x="9685" y="801"/>
                    </a:cubicBezTo>
                    <a:cubicBezTo>
                      <a:pt x="9768" y="885"/>
                      <a:pt x="10040" y="948"/>
                      <a:pt x="10333" y="948"/>
                    </a:cubicBezTo>
                    <a:cubicBezTo>
                      <a:pt x="10626" y="948"/>
                      <a:pt x="11693" y="948"/>
                      <a:pt x="12279" y="885"/>
                    </a:cubicBezTo>
                    <a:lnTo>
                      <a:pt x="12718" y="676"/>
                    </a:lnTo>
                    <a:cubicBezTo>
                      <a:pt x="12765" y="656"/>
                      <a:pt x="12817" y="648"/>
                      <a:pt x="12874" y="648"/>
                    </a:cubicBezTo>
                    <a:cubicBezTo>
                      <a:pt x="13123" y="648"/>
                      <a:pt x="13458" y="801"/>
                      <a:pt x="13765" y="801"/>
                    </a:cubicBezTo>
                    <a:cubicBezTo>
                      <a:pt x="14120" y="819"/>
                      <a:pt x="14475" y="829"/>
                      <a:pt x="14832" y="829"/>
                    </a:cubicBezTo>
                    <a:cubicBezTo>
                      <a:pt x="15337" y="829"/>
                      <a:pt x="15844" y="808"/>
                      <a:pt x="16359" y="759"/>
                    </a:cubicBezTo>
                    <a:lnTo>
                      <a:pt x="17238" y="655"/>
                    </a:lnTo>
                    <a:cubicBezTo>
                      <a:pt x="18180" y="780"/>
                      <a:pt x="20607" y="822"/>
                      <a:pt x="21234" y="822"/>
                    </a:cubicBezTo>
                    <a:cubicBezTo>
                      <a:pt x="21862" y="822"/>
                      <a:pt x="24017" y="780"/>
                      <a:pt x="24624" y="697"/>
                    </a:cubicBezTo>
                    <a:cubicBezTo>
                      <a:pt x="25210" y="592"/>
                      <a:pt x="27532" y="508"/>
                      <a:pt x="28244" y="487"/>
                    </a:cubicBezTo>
                    <a:cubicBezTo>
                      <a:pt x="28955" y="466"/>
                      <a:pt x="29520" y="257"/>
                      <a:pt x="29520" y="236"/>
                    </a:cubicBezTo>
                    <a:cubicBezTo>
                      <a:pt x="29520" y="194"/>
                      <a:pt x="29499" y="132"/>
                      <a:pt x="29457" y="90"/>
                    </a:cubicBezTo>
                    <a:lnTo>
                      <a:pt x="29416" y="90"/>
                    </a:lnTo>
                    <a:cubicBezTo>
                      <a:pt x="28872" y="90"/>
                      <a:pt x="28328" y="132"/>
                      <a:pt x="27783" y="132"/>
                    </a:cubicBezTo>
                    <a:cubicBezTo>
                      <a:pt x="27644" y="132"/>
                      <a:pt x="27505" y="141"/>
                      <a:pt x="27365" y="141"/>
                    </a:cubicBezTo>
                    <a:cubicBezTo>
                      <a:pt x="27295" y="141"/>
                      <a:pt x="27226" y="139"/>
                      <a:pt x="27156" y="132"/>
                    </a:cubicBezTo>
                    <a:cubicBezTo>
                      <a:pt x="26622" y="43"/>
                      <a:pt x="26243" y="0"/>
                      <a:pt x="258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3295525" y="755975"/>
                <a:ext cx="1084925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3397" h="1641" extrusionOk="0">
                    <a:moveTo>
                      <a:pt x="43292" y="0"/>
                    </a:moveTo>
                    <a:cubicBezTo>
                      <a:pt x="39525" y="84"/>
                      <a:pt x="36115" y="168"/>
                      <a:pt x="36115" y="168"/>
                    </a:cubicBezTo>
                    <a:cubicBezTo>
                      <a:pt x="33834" y="210"/>
                      <a:pt x="31679" y="293"/>
                      <a:pt x="31595" y="335"/>
                    </a:cubicBezTo>
                    <a:cubicBezTo>
                      <a:pt x="31572" y="347"/>
                      <a:pt x="31531" y="352"/>
                      <a:pt x="31477" y="352"/>
                    </a:cubicBezTo>
                    <a:cubicBezTo>
                      <a:pt x="31338" y="352"/>
                      <a:pt x="31116" y="318"/>
                      <a:pt x="30905" y="272"/>
                    </a:cubicBezTo>
                    <a:lnTo>
                      <a:pt x="30696" y="293"/>
                    </a:lnTo>
                    <a:lnTo>
                      <a:pt x="30214" y="335"/>
                    </a:lnTo>
                    <a:cubicBezTo>
                      <a:pt x="29691" y="440"/>
                      <a:pt x="27348" y="544"/>
                      <a:pt x="25088" y="607"/>
                    </a:cubicBezTo>
                    <a:cubicBezTo>
                      <a:pt x="25088" y="607"/>
                      <a:pt x="23540" y="649"/>
                      <a:pt x="20715" y="712"/>
                    </a:cubicBezTo>
                    <a:cubicBezTo>
                      <a:pt x="17828" y="795"/>
                      <a:pt x="16237" y="816"/>
                      <a:pt x="16237" y="816"/>
                    </a:cubicBezTo>
                    <a:cubicBezTo>
                      <a:pt x="13936" y="858"/>
                      <a:pt x="7993" y="1005"/>
                      <a:pt x="6466" y="1109"/>
                    </a:cubicBezTo>
                    <a:cubicBezTo>
                      <a:pt x="4918" y="1214"/>
                      <a:pt x="2909" y="1277"/>
                      <a:pt x="1988" y="1319"/>
                    </a:cubicBezTo>
                    <a:lnTo>
                      <a:pt x="1151" y="1339"/>
                    </a:lnTo>
                    <a:lnTo>
                      <a:pt x="775" y="1339"/>
                    </a:lnTo>
                    <a:cubicBezTo>
                      <a:pt x="398" y="1339"/>
                      <a:pt x="22" y="1423"/>
                      <a:pt x="1" y="1528"/>
                    </a:cubicBezTo>
                    <a:lnTo>
                      <a:pt x="1" y="1570"/>
                    </a:lnTo>
                    <a:lnTo>
                      <a:pt x="1" y="1632"/>
                    </a:lnTo>
                    <a:cubicBezTo>
                      <a:pt x="7" y="1638"/>
                      <a:pt x="58" y="1641"/>
                      <a:pt x="145" y="1641"/>
                    </a:cubicBezTo>
                    <a:cubicBezTo>
                      <a:pt x="675" y="1641"/>
                      <a:pt x="2510" y="1546"/>
                      <a:pt x="3265" y="1528"/>
                    </a:cubicBezTo>
                    <a:cubicBezTo>
                      <a:pt x="4164" y="1465"/>
                      <a:pt x="5545" y="1423"/>
                      <a:pt x="6382" y="1381"/>
                    </a:cubicBezTo>
                    <a:lnTo>
                      <a:pt x="7136" y="1360"/>
                    </a:lnTo>
                    <a:cubicBezTo>
                      <a:pt x="7931" y="1339"/>
                      <a:pt x="8726" y="1339"/>
                      <a:pt x="9521" y="1319"/>
                    </a:cubicBezTo>
                    <a:cubicBezTo>
                      <a:pt x="10274" y="1277"/>
                      <a:pt x="11027" y="1277"/>
                      <a:pt x="11802" y="1256"/>
                    </a:cubicBezTo>
                    <a:cubicBezTo>
                      <a:pt x="12365" y="1256"/>
                      <a:pt x="12950" y="1212"/>
                      <a:pt x="13525" y="1212"/>
                    </a:cubicBezTo>
                    <a:cubicBezTo>
                      <a:pt x="13741" y="1212"/>
                      <a:pt x="13955" y="1218"/>
                      <a:pt x="14166" y="1235"/>
                    </a:cubicBezTo>
                    <a:lnTo>
                      <a:pt x="14940" y="1277"/>
                    </a:lnTo>
                    <a:cubicBezTo>
                      <a:pt x="15714" y="1130"/>
                      <a:pt x="19083" y="942"/>
                      <a:pt x="20108" y="921"/>
                    </a:cubicBezTo>
                    <a:cubicBezTo>
                      <a:pt x="20415" y="915"/>
                      <a:pt x="20739" y="912"/>
                      <a:pt x="21049" y="912"/>
                    </a:cubicBezTo>
                    <a:cubicBezTo>
                      <a:pt x="21796" y="912"/>
                      <a:pt x="22459" y="927"/>
                      <a:pt x="22577" y="942"/>
                    </a:cubicBezTo>
                    <a:cubicBezTo>
                      <a:pt x="22678" y="956"/>
                      <a:pt x="23038" y="981"/>
                      <a:pt x="23465" y="981"/>
                    </a:cubicBezTo>
                    <a:cubicBezTo>
                      <a:pt x="23656" y="981"/>
                      <a:pt x="23862" y="976"/>
                      <a:pt x="24063" y="963"/>
                    </a:cubicBezTo>
                    <a:lnTo>
                      <a:pt x="24670" y="900"/>
                    </a:lnTo>
                    <a:lnTo>
                      <a:pt x="25423" y="795"/>
                    </a:lnTo>
                    <a:cubicBezTo>
                      <a:pt x="25862" y="848"/>
                      <a:pt x="26281" y="874"/>
                      <a:pt x="26600" y="874"/>
                    </a:cubicBezTo>
                    <a:cubicBezTo>
                      <a:pt x="26919" y="874"/>
                      <a:pt x="27139" y="848"/>
                      <a:pt x="27180" y="795"/>
                    </a:cubicBezTo>
                    <a:lnTo>
                      <a:pt x="27306" y="691"/>
                    </a:lnTo>
                    <a:cubicBezTo>
                      <a:pt x="27365" y="677"/>
                      <a:pt x="27425" y="671"/>
                      <a:pt x="27484" y="671"/>
                    </a:cubicBezTo>
                    <a:cubicBezTo>
                      <a:pt x="27780" y="671"/>
                      <a:pt x="28073" y="816"/>
                      <a:pt x="28352" y="816"/>
                    </a:cubicBezTo>
                    <a:cubicBezTo>
                      <a:pt x="28642" y="816"/>
                      <a:pt x="28917" y="612"/>
                      <a:pt x="29244" y="612"/>
                    </a:cubicBezTo>
                    <a:cubicBezTo>
                      <a:pt x="29294" y="612"/>
                      <a:pt x="29345" y="617"/>
                      <a:pt x="29398" y="628"/>
                    </a:cubicBezTo>
                    <a:cubicBezTo>
                      <a:pt x="29482" y="649"/>
                      <a:pt x="29545" y="712"/>
                      <a:pt x="29649" y="712"/>
                    </a:cubicBezTo>
                    <a:lnTo>
                      <a:pt x="30131" y="733"/>
                    </a:lnTo>
                    <a:cubicBezTo>
                      <a:pt x="30654" y="733"/>
                      <a:pt x="31281" y="691"/>
                      <a:pt x="31574" y="607"/>
                    </a:cubicBezTo>
                    <a:lnTo>
                      <a:pt x="31825" y="607"/>
                    </a:lnTo>
                    <a:cubicBezTo>
                      <a:pt x="33395" y="544"/>
                      <a:pt x="34943" y="523"/>
                      <a:pt x="36512" y="503"/>
                    </a:cubicBezTo>
                    <a:cubicBezTo>
                      <a:pt x="36596" y="503"/>
                      <a:pt x="36683" y="499"/>
                      <a:pt x="36768" y="499"/>
                    </a:cubicBezTo>
                    <a:cubicBezTo>
                      <a:pt x="36896" y="499"/>
                      <a:pt x="37019" y="507"/>
                      <a:pt x="37119" y="544"/>
                    </a:cubicBezTo>
                    <a:cubicBezTo>
                      <a:pt x="37343" y="677"/>
                      <a:pt x="37587" y="725"/>
                      <a:pt x="37822" y="725"/>
                    </a:cubicBezTo>
                    <a:cubicBezTo>
                      <a:pt x="38070" y="725"/>
                      <a:pt x="38307" y="672"/>
                      <a:pt x="38500" y="607"/>
                    </a:cubicBezTo>
                    <a:cubicBezTo>
                      <a:pt x="38856" y="482"/>
                      <a:pt x="39211" y="440"/>
                      <a:pt x="39567" y="440"/>
                    </a:cubicBezTo>
                    <a:lnTo>
                      <a:pt x="40844" y="398"/>
                    </a:lnTo>
                    <a:cubicBezTo>
                      <a:pt x="42245" y="377"/>
                      <a:pt x="43396" y="189"/>
                      <a:pt x="43396" y="126"/>
                    </a:cubicBezTo>
                    <a:cubicBezTo>
                      <a:pt x="43396" y="105"/>
                      <a:pt x="43354" y="21"/>
                      <a:pt x="43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1790075" y="810900"/>
                <a:ext cx="3866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715" extrusionOk="0">
                    <a:moveTo>
                      <a:pt x="10713" y="0"/>
                    </a:moveTo>
                    <a:lnTo>
                      <a:pt x="10672" y="21"/>
                    </a:lnTo>
                    <a:cubicBezTo>
                      <a:pt x="10462" y="208"/>
                      <a:pt x="10207" y="245"/>
                      <a:pt x="9943" y="245"/>
                    </a:cubicBezTo>
                    <a:cubicBezTo>
                      <a:pt x="9767" y="245"/>
                      <a:pt x="9586" y="228"/>
                      <a:pt x="9413" y="228"/>
                    </a:cubicBezTo>
                    <a:cubicBezTo>
                      <a:pt x="9379" y="228"/>
                      <a:pt x="9345" y="229"/>
                      <a:pt x="9311" y="231"/>
                    </a:cubicBezTo>
                    <a:lnTo>
                      <a:pt x="7700" y="293"/>
                    </a:lnTo>
                    <a:cubicBezTo>
                      <a:pt x="5922" y="314"/>
                      <a:pt x="2281" y="398"/>
                      <a:pt x="1465" y="482"/>
                    </a:cubicBezTo>
                    <a:cubicBezTo>
                      <a:pt x="670" y="586"/>
                      <a:pt x="0" y="691"/>
                      <a:pt x="0" y="712"/>
                    </a:cubicBezTo>
                    <a:cubicBezTo>
                      <a:pt x="0" y="727"/>
                      <a:pt x="624" y="777"/>
                      <a:pt x="1111" y="777"/>
                    </a:cubicBezTo>
                    <a:cubicBezTo>
                      <a:pt x="1286" y="777"/>
                      <a:pt x="1444" y="770"/>
                      <a:pt x="1549" y="754"/>
                    </a:cubicBezTo>
                    <a:cubicBezTo>
                      <a:pt x="1619" y="750"/>
                      <a:pt x="1709" y="748"/>
                      <a:pt x="1813" y="748"/>
                    </a:cubicBezTo>
                    <a:cubicBezTo>
                      <a:pt x="2333" y="748"/>
                      <a:pt x="3184" y="792"/>
                      <a:pt x="3411" y="879"/>
                    </a:cubicBezTo>
                    <a:cubicBezTo>
                      <a:pt x="3490" y="925"/>
                      <a:pt x="3609" y="942"/>
                      <a:pt x="3741" y="942"/>
                    </a:cubicBezTo>
                    <a:cubicBezTo>
                      <a:pt x="4030" y="942"/>
                      <a:pt x="4377" y="860"/>
                      <a:pt x="4478" y="816"/>
                    </a:cubicBezTo>
                    <a:cubicBezTo>
                      <a:pt x="4530" y="790"/>
                      <a:pt x="4606" y="781"/>
                      <a:pt x="4688" y="781"/>
                    </a:cubicBezTo>
                    <a:cubicBezTo>
                      <a:pt x="4871" y="781"/>
                      <a:pt x="5083" y="829"/>
                      <a:pt x="5127" y="858"/>
                    </a:cubicBezTo>
                    <a:cubicBezTo>
                      <a:pt x="5231" y="921"/>
                      <a:pt x="5127" y="1465"/>
                      <a:pt x="5064" y="1653"/>
                    </a:cubicBezTo>
                    <a:cubicBezTo>
                      <a:pt x="5047" y="1696"/>
                      <a:pt x="5064" y="1715"/>
                      <a:pt x="5104" y="1715"/>
                    </a:cubicBezTo>
                    <a:cubicBezTo>
                      <a:pt x="5259" y="1715"/>
                      <a:pt x="5751" y="1443"/>
                      <a:pt x="5901" y="1277"/>
                    </a:cubicBezTo>
                    <a:cubicBezTo>
                      <a:pt x="6068" y="1067"/>
                      <a:pt x="7073" y="754"/>
                      <a:pt x="8098" y="607"/>
                    </a:cubicBezTo>
                    <a:lnTo>
                      <a:pt x="11174" y="607"/>
                    </a:lnTo>
                    <a:cubicBezTo>
                      <a:pt x="13454" y="544"/>
                      <a:pt x="15421" y="482"/>
                      <a:pt x="15442" y="440"/>
                    </a:cubicBezTo>
                    <a:cubicBezTo>
                      <a:pt x="15463" y="419"/>
                      <a:pt x="15463" y="293"/>
                      <a:pt x="15463" y="231"/>
                    </a:cubicBezTo>
                    <a:cubicBezTo>
                      <a:pt x="15463" y="189"/>
                      <a:pt x="15358" y="126"/>
                      <a:pt x="15233" y="126"/>
                    </a:cubicBezTo>
                    <a:lnTo>
                      <a:pt x="15128" y="126"/>
                    </a:lnTo>
                    <a:lnTo>
                      <a:pt x="13705" y="63"/>
                    </a:lnTo>
                    <a:cubicBezTo>
                      <a:pt x="12136" y="21"/>
                      <a:pt x="10776" y="21"/>
                      <a:pt x="107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268175" y="803475"/>
                <a:ext cx="3886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5547" h="805" extrusionOk="0">
                    <a:moveTo>
                      <a:pt x="11059" y="0"/>
                    </a:moveTo>
                    <a:cubicBezTo>
                      <a:pt x="11031" y="0"/>
                      <a:pt x="11007" y="2"/>
                      <a:pt x="10986" y="4"/>
                    </a:cubicBezTo>
                    <a:cubicBezTo>
                      <a:pt x="10672" y="67"/>
                      <a:pt x="10337" y="360"/>
                      <a:pt x="10316" y="402"/>
                    </a:cubicBezTo>
                    <a:cubicBezTo>
                      <a:pt x="10316" y="410"/>
                      <a:pt x="10306" y="414"/>
                      <a:pt x="10286" y="414"/>
                    </a:cubicBezTo>
                    <a:cubicBezTo>
                      <a:pt x="10156" y="414"/>
                      <a:pt x="9619" y="241"/>
                      <a:pt x="9019" y="4"/>
                    </a:cubicBezTo>
                    <a:lnTo>
                      <a:pt x="8454" y="214"/>
                    </a:lnTo>
                    <a:cubicBezTo>
                      <a:pt x="7952" y="402"/>
                      <a:pt x="7512" y="381"/>
                      <a:pt x="7073" y="402"/>
                    </a:cubicBezTo>
                    <a:cubicBezTo>
                      <a:pt x="7007" y="404"/>
                      <a:pt x="6941" y="405"/>
                      <a:pt x="6875" y="405"/>
                    </a:cubicBezTo>
                    <a:cubicBezTo>
                      <a:pt x="6209" y="405"/>
                      <a:pt x="5542" y="316"/>
                      <a:pt x="4876" y="297"/>
                    </a:cubicBezTo>
                    <a:lnTo>
                      <a:pt x="3328" y="214"/>
                    </a:lnTo>
                    <a:cubicBezTo>
                      <a:pt x="1654" y="297"/>
                      <a:pt x="105" y="507"/>
                      <a:pt x="63" y="569"/>
                    </a:cubicBezTo>
                    <a:cubicBezTo>
                      <a:pt x="1" y="590"/>
                      <a:pt x="273" y="695"/>
                      <a:pt x="649" y="779"/>
                    </a:cubicBezTo>
                    <a:cubicBezTo>
                      <a:pt x="756" y="796"/>
                      <a:pt x="965" y="804"/>
                      <a:pt x="1228" y="804"/>
                    </a:cubicBezTo>
                    <a:cubicBezTo>
                      <a:pt x="1892" y="804"/>
                      <a:pt x="2898" y="755"/>
                      <a:pt x="3453" y="695"/>
                    </a:cubicBezTo>
                    <a:lnTo>
                      <a:pt x="4164" y="695"/>
                    </a:lnTo>
                    <a:lnTo>
                      <a:pt x="4918" y="674"/>
                    </a:lnTo>
                    <a:cubicBezTo>
                      <a:pt x="5390" y="709"/>
                      <a:pt x="7118" y="724"/>
                      <a:pt x="8848" y="724"/>
                    </a:cubicBezTo>
                    <a:cubicBezTo>
                      <a:pt x="10261" y="724"/>
                      <a:pt x="11675" y="714"/>
                      <a:pt x="12408" y="695"/>
                    </a:cubicBezTo>
                    <a:cubicBezTo>
                      <a:pt x="14019" y="674"/>
                      <a:pt x="15463" y="611"/>
                      <a:pt x="15484" y="590"/>
                    </a:cubicBezTo>
                    <a:cubicBezTo>
                      <a:pt x="15505" y="569"/>
                      <a:pt x="15547" y="318"/>
                      <a:pt x="15547" y="256"/>
                    </a:cubicBezTo>
                    <a:cubicBezTo>
                      <a:pt x="15547" y="151"/>
                      <a:pt x="15191" y="88"/>
                      <a:pt x="15066" y="88"/>
                    </a:cubicBezTo>
                    <a:cubicBezTo>
                      <a:pt x="14940" y="88"/>
                      <a:pt x="15149" y="256"/>
                      <a:pt x="15275" y="297"/>
                    </a:cubicBezTo>
                    <a:cubicBezTo>
                      <a:pt x="15380" y="360"/>
                      <a:pt x="14752" y="402"/>
                      <a:pt x="14543" y="402"/>
                    </a:cubicBezTo>
                    <a:cubicBezTo>
                      <a:pt x="14532" y="403"/>
                      <a:pt x="14520" y="404"/>
                      <a:pt x="14508" y="404"/>
                    </a:cubicBezTo>
                    <a:cubicBezTo>
                      <a:pt x="14312" y="404"/>
                      <a:pt x="13973" y="251"/>
                      <a:pt x="13894" y="172"/>
                    </a:cubicBezTo>
                    <a:cubicBezTo>
                      <a:pt x="13856" y="142"/>
                      <a:pt x="13729" y="131"/>
                      <a:pt x="13568" y="131"/>
                    </a:cubicBezTo>
                    <a:cubicBezTo>
                      <a:pt x="13280" y="131"/>
                      <a:pt x="12881" y="166"/>
                      <a:pt x="12680" y="193"/>
                    </a:cubicBezTo>
                    <a:cubicBezTo>
                      <a:pt x="12650" y="199"/>
                      <a:pt x="12612" y="202"/>
                      <a:pt x="12569" y="202"/>
                    </a:cubicBezTo>
                    <a:cubicBezTo>
                      <a:pt x="12196" y="202"/>
                      <a:pt x="11400" y="0"/>
                      <a:pt x="110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5672975" y="776375"/>
                <a:ext cx="149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5967" h="2156" extrusionOk="0">
                    <a:moveTo>
                      <a:pt x="84" y="0"/>
                    </a:moveTo>
                    <a:cubicBezTo>
                      <a:pt x="21" y="84"/>
                      <a:pt x="0" y="210"/>
                      <a:pt x="0" y="251"/>
                    </a:cubicBezTo>
                    <a:cubicBezTo>
                      <a:pt x="0" y="314"/>
                      <a:pt x="293" y="398"/>
                      <a:pt x="398" y="398"/>
                    </a:cubicBezTo>
                    <a:cubicBezTo>
                      <a:pt x="503" y="398"/>
                      <a:pt x="524" y="544"/>
                      <a:pt x="503" y="607"/>
                    </a:cubicBezTo>
                    <a:cubicBezTo>
                      <a:pt x="461" y="649"/>
                      <a:pt x="1800" y="1130"/>
                      <a:pt x="2344" y="1256"/>
                    </a:cubicBezTo>
                    <a:cubicBezTo>
                      <a:pt x="2867" y="1360"/>
                      <a:pt x="3495" y="1716"/>
                      <a:pt x="3557" y="1800"/>
                    </a:cubicBezTo>
                    <a:cubicBezTo>
                      <a:pt x="3599" y="1884"/>
                      <a:pt x="4060" y="1967"/>
                      <a:pt x="4185" y="1967"/>
                    </a:cubicBezTo>
                    <a:cubicBezTo>
                      <a:pt x="4205" y="1961"/>
                      <a:pt x="4230" y="1958"/>
                      <a:pt x="4260" y="1958"/>
                    </a:cubicBezTo>
                    <a:cubicBezTo>
                      <a:pt x="4426" y="1958"/>
                      <a:pt x="4739" y="2046"/>
                      <a:pt x="5022" y="2135"/>
                    </a:cubicBezTo>
                    <a:cubicBezTo>
                      <a:pt x="5069" y="2149"/>
                      <a:pt x="5122" y="2156"/>
                      <a:pt x="5178" y="2156"/>
                    </a:cubicBezTo>
                    <a:cubicBezTo>
                      <a:pt x="5519" y="2156"/>
                      <a:pt x="5967" y="1917"/>
                      <a:pt x="5859" y="1863"/>
                    </a:cubicBezTo>
                    <a:cubicBezTo>
                      <a:pt x="5734" y="1758"/>
                      <a:pt x="5252" y="1591"/>
                      <a:pt x="4750" y="1486"/>
                    </a:cubicBezTo>
                    <a:lnTo>
                      <a:pt x="4436" y="1360"/>
                    </a:lnTo>
                    <a:lnTo>
                      <a:pt x="3892" y="1130"/>
                    </a:lnTo>
                    <a:cubicBezTo>
                      <a:pt x="3327" y="816"/>
                      <a:pt x="2009" y="398"/>
                      <a:pt x="1026" y="189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3292400" y="762950"/>
                <a:ext cx="2390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05" extrusionOk="0">
                    <a:moveTo>
                      <a:pt x="8479" y="1"/>
                    </a:moveTo>
                    <a:cubicBezTo>
                      <a:pt x="8102" y="1"/>
                      <a:pt x="7641" y="6"/>
                      <a:pt x="7156" y="14"/>
                    </a:cubicBezTo>
                    <a:lnTo>
                      <a:pt x="6026" y="35"/>
                    </a:lnTo>
                    <a:lnTo>
                      <a:pt x="4980" y="35"/>
                    </a:lnTo>
                    <a:cubicBezTo>
                      <a:pt x="3871" y="182"/>
                      <a:pt x="1297" y="370"/>
                      <a:pt x="649" y="475"/>
                    </a:cubicBezTo>
                    <a:cubicBezTo>
                      <a:pt x="0" y="600"/>
                      <a:pt x="0" y="705"/>
                      <a:pt x="147" y="705"/>
                    </a:cubicBezTo>
                    <a:cubicBezTo>
                      <a:pt x="314" y="705"/>
                      <a:pt x="1820" y="684"/>
                      <a:pt x="2344" y="663"/>
                    </a:cubicBezTo>
                    <a:cubicBezTo>
                      <a:pt x="2867" y="642"/>
                      <a:pt x="4666" y="454"/>
                      <a:pt x="5189" y="433"/>
                    </a:cubicBezTo>
                    <a:cubicBezTo>
                      <a:pt x="5712" y="391"/>
                      <a:pt x="7010" y="370"/>
                      <a:pt x="8077" y="349"/>
                    </a:cubicBezTo>
                    <a:lnTo>
                      <a:pt x="9039" y="328"/>
                    </a:lnTo>
                    <a:cubicBezTo>
                      <a:pt x="9102" y="307"/>
                      <a:pt x="9175" y="307"/>
                      <a:pt x="9248" y="307"/>
                    </a:cubicBezTo>
                    <a:cubicBezTo>
                      <a:pt x="9322" y="307"/>
                      <a:pt x="9395" y="307"/>
                      <a:pt x="9458" y="286"/>
                    </a:cubicBezTo>
                    <a:lnTo>
                      <a:pt x="9520" y="286"/>
                    </a:lnTo>
                    <a:cubicBezTo>
                      <a:pt x="9562" y="244"/>
                      <a:pt x="9458" y="77"/>
                      <a:pt x="9416" y="35"/>
                    </a:cubicBezTo>
                    <a:cubicBezTo>
                      <a:pt x="9379" y="11"/>
                      <a:pt x="9012" y="1"/>
                      <a:pt x="8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5382650" y="732750"/>
                <a:ext cx="2150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972" extrusionOk="0">
                    <a:moveTo>
                      <a:pt x="473" y="0"/>
                    </a:moveTo>
                    <a:cubicBezTo>
                      <a:pt x="430" y="0"/>
                      <a:pt x="391" y="3"/>
                      <a:pt x="357" y="9"/>
                    </a:cubicBezTo>
                    <a:cubicBezTo>
                      <a:pt x="1" y="92"/>
                      <a:pt x="231" y="323"/>
                      <a:pt x="859" y="532"/>
                    </a:cubicBezTo>
                    <a:lnTo>
                      <a:pt x="1486" y="427"/>
                    </a:lnTo>
                    <a:cubicBezTo>
                      <a:pt x="1590" y="404"/>
                      <a:pt x="1706" y="388"/>
                      <a:pt x="1820" y="388"/>
                    </a:cubicBezTo>
                    <a:cubicBezTo>
                      <a:pt x="1915" y="388"/>
                      <a:pt x="2008" y="399"/>
                      <a:pt x="2093" y="427"/>
                    </a:cubicBezTo>
                    <a:cubicBezTo>
                      <a:pt x="3307" y="908"/>
                      <a:pt x="4646" y="657"/>
                      <a:pt x="5901" y="846"/>
                    </a:cubicBezTo>
                    <a:lnTo>
                      <a:pt x="6738" y="971"/>
                    </a:lnTo>
                    <a:cubicBezTo>
                      <a:pt x="7722" y="908"/>
                      <a:pt x="8559" y="804"/>
                      <a:pt x="8580" y="762"/>
                    </a:cubicBezTo>
                    <a:cubicBezTo>
                      <a:pt x="8600" y="741"/>
                      <a:pt x="8370" y="616"/>
                      <a:pt x="8245" y="574"/>
                    </a:cubicBezTo>
                    <a:cubicBezTo>
                      <a:pt x="8098" y="511"/>
                      <a:pt x="7471" y="427"/>
                      <a:pt x="6822" y="364"/>
                    </a:cubicBezTo>
                    <a:cubicBezTo>
                      <a:pt x="6173" y="302"/>
                      <a:pt x="3600" y="239"/>
                      <a:pt x="2637" y="92"/>
                    </a:cubicBezTo>
                    <a:lnTo>
                      <a:pt x="1758" y="260"/>
                    </a:lnTo>
                    <a:lnTo>
                      <a:pt x="1717" y="260"/>
                    </a:lnTo>
                    <a:cubicBezTo>
                      <a:pt x="1698" y="260"/>
                      <a:pt x="900" y="0"/>
                      <a:pt x="4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5559975" y="1109575"/>
                <a:ext cx="795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156" extrusionOk="0">
                    <a:moveTo>
                      <a:pt x="1361" y="1"/>
                    </a:moveTo>
                    <a:cubicBezTo>
                      <a:pt x="1194" y="1"/>
                      <a:pt x="859" y="273"/>
                      <a:pt x="754" y="398"/>
                    </a:cubicBezTo>
                    <a:cubicBezTo>
                      <a:pt x="650" y="524"/>
                      <a:pt x="859" y="733"/>
                      <a:pt x="943" y="754"/>
                    </a:cubicBezTo>
                    <a:cubicBezTo>
                      <a:pt x="1005" y="796"/>
                      <a:pt x="859" y="921"/>
                      <a:pt x="754" y="984"/>
                    </a:cubicBezTo>
                    <a:cubicBezTo>
                      <a:pt x="671" y="1005"/>
                      <a:pt x="859" y="1340"/>
                      <a:pt x="984" y="1465"/>
                    </a:cubicBezTo>
                    <a:cubicBezTo>
                      <a:pt x="1045" y="1551"/>
                      <a:pt x="985" y="1594"/>
                      <a:pt x="842" y="1594"/>
                    </a:cubicBezTo>
                    <a:cubicBezTo>
                      <a:pt x="739" y="1594"/>
                      <a:pt x="594" y="1572"/>
                      <a:pt x="419" y="1528"/>
                    </a:cubicBezTo>
                    <a:lnTo>
                      <a:pt x="106" y="1465"/>
                    </a:lnTo>
                    <a:lnTo>
                      <a:pt x="22" y="1444"/>
                    </a:lnTo>
                    <a:lnTo>
                      <a:pt x="22" y="1444"/>
                    </a:lnTo>
                    <a:cubicBezTo>
                      <a:pt x="1" y="1465"/>
                      <a:pt x="210" y="1758"/>
                      <a:pt x="273" y="1863"/>
                    </a:cubicBezTo>
                    <a:cubicBezTo>
                      <a:pt x="319" y="1909"/>
                      <a:pt x="438" y="1927"/>
                      <a:pt x="568" y="1927"/>
                    </a:cubicBezTo>
                    <a:cubicBezTo>
                      <a:pt x="732" y="1927"/>
                      <a:pt x="914" y="1898"/>
                      <a:pt x="984" y="1863"/>
                    </a:cubicBezTo>
                    <a:cubicBezTo>
                      <a:pt x="1010" y="1853"/>
                      <a:pt x="1035" y="1849"/>
                      <a:pt x="1060" y="1849"/>
                    </a:cubicBezTo>
                    <a:cubicBezTo>
                      <a:pt x="1200" y="1849"/>
                      <a:pt x="1326" y="1980"/>
                      <a:pt x="1361" y="2051"/>
                    </a:cubicBezTo>
                    <a:cubicBezTo>
                      <a:pt x="1382" y="2135"/>
                      <a:pt x="1675" y="2156"/>
                      <a:pt x="1779" y="2156"/>
                    </a:cubicBezTo>
                    <a:cubicBezTo>
                      <a:pt x="1884" y="2156"/>
                      <a:pt x="1989" y="2051"/>
                      <a:pt x="1989" y="1947"/>
                    </a:cubicBezTo>
                    <a:lnTo>
                      <a:pt x="1947" y="1884"/>
                    </a:lnTo>
                    <a:lnTo>
                      <a:pt x="1905" y="1800"/>
                    </a:lnTo>
                    <a:cubicBezTo>
                      <a:pt x="1821" y="1737"/>
                      <a:pt x="2449" y="1528"/>
                      <a:pt x="2721" y="1444"/>
                    </a:cubicBezTo>
                    <a:cubicBezTo>
                      <a:pt x="2972" y="1361"/>
                      <a:pt x="3181" y="1277"/>
                      <a:pt x="3181" y="1256"/>
                    </a:cubicBezTo>
                    <a:lnTo>
                      <a:pt x="3181" y="1256"/>
                    </a:lnTo>
                    <a:cubicBezTo>
                      <a:pt x="3181" y="1256"/>
                      <a:pt x="2616" y="1256"/>
                      <a:pt x="2365" y="1277"/>
                    </a:cubicBezTo>
                    <a:cubicBezTo>
                      <a:pt x="2135" y="1319"/>
                      <a:pt x="1884" y="1340"/>
                      <a:pt x="1779" y="1361"/>
                    </a:cubicBezTo>
                    <a:cubicBezTo>
                      <a:pt x="1752" y="1372"/>
                      <a:pt x="1712" y="1376"/>
                      <a:pt x="1666" y="1376"/>
                    </a:cubicBezTo>
                    <a:cubicBezTo>
                      <a:pt x="1564" y="1376"/>
                      <a:pt x="1434" y="1356"/>
                      <a:pt x="1362" y="1356"/>
                    </a:cubicBezTo>
                    <a:cubicBezTo>
                      <a:pt x="1343" y="1356"/>
                      <a:pt x="1329" y="1358"/>
                      <a:pt x="1319" y="1361"/>
                    </a:cubicBezTo>
                    <a:cubicBezTo>
                      <a:pt x="1319" y="1340"/>
                      <a:pt x="1612" y="1277"/>
                      <a:pt x="1717" y="1256"/>
                    </a:cubicBezTo>
                    <a:cubicBezTo>
                      <a:pt x="1736" y="1252"/>
                      <a:pt x="1755" y="1251"/>
                      <a:pt x="1774" y="1251"/>
                    </a:cubicBezTo>
                    <a:cubicBezTo>
                      <a:pt x="1856" y="1251"/>
                      <a:pt x="1926" y="1285"/>
                      <a:pt x="1926" y="1319"/>
                    </a:cubicBezTo>
                    <a:cubicBezTo>
                      <a:pt x="1926" y="1320"/>
                      <a:pt x="1926" y="1320"/>
                      <a:pt x="1926" y="1320"/>
                    </a:cubicBezTo>
                    <a:cubicBezTo>
                      <a:pt x="1933" y="1320"/>
                      <a:pt x="2033" y="1023"/>
                      <a:pt x="2093" y="942"/>
                    </a:cubicBezTo>
                    <a:cubicBezTo>
                      <a:pt x="2114" y="880"/>
                      <a:pt x="1905" y="691"/>
                      <a:pt x="1821" y="649"/>
                    </a:cubicBezTo>
                    <a:cubicBezTo>
                      <a:pt x="1738" y="628"/>
                      <a:pt x="1800" y="294"/>
                      <a:pt x="1842" y="189"/>
                    </a:cubicBezTo>
                    <a:cubicBezTo>
                      <a:pt x="1884" y="84"/>
                      <a:pt x="1487" y="1"/>
                      <a:pt x="1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4258550" y="728975"/>
                <a:ext cx="22312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537" extrusionOk="0">
                    <a:moveTo>
                      <a:pt x="7612" y="1"/>
                    </a:moveTo>
                    <a:cubicBezTo>
                      <a:pt x="7149" y="1"/>
                      <a:pt x="6589" y="6"/>
                      <a:pt x="5984" y="13"/>
                    </a:cubicBezTo>
                    <a:cubicBezTo>
                      <a:pt x="4352" y="34"/>
                      <a:pt x="21" y="306"/>
                      <a:pt x="0" y="369"/>
                    </a:cubicBezTo>
                    <a:cubicBezTo>
                      <a:pt x="0" y="432"/>
                      <a:pt x="167" y="515"/>
                      <a:pt x="314" y="536"/>
                    </a:cubicBezTo>
                    <a:lnTo>
                      <a:pt x="398" y="474"/>
                    </a:lnTo>
                    <a:cubicBezTo>
                      <a:pt x="649" y="285"/>
                      <a:pt x="947" y="262"/>
                      <a:pt x="1248" y="262"/>
                    </a:cubicBezTo>
                    <a:cubicBezTo>
                      <a:pt x="1348" y="262"/>
                      <a:pt x="1449" y="264"/>
                      <a:pt x="1548" y="264"/>
                    </a:cubicBezTo>
                    <a:lnTo>
                      <a:pt x="2260" y="264"/>
                    </a:lnTo>
                    <a:cubicBezTo>
                      <a:pt x="2835" y="328"/>
                      <a:pt x="4742" y="356"/>
                      <a:pt x="6020" y="356"/>
                    </a:cubicBezTo>
                    <a:cubicBezTo>
                      <a:pt x="6415" y="356"/>
                      <a:pt x="6750" y="353"/>
                      <a:pt x="6968" y="348"/>
                    </a:cubicBezTo>
                    <a:cubicBezTo>
                      <a:pt x="7867" y="327"/>
                      <a:pt x="8809" y="118"/>
                      <a:pt x="8872" y="55"/>
                    </a:cubicBezTo>
                    <a:cubicBezTo>
                      <a:pt x="8925" y="15"/>
                      <a:pt x="8414" y="1"/>
                      <a:pt x="7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3931600" y="734000"/>
                <a:ext cx="19147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96" extrusionOk="0">
                    <a:moveTo>
                      <a:pt x="4081" y="1"/>
                    </a:moveTo>
                    <a:cubicBezTo>
                      <a:pt x="1884" y="231"/>
                      <a:pt x="64" y="440"/>
                      <a:pt x="22" y="461"/>
                    </a:cubicBezTo>
                    <a:cubicBezTo>
                      <a:pt x="1" y="482"/>
                      <a:pt x="482" y="649"/>
                      <a:pt x="1047" y="796"/>
                    </a:cubicBezTo>
                    <a:lnTo>
                      <a:pt x="1633" y="733"/>
                    </a:lnTo>
                    <a:lnTo>
                      <a:pt x="2386" y="628"/>
                    </a:lnTo>
                    <a:cubicBezTo>
                      <a:pt x="3223" y="545"/>
                      <a:pt x="4625" y="461"/>
                      <a:pt x="5504" y="440"/>
                    </a:cubicBezTo>
                    <a:lnTo>
                      <a:pt x="6278" y="419"/>
                    </a:lnTo>
                    <a:lnTo>
                      <a:pt x="6717" y="419"/>
                    </a:lnTo>
                    <a:cubicBezTo>
                      <a:pt x="7219" y="419"/>
                      <a:pt x="7617" y="377"/>
                      <a:pt x="7638" y="356"/>
                    </a:cubicBezTo>
                    <a:cubicBezTo>
                      <a:pt x="7659" y="356"/>
                      <a:pt x="7324" y="168"/>
                      <a:pt x="7198" y="126"/>
                    </a:cubicBezTo>
                    <a:cubicBezTo>
                      <a:pt x="7159" y="106"/>
                      <a:pt x="7110" y="99"/>
                      <a:pt x="7062" y="99"/>
                    </a:cubicBezTo>
                    <a:cubicBezTo>
                      <a:pt x="6957" y="99"/>
                      <a:pt x="6850" y="133"/>
                      <a:pt x="6822" y="147"/>
                    </a:cubicBezTo>
                    <a:cubicBezTo>
                      <a:pt x="6822" y="153"/>
                      <a:pt x="6805" y="155"/>
                      <a:pt x="6775" y="155"/>
                    </a:cubicBezTo>
                    <a:cubicBezTo>
                      <a:pt x="6694" y="155"/>
                      <a:pt x="6513" y="136"/>
                      <a:pt x="6299" y="105"/>
                    </a:cubicBezTo>
                    <a:lnTo>
                      <a:pt x="6090" y="105"/>
                    </a:lnTo>
                    <a:lnTo>
                      <a:pt x="40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2977500" y="789975"/>
                <a:ext cx="286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589" extrusionOk="0">
                    <a:moveTo>
                      <a:pt x="10336" y="0"/>
                    </a:moveTo>
                    <a:lnTo>
                      <a:pt x="9834" y="105"/>
                    </a:lnTo>
                    <a:lnTo>
                      <a:pt x="8872" y="293"/>
                    </a:lnTo>
                    <a:cubicBezTo>
                      <a:pt x="8390" y="210"/>
                      <a:pt x="7805" y="105"/>
                      <a:pt x="7533" y="42"/>
                    </a:cubicBezTo>
                    <a:lnTo>
                      <a:pt x="7407" y="126"/>
                    </a:lnTo>
                    <a:cubicBezTo>
                      <a:pt x="7175" y="297"/>
                      <a:pt x="6929" y="332"/>
                      <a:pt x="6681" y="332"/>
                    </a:cubicBezTo>
                    <a:cubicBezTo>
                      <a:pt x="6504" y="332"/>
                      <a:pt x="6326" y="314"/>
                      <a:pt x="6152" y="314"/>
                    </a:cubicBezTo>
                    <a:lnTo>
                      <a:pt x="4310" y="356"/>
                    </a:lnTo>
                    <a:cubicBezTo>
                      <a:pt x="2302" y="419"/>
                      <a:pt x="335" y="461"/>
                      <a:pt x="209" y="461"/>
                    </a:cubicBezTo>
                    <a:cubicBezTo>
                      <a:pt x="105" y="503"/>
                      <a:pt x="0" y="544"/>
                      <a:pt x="0" y="586"/>
                    </a:cubicBezTo>
                    <a:cubicBezTo>
                      <a:pt x="0" y="588"/>
                      <a:pt x="43" y="589"/>
                      <a:pt x="124" y="589"/>
                    </a:cubicBezTo>
                    <a:cubicBezTo>
                      <a:pt x="952" y="589"/>
                      <a:pt x="5709" y="497"/>
                      <a:pt x="7616" y="440"/>
                    </a:cubicBezTo>
                    <a:cubicBezTo>
                      <a:pt x="9709" y="398"/>
                      <a:pt x="11445" y="210"/>
                      <a:pt x="11445" y="168"/>
                    </a:cubicBezTo>
                    <a:cubicBezTo>
                      <a:pt x="11445" y="105"/>
                      <a:pt x="10943" y="21"/>
                      <a:pt x="103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5837750" y="835175"/>
                <a:ext cx="847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1836" extrusionOk="0">
                    <a:moveTo>
                      <a:pt x="159" y="1"/>
                    </a:moveTo>
                    <a:cubicBezTo>
                      <a:pt x="100" y="1"/>
                      <a:pt x="59" y="11"/>
                      <a:pt x="42" y="34"/>
                    </a:cubicBezTo>
                    <a:cubicBezTo>
                      <a:pt x="0" y="96"/>
                      <a:pt x="942" y="1017"/>
                      <a:pt x="1340" y="1247"/>
                    </a:cubicBezTo>
                    <a:cubicBezTo>
                      <a:pt x="1758" y="1456"/>
                      <a:pt x="2574" y="1770"/>
                      <a:pt x="2762" y="1833"/>
                    </a:cubicBezTo>
                    <a:cubicBezTo>
                      <a:pt x="2776" y="1835"/>
                      <a:pt x="2791" y="1835"/>
                      <a:pt x="2807" y="1835"/>
                    </a:cubicBezTo>
                    <a:cubicBezTo>
                      <a:pt x="2996" y="1835"/>
                      <a:pt x="3269" y="1722"/>
                      <a:pt x="3327" y="1645"/>
                    </a:cubicBezTo>
                    <a:cubicBezTo>
                      <a:pt x="3390" y="1561"/>
                      <a:pt x="3160" y="1394"/>
                      <a:pt x="3055" y="1331"/>
                    </a:cubicBezTo>
                    <a:cubicBezTo>
                      <a:pt x="2930" y="1289"/>
                      <a:pt x="2637" y="1080"/>
                      <a:pt x="2616" y="996"/>
                    </a:cubicBezTo>
                    <a:cubicBezTo>
                      <a:pt x="2574" y="933"/>
                      <a:pt x="1319" y="389"/>
                      <a:pt x="921" y="201"/>
                    </a:cubicBezTo>
                    <a:cubicBezTo>
                      <a:pt x="615" y="79"/>
                      <a:pt x="320" y="1"/>
                      <a:pt x="1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5785450" y="850525"/>
                <a:ext cx="5495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488" extrusionOk="0">
                    <a:moveTo>
                      <a:pt x="367" y="1"/>
                    </a:moveTo>
                    <a:cubicBezTo>
                      <a:pt x="215" y="1"/>
                      <a:pt x="80" y="31"/>
                      <a:pt x="42" y="68"/>
                    </a:cubicBezTo>
                    <a:cubicBezTo>
                      <a:pt x="0" y="110"/>
                      <a:pt x="356" y="612"/>
                      <a:pt x="523" y="780"/>
                    </a:cubicBezTo>
                    <a:cubicBezTo>
                      <a:pt x="670" y="926"/>
                      <a:pt x="670" y="1198"/>
                      <a:pt x="649" y="1219"/>
                    </a:cubicBezTo>
                    <a:cubicBezTo>
                      <a:pt x="628" y="1261"/>
                      <a:pt x="921" y="1428"/>
                      <a:pt x="1046" y="1470"/>
                    </a:cubicBezTo>
                    <a:cubicBezTo>
                      <a:pt x="1066" y="1482"/>
                      <a:pt x="1105" y="1487"/>
                      <a:pt x="1157" y="1487"/>
                    </a:cubicBezTo>
                    <a:cubicBezTo>
                      <a:pt x="1375" y="1487"/>
                      <a:pt x="1815" y="1395"/>
                      <a:pt x="1967" y="1345"/>
                    </a:cubicBezTo>
                    <a:cubicBezTo>
                      <a:pt x="2134" y="1261"/>
                      <a:pt x="2197" y="1094"/>
                      <a:pt x="2030" y="926"/>
                    </a:cubicBezTo>
                    <a:cubicBezTo>
                      <a:pt x="1883" y="780"/>
                      <a:pt x="879" y="110"/>
                      <a:pt x="670" y="47"/>
                    </a:cubicBezTo>
                    <a:cubicBezTo>
                      <a:pt x="578" y="14"/>
                      <a:pt x="469" y="1"/>
                      <a:pt x="3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5655200" y="1041050"/>
                <a:ext cx="811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2" extrusionOk="0">
                    <a:moveTo>
                      <a:pt x="1737" y="1"/>
                    </a:moveTo>
                    <a:cubicBezTo>
                      <a:pt x="1548" y="1"/>
                      <a:pt x="942" y="210"/>
                      <a:pt x="921" y="231"/>
                    </a:cubicBezTo>
                    <a:cubicBezTo>
                      <a:pt x="900" y="315"/>
                      <a:pt x="147" y="231"/>
                      <a:pt x="84" y="398"/>
                    </a:cubicBezTo>
                    <a:cubicBezTo>
                      <a:pt x="0" y="545"/>
                      <a:pt x="523" y="691"/>
                      <a:pt x="732" y="691"/>
                    </a:cubicBezTo>
                    <a:cubicBezTo>
                      <a:pt x="963" y="691"/>
                      <a:pt x="1193" y="524"/>
                      <a:pt x="1235" y="440"/>
                    </a:cubicBezTo>
                    <a:cubicBezTo>
                      <a:pt x="1238" y="428"/>
                      <a:pt x="1260" y="423"/>
                      <a:pt x="1297" y="423"/>
                    </a:cubicBezTo>
                    <a:cubicBezTo>
                      <a:pt x="1519" y="423"/>
                      <a:pt x="2272" y="608"/>
                      <a:pt x="2595" y="608"/>
                    </a:cubicBezTo>
                    <a:cubicBezTo>
                      <a:pt x="2950" y="608"/>
                      <a:pt x="3243" y="503"/>
                      <a:pt x="3243" y="482"/>
                    </a:cubicBezTo>
                    <a:cubicBezTo>
                      <a:pt x="3243" y="419"/>
                      <a:pt x="2699" y="210"/>
                      <a:pt x="2469" y="126"/>
                    </a:cubicBezTo>
                    <a:cubicBezTo>
                      <a:pt x="2218" y="64"/>
                      <a:pt x="1904" y="1"/>
                      <a:pt x="17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3028750" y="784750"/>
                <a:ext cx="1386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35" extrusionOk="0">
                    <a:moveTo>
                      <a:pt x="1695" y="0"/>
                    </a:moveTo>
                    <a:cubicBezTo>
                      <a:pt x="1695" y="0"/>
                      <a:pt x="628" y="0"/>
                      <a:pt x="105" y="84"/>
                    </a:cubicBezTo>
                    <a:lnTo>
                      <a:pt x="63" y="84"/>
                    </a:lnTo>
                    <a:cubicBezTo>
                      <a:pt x="1" y="272"/>
                      <a:pt x="147" y="398"/>
                      <a:pt x="419" y="398"/>
                    </a:cubicBezTo>
                    <a:lnTo>
                      <a:pt x="649" y="419"/>
                    </a:lnTo>
                    <a:cubicBezTo>
                      <a:pt x="801" y="430"/>
                      <a:pt x="953" y="435"/>
                      <a:pt x="1104" y="435"/>
                    </a:cubicBezTo>
                    <a:cubicBezTo>
                      <a:pt x="2303" y="435"/>
                      <a:pt x="3480" y="123"/>
                      <a:pt x="4699" y="123"/>
                    </a:cubicBezTo>
                    <a:cubicBezTo>
                      <a:pt x="4765" y="123"/>
                      <a:pt x="4831" y="124"/>
                      <a:pt x="4897" y="126"/>
                    </a:cubicBezTo>
                    <a:lnTo>
                      <a:pt x="5211" y="126"/>
                    </a:lnTo>
                    <a:cubicBezTo>
                      <a:pt x="5545" y="105"/>
                      <a:pt x="3976" y="21"/>
                      <a:pt x="1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5409325" y="1157700"/>
                <a:ext cx="10152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806" extrusionOk="0">
                    <a:moveTo>
                      <a:pt x="3056" y="1"/>
                    </a:moveTo>
                    <a:cubicBezTo>
                      <a:pt x="2804" y="1"/>
                      <a:pt x="1365" y="342"/>
                      <a:pt x="840" y="342"/>
                    </a:cubicBezTo>
                    <a:cubicBezTo>
                      <a:pt x="798" y="342"/>
                      <a:pt x="762" y="340"/>
                      <a:pt x="733" y="335"/>
                    </a:cubicBezTo>
                    <a:cubicBezTo>
                      <a:pt x="664" y="321"/>
                      <a:pt x="596" y="315"/>
                      <a:pt x="532" y="315"/>
                    </a:cubicBezTo>
                    <a:cubicBezTo>
                      <a:pt x="229" y="315"/>
                      <a:pt x="1" y="455"/>
                      <a:pt x="1" y="524"/>
                    </a:cubicBezTo>
                    <a:cubicBezTo>
                      <a:pt x="1" y="538"/>
                      <a:pt x="68" y="543"/>
                      <a:pt x="179" y="543"/>
                    </a:cubicBezTo>
                    <a:cubicBezTo>
                      <a:pt x="570" y="543"/>
                      <a:pt x="1498" y="473"/>
                      <a:pt x="1905" y="440"/>
                    </a:cubicBezTo>
                    <a:cubicBezTo>
                      <a:pt x="2003" y="424"/>
                      <a:pt x="2095" y="417"/>
                      <a:pt x="2179" y="417"/>
                    </a:cubicBezTo>
                    <a:cubicBezTo>
                      <a:pt x="2524" y="417"/>
                      <a:pt x="2738" y="532"/>
                      <a:pt x="2721" y="566"/>
                    </a:cubicBezTo>
                    <a:cubicBezTo>
                      <a:pt x="2700" y="628"/>
                      <a:pt x="2847" y="775"/>
                      <a:pt x="2888" y="796"/>
                    </a:cubicBezTo>
                    <a:cubicBezTo>
                      <a:pt x="2892" y="802"/>
                      <a:pt x="2910" y="805"/>
                      <a:pt x="2940" y="805"/>
                    </a:cubicBezTo>
                    <a:cubicBezTo>
                      <a:pt x="3099" y="805"/>
                      <a:pt x="3570" y="723"/>
                      <a:pt x="3746" y="670"/>
                    </a:cubicBezTo>
                    <a:cubicBezTo>
                      <a:pt x="3956" y="649"/>
                      <a:pt x="4060" y="461"/>
                      <a:pt x="4060" y="419"/>
                    </a:cubicBezTo>
                    <a:cubicBezTo>
                      <a:pt x="4039" y="377"/>
                      <a:pt x="3516" y="315"/>
                      <a:pt x="3307" y="315"/>
                    </a:cubicBezTo>
                    <a:cubicBezTo>
                      <a:pt x="3098" y="273"/>
                      <a:pt x="3265" y="126"/>
                      <a:pt x="3370" y="63"/>
                    </a:cubicBezTo>
                    <a:cubicBezTo>
                      <a:pt x="3474" y="22"/>
                      <a:pt x="3349" y="1"/>
                      <a:pt x="30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5461650" y="1116825"/>
                <a:ext cx="471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104" extrusionOk="0">
                    <a:moveTo>
                      <a:pt x="1849" y="0"/>
                    </a:moveTo>
                    <a:cubicBezTo>
                      <a:pt x="1668" y="0"/>
                      <a:pt x="811" y="71"/>
                      <a:pt x="419" y="108"/>
                    </a:cubicBezTo>
                    <a:cubicBezTo>
                      <a:pt x="0" y="192"/>
                      <a:pt x="189" y="318"/>
                      <a:pt x="314" y="338"/>
                    </a:cubicBezTo>
                    <a:cubicBezTo>
                      <a:pt x="440" y="380"/>
                      <a:pt x="419" y="610"/>
                      <a:pt x="398" y="652"/>
                    </a:cubicBezTo>
                    <a:cubicBezTo>
                      <a:pt x="377" y="715"/>
                      <a:pt x="586" y="1008"/>
                      <a:pt x="649" y="1071"/>
                    </a:cubicBezTo>
                    <a:cubicBezTo>
                      <a:pt x="667" y="1093"/>
                      <a:pt x="714" y="1103"/>
                      <a:pt x="778" y="1103"/>
                    </a:cubicBezTo>
                    <a:cubicBezTo>
                      <a:pt x="1011" y="1103"/>
                      <a:pt x="1467" y="972"/>
                      <a:pt x="1549" y="841"/>
                    </a:cubicBezTo>
                    <a:cubicBezTo>
                      <a:pt x="1653" y="694"/>
                      <a:pt x="1674" y="380"/>
                      <a:pt x="1653" y="297"/>
                    </a:cubicBezTo>
                    <a:cubicBezTo>
                      <a:pt x="1632" y="213"/>
                      <a:pt x="1758" y="87"/>
                      <a:pt x="1800" y="87"/>
                    </a:cubicBezTo>
                    <a:cubicBezTo>
                      <a:pt x="1863" y="66"/>
                      <a:pt x="1883" y="25"/>
                      <a:pt x="1883" y="4"/>
                    </a:cubicBezTo>
                    <a:cubicBezTo>
                      <a:pt x="1883" y="1"/>
                      <a:pt x="1871" y="0"/>
                      <a:pt x="18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3551325" y="754925"/>
                <a:ext cx="143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634" extrusionOk="0">
                    <a:moveTo>
                      <a:pt x="4645" y="1"/>
                    </a:moveTo>
                    <a:cubicBezTo>
                      <a:pt x="4433" y="36"/>
                      <a:pt x="3534" y="161"/>
                      <a:pt x="3045" y="161"/>
                    </a:cubicBezTo>
                    <a:cubicBezTo>
                      <a:pt x="2956" y="161"/>
                      <a:pt x="2880" y="157"/>
                      <a:pt x="2825" y="147"/>
                    </a:cubicBezTo>
                    <a:cubicBezTo>
                      <a:pt x="2794" y="142"/>
                      <a:pt x="2756" y="140"/>
                      <a:pt x="2712" y="140"/>
                    </a:cubicBezTo>
                    <a:cubicBezTo>
                      <a:pt x="2319" y="140"/>
                      <a:pt x="1436" y="323"/>
                      <a:pt x="853" y="383"/>
                    </a:cubicBezTo>
                    <a:lnTo>
                      <a:pt x="853" y="383"/>
                    </a:lnTo>
                    <a:lnTo>
                      <a:pt x="691" y="273"/>
                    </a:lnTo>
                    <a:cubicBezTo>
                      <a:pt x="105" y="335"/>
                      <a:pt x="0" y="377"/>
                      <a:pt x="461" y="398"/>
                    </a:cubicBezTo>
                    <a:cubicBezTo>
                      <a:pt x="489" y="400"/>
                      <a:pt x="520" y="402"/>
                      <a:pt x="554" y="402"/>
                    </a:cubicBezTo>
                    <a:cubicBezTo>
                      <a:pt x="638" y="402"/>
                      <a:pt x="740" y="395"/>
                      <a:pt x="853" y="383"/>
                    </a:cubicBezTo>
                    <a:lnTo>
                      <a:pt x="853" y="383"/>
                    </a:lnTo>
                    <a:lnTo>
                      <a:pt x="1151" y="586"/>
                    </a:lnTo>
                    <a:cubicBezTo>
                      <a:pt x="1172" y="618"/>
                      <a:pt x="1230" y="633"/>
                      <a:pt x="1287" y="633"/>
                    </a:cubicBezTo>
                    <a:cubicBezTo>
                      <a:pt x="1345" y="633"/>
                      <a:pt x="1402" y="618"/>
                      <a:pt x="1423" y="586"/>
                    </a:cubicBezTo>
                    <a:cubicBezTo>
                      <a:pt x="1575" y="423"/>
                      <a:pt x="1756" y="390"/>
                      <a:pt x="1945" y="390"/>
                    </a:cubicBezTo>
                    <a:cubicBezTo>
                      <a:pt x="2073" y="390"/>
                      <a:pt x="2204" y="405"/>
                      <a:pt x="2333" y="405"/>
                    </a:cubicBezTo>
                    <a:cubicBezTo>
                      <a:pt x="2379" y="405"/>
                      <a:pt x="2424" y="403"/>
                      <a:pt x="2469" y="398"/>
                    </a:cubicBezTo>
                    <a:cubicBezTo>
                      <a:pt x="3474" y="356"/>
                      <a:pt x="4499" y="356"/>
                      <a:pt x="5482" y="335"/>
                    </a:cubicBezTo>
                    <a:lnTo>
                      <a:pt x="5608" y="335"/>
                    </a:lnTo>
                    <a:cubicBezTo>
                      <a:pt x="5754" y="314"/>
                      <a:pt x="5566" y="252"/>
                      <a:pt x="5189" y="252"/>
                    </a:cubicBezTo>
                    <a:lnTo>
                      <a:pt x="4959" y="147"/>
                    </a:lnTo>
                    <a:lnTo>
                      <a:pt x="4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5217725" y="1119525"/>
                <a:ext cx="86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578" extrusionOk="0">
                    <a:moveTo>
                      <a:pt x="1346" y="0"/>
                    </a:moveTo>
                    <a:cubicBezTo>
                      <a:pt x="781" y="21"/>
                      <a:pt x="195" y="293"/>
                      <a:pt x="91" y="419"/>
                    </a:cubicBezTo>
                    <a:cubicBezTo>
                      <a:pt x="0" y="509"/>
                      <a:pt x="94" y="578"/>
                      <a:pt x="287" y="578"/>
                    </a:cubicBezTo>
                    <a:cubicBezTo>
                      <a:pt x="362" y="578"/>
                      <a:pt x="452" y="568"/>
                      <a:pt x="551" y="544"/>
                    </a:cubicBezTo>
                    <a:cubicBezTo>
                      <a:pt x="886" y="502"/>
                      <a:pt x="2622" y="335"/>
                      <a:pt x="2978" y="314"/>
                    </a:cubicBezTo>
                    <a:cubicBezTo>
                      <a:pt x="3334" y="314"/>
                      <a:pt x="3459" y="105"/>
                      <a:pt x="3397" y="63"/>
                    </a:cubicBezTo>
                    <a:cubicBezTo>
                      <a:pt x="3355" y="0"/>
                      <a:pt x="1890" y="0"/>
                      <a:pt x="13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5549525" y="1043675"/>
                <a:ext cx="4500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747" extrusionOk="0">
                    <a:moveTo>
                      <a:pt x="1047" y="0"/>
                    </a:moveTo>
                    <a:cubicBezTo>
                      <a:pt x="837" y="0"/>
                      <a:pt x="168" y="105"/>
                      <a:pt x="42" y="231"/>
                    </a:cubicBezTo>
                    <a:lnTo>
                      <a:pt x="21" y="335"/>
                    </a:lnTo>
                    <a:lnTo>
                      <a:pt x="0" y="440"/>
                    </a:lnTo>
                    <a:cubicBezTo>
                      <a:pt x="21" y="628"/>
                      <a:pt x="942" y="649"/>
                      <a:pt x="1256" y="733"/>
                    </a:cubicBezTo>
                    <a:cubicBezTo>
                      <a:pt x="1303" y="742"/>
                      <a:pt x="1349" y="746"/>
                      <a:pt x="1392" y="746"/>
                    </a:cubicBezTo>
                    <a:cubicBezTo>
                      <a:pt x="1634" y="746"/>
                      <a:pt x="1800" y="612"/>
                      <a:pt x="1800" y="523"/>
                    </a:cubicBezTo>
                    <a:cubicBezTo>
                      <a:pt x="1779" y="419"/>
                      <a:pt x="1633" y="210"/>
                      <a:pt x="1570" y="126"/>
                    </a:cubicBezTo>
                    <a:cubicBezTo>
                      <a:pt x="1486" y="63"/>
                      <a:pt x="1256" y="0"/>
                      <a:pt x="10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219525" y="1167025"/>
                <a:ext cx="1360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306" extrusionOk="0">
                    <a:moveTo>
                      <a:pt x="5334" y="261"/>
                    </a:moveTo>
                    <a:cubicBezTo>
                      <a:pt x="5250" y="261"/>
                      <a:pt x="5013" y="264"/>
                      <a:pt x="4631" y="270"/>
                    </a:cubicBezTo>
                    <a:lnTo>
                      <a:pt x="4631" y="270"/>
                    </a:lnTo>
                    <a:cubicBezTo>
                      <a:pt x="4724" y="274"/>
                      <a:pt x="4806" y="276"/>
                      <a:pt x="4876" y="276"/>
                    </a:cubicBezTo>
                    <a:cubicBezTo>
                      <a:pt x="5294" y="266"/>
                      <a:pt x="5441" y="261"/>
                      <a:pt x="5334" y="261"/>
                    </a:cubicBezTo>
                    <a:close/>
                    <a:moveTo>
                      <a:pt x="1370" y="0"/>
                    </a:moveTo>
                    <a:cubicBezTo>
                      <a:pt x="1344" y="0"/>
                      <a:pt x="1327" y="2"/>
                      <a:pt x="1319" y="4"/>
                    </a:cubicBezTo>
                    <a:cubicBezTo>
                      <a:pt x="1131" y="88"/>
                      <a:pt x="524" y="172"/>
                      <a:pt x="356" y="172"/>
                    </a:cubicBezTo>
                    <a:cubicBezTo>
                      <a:pt x="168" y="172"/>
                      <a:pt x="1" y="276"/>
                      <a:pt x="1" y="297"/>
                    </a:cubicBezTo>
                    <a:cubicBezTo>
                      <a:pt x="1" y="303"/>
                      <a:pt x="266" y="306"/>
                      <a:pt x="672" y="306"/>
                    </a:cubicBezTo>
                    <a:cubicBezTo>
                      <a:pt x="1650" y="306"/>
                      <a:pt x="3441" y="291"/>
                      <a:pt x="4269" y="276"/>
                    </a:cubicBezTo>
                    <a:cubicBezTo>
                      <a:pt x="4402" y="274"/>
                      <a:pt x="4522" y="272"/>
                      <a:pt x="4631" y="270"/>
                    </a:cubicBezTo>
                    <a:lnTo>
                      <a:pt x="4631" y="270"/>
                    </a:lnTo>
                    <a:cubicBezTo>
                      <a:pt x="3691" y="229"/>
                      <a:pt x="1727" y="0"/>
                      <a:pt x="1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5861775" y="767175"/>
                <a:ext cx="7277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976" extrusionOk="0">
                    <a:moveTo>
                      <a:pt x="249" y="0"/>
                    </a:moveTo>
                    <a:cubicBezTo>
                      <a:pt x="67" y="0"/>
                      <a:pt x="1" y="53"/>
                      <a:pt x="107" y="159"/>
                    </a:cubicBezTo>
                    <a:lnTo>
                      <a:pt x="232" y="180"/>
                    </a:lnTo>
                    <a:cubicBezTo>
                      <a:pt x="1027" y="285"/>
                      <a:pt x="1718" y="682"/>
                      <a:pt x="2492" y="891"/>
                    </a:cubicBezTo>
                    <a:lnTo>
                      <a:pt x="2764" y="975"/>
                    </a:lnTo>
                    <a:cubicBezTo>
                      <a:pt x="2910" y="808"/>
                      <a:pt x="1467" y="264"/>
                      <a:pt x="860" y="96"/>
                    </a:cubicBezTo>
                    <a:cubicBezTo>
                      <a:pt x="603" y="32"/>
                      <a:pt x="391" y="0"/>
                      <a:pt x="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5550725" y="1184325"/>
                <a:ext cx="385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610" extrusionOk="0">
                    <a:moveTo>
                      <a:pt x="374" y="0"/>
                    </a:moveTo>
                    <a:cubicBezTo>
                      <a:pt x="343" y="0"/>
                      <a:pt x="314" y="1"/>
                      <a:pt x="287" y="3"/>
                    </a:cubicBezTo>
                    <a:cubicBezTo>
                      <a:pt x="15" y="24"/>
                      <a:pt x="183" y="254"/>
                      <a:pt x="287" y="317"/>
                    </a:cubicBezTo>
                    <a:cubicBezTo>
                      <a:pt x="369" y="358"/>
                      <a:pt x="362" y="390"/>
                      <a:pt x="289" y="390"/>
                    </a:cubicBezTo>
                    <a:cubicBezTo>
                      <a:pt x="251" y="390"/>
                      <a:pt x="193" y="380"/>
                      <a:pt x="120" y="359"/>
                    </a:cubicBezTo>
                    <a:cubicBezTo>
                      <a:pt x="116" y="358"/>
                      <a:pt x="112" y="358"/>
                      <a:pt x="108" y="358"/>
                    </a:cubicBezTo>
                    <a:cubicBezTo>
                      <a:pt x="1" y="358"/>
                      <a:pt x="299" y="609"/>
                      <a:pt x="725" y="609"/>
                    </a:cubicBezTo>
                    <a:cubicBezTo>
                      <a:pt x="818" y="609"/>
                      <a:pt x="917" y="597"/>
                      <a:pt x="1020" y="568"/>
                    </a:cubicBezTo>
                    <a:lnTo>
                      <a:pt x="1543" y="400"/>
                    </a:lnTo>
                    <a:cubicBezTo>
                      <a:pt x="1543" y="254"/>
                      <a:pt x="1417" y="128"/>
                      <a:pt x="1313" y="107"/>
                    </a:cubicBezTo>
                    <a:cubicBezTo>
                      <a:pt x="1217" y="88"/>
                      <a:pt x="689" y="0"/>
                      <a:pt x="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3597350" y="811275"/>
                <a:ext cx="664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362" extrusionOk="0">
                    <a:moveTo>
                      <a:pt x="2549" y="0"/>
                    </a:moveTo>
                    <a:cubicBezTo>
                      <a:pt x="2295" y="0"/>
                      <a:pt x="1056" y="159"/>
                      <a:pt x="565" y="216"/>
                    </a:cubicBezTo>
                    <a:cubicBezTo>
                      <a:pt x="1" y="299"/>
                      <a:pt x="1" y="362"/>
                      <a:pt x="565" y="362"/>
                    </a:cubicBezTo>
                    <a:cubicBezTo>
                      <a:pt x="1110" y="362"/>
                      <a:pt x="2595" y="278"/>
                      <a:pt x="2616" y="257"/>
                    </a:cubicBezTo>
                    <a:cubicBezTo>
                      <a:pt x="2658" y="195"/>
                      <a:pt x="2616" y="69"/>
                      <a:pt x="2595" y="6"/>
                    </a:cubicBezTo>
                    <a:cubicBezTo>
                      <a:pt x="2593" y="2"/>
                      <a:pt x="2577" y="0"/>
                      <a:pt x="25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2255625" y="1140525"/>
                <a:ext cx="80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712" extrusionOk="0">
                    <a:moveTo>
                      <a:pt x="2730" y="0"/>
                    </a:moveTo>
                    <a:cubicBezTo>
                      <a:pt x="2209" y="0"/>
                      <a:pt x="1398" y="32"/>
                      <a:pt x="1026" y="165"/>
                    </a:cubicBezTo>
                    <a:cubicBezTo>
                      <a:pt x="461" y="374"/>
                      <a:pt x="0" y="688"/>
                      <a:pt x="0" y="709"/>
                    </a:cubicBezTo>
                    <a:cubicBezTo>
                      <a:pt x="0" y="710"/>
                      <a:pt x="4" y="711"/>
                      <a:pt x="10" y="711"/>
                    </a:cubicBezTo>
                    <a:cubicBezTo>
                      <a:pt x="80" y="711"/>
                      <a:pt x="506" y="612"/>
                      <a:pt x="984" y="478"/>
                    </a:cubicBezTo>
                    <a:cubicBezTo>
                      <a:pt x="1507" y="290"/>
                      <a:pt x="3097" y="18"/>
                      <a:pt x="3202" y="18"/>
                    </a:cubicBezTo>
                    <a:cubicBezTo>
                      <a:pt x="3232" y="11"/>
                      <a:pt x="3029" y="0"/>
                      <a:pt x="27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5388425" y="1187725"/>
                <a:ext cx="314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51" extrusionOk="0">
                    <a:moveTo>
                      <a:pt x="655" y="0"/>
                    </a:moveTo>
                    <a:cubicBezTo>
                      <a:pt x="509" y="0"/>
                      <a:pt x="398" y="107"/>
                      <a:pt x="398" y="139"/>
                    </a:cubicBezTo>
                    <a:cubicBezTo>
                      <a:pt x="398" y="202"/>
                      <a:pt x="628" y="327"/>
                      <a:pt x="753" y="390"/>
                    </a:cubicBezTo>
                    <a:cubicBezTo>
                      <a:pt x="858" y="411"/>
                      <a:pt x="377" y="495"/>
                      <a:pt x="209" y="515"/>
                    </a:cubicBezTo>
                    <a:cubicBezTo>
                      <a:pt x="84" y="536"/>
                      <a:pt x="0" y="725"/>
                      <a:pt x="0" y="767"/>
                    </a:cubicBezTo>
                    <a:cubicBezTo>
                      <a:pt x="21" y="829"/>
                      <a:pt x="586" y="850"/>
                      <a:pt x="795" y="850"/>
                    </a:cubicBezTo>
                    <a:cubicBezTo>
                      <a:pt x="1004" y="850"/>
                      <a:pt x="1172" y="787"/>
                      <a:pt x="1235" y="704"/>
                    </a:cubicBezTo>
                    <a:cubicBezTo>
                      <a:pt x="1255" y="599"/>
                      <a:pt x="963" y="118"/>
                      <a:pt x="795" y="34"/>
                    </a:cubicBezTo>
                    <a:cubicBezTo>
                      <a:pt x="747" y="10"/>
                      <a:pt x="699" y="0"/>
                      <a:pt x="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5437050" y="1208975"/>
                <a:ext cx="445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72" extrusionOk="0">
                    <a:moveTo>
                      <a:pt x="545" y="0"/>
                    </a:moveTo>
                    <a:cubicBezTo>
                      <a:pt x="168" y="42"/>
                      <a:pt x="1" y="147"/>
                      <a:pt x="85" y="251"/>
                    </a:cubicBezTo>
                    <a:cubicBezTo>
                      <a:pt x="178" y="329"/>
                      <a:pt x="708" y="372"/>
                      <a:pt x="1087" y="372"/>
                    </a:cubicBezTo>
                    <a:cubicBezTo>
                      <a:pt x="1219" y="372"/>
                      <a:pt x="1333" y="367"/>
                      <a:pt x="1403" y="356"/>
                    </a:cubicBezTo>
                    <a:cubicBezTo>
                      <a:pt x="1612" y="293"/>
                      <a:pt x="1779" y="147"/>
                      <a:pt x="1779" y="84"/>
                    </a:cubicBezTo>
                    <a:cubicBezTo>
                      <a:pt x="1779" y="42"/>
                      <a:pt x="880" y="0"/>
                      <a:pt x="5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5682925" y="1026975"/>
                <a:ext cx="3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37" extrusionOk="0">
                    <a:moveTo>
                      <a:pt x="890" y="1"/>
                    </a:moveTo>
                    <a:cubicBezTo>
                      <a:pt x="636" y="1"/>
                      <a:pt x="269" y="84"/>
                      <a:pt x="146" y="145"/>
                    </a:cubicBezTo>
                    <a:cubicBezTo>
                      <a:pt x="0" y="229"/>
                      <a:pt x="146" y="375"/>
                      <a:pt x="523" y="522"/>
                    </a:cubicBezTo>
                    <a:cubicBezTo>
                      <a:pt x="558" y="532"/>
                      <a:pt x="593" y="537"/>
                      <a:pt x="629" y="537"/>
                    </a:cubicBezTo>
                    <a:cubicBezTo>
                      <a:pt x="965" y="537"/>
                      <a:pt x="1336" y="135"/>
                      <a:pt x="1109" y="41"/>
                    </a:cubicBezTo>
                    <a:cubicBezTo>
                      <a:pt x="1064" y="12"/>
                      <a:pt x="985" y="1"/>
                      <a:pt x="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5740575" y="1033175"/>
                <a:ext cx="161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17" extrusionOk="0">
                    <a:moveTo>
                      <a:pt x="174" y="0"/>
                    </a:moveTo>
                    <a:cubicBezTo>
                      <a:pt x="0" y="0"/>
                      <a:pt x="42" y="171"/>
                      <a:pt x="121" y="211"/>
                    </a:cubicBezTo>
                    <a:cubicBezTo>
                      <a:pt x="163" y="274"/>
                      <a:pt x="121" y="504"/>
                      <a:pt x="100" y="588"/>
                    </a:cubicBezTo>
                    <a:cubicBezTo>
                      <a:pt x="87" y="607"/>
                      <a:pt x="92" y="617"/>
                      <a:pt x="112" y="617"/>
                    </a:cubicBezTo>
                    <a:cubicBezTo>
                      <a:pt x="157" y="617"/>
                      <a:pt x="276" y="570"/>
                      <a:pt x="435" y="483"/>
                    </a:cubicBezTo>
                    <a:cubicBezTo>
                      <a:pt x="644" y="337"/>
                      <a:pt x="372" y="23"/>
                      <a:pt x="205" y="2"/>
                    </a:cubicBezTo>
                    <a:cubicBezTo>
                      <a:pt x="194" y="1"/>
                      <a:pt x="184" y="0"/>
                      <a:pt x="1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5211575" y="1099250"/>
                <a:ext cx="17325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64" extrusionOk="0">
                    <a:moveTo>
                      <a:pt x="650" y="0"/>
                    </a:moveTo>
                    <a:cubicBezTo>
                      <a:pt x="572" y="0"/>
                      <a:pt x="397" y="43"/>
                      <a:pt x="211" y="121"/>
                    </a:cubicBezTo>
                    <a:cubicBezTo>
                      <a:pt x="1" y="226"/>
                      <a:pt x="25" y="464"/>
                      <a:pt x="187" y="464"/>
                    </a:cubicBezTo>
                    <a:cubicBezTo>
                      <a:pt x="218" y="464"/>
                      <a:pt x="254" y="455"/>
                      <a:pt x="295" y="435"/>
                    </a:cubicBezTo>
                    <a:cubicBezTo>
                      <a:pt x="525" y="309"/>
                      <a:pt x="692" y="79"/>
                      <a:pt x="692" y="16"/>
                    </a:cubicBezTo>
                    <a:cubicBezTo>
                      <a:pt x="692" y="5"/>
                      <a:pt x="677" y="0"/>
                      <a:pt x="6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3735450" y="753350"/>
                <a:ext cx="214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3" extrusionOk="0">
                    <a:moveTo>
                      <a:pt x="649" y="1"/>
                    </a:moveTo>
                    <a:cubicBezTo>
                      <a:pt x="482" y="1"/>
                      <a:pt x="0" y="189"/>
                      <a:pt x="0" y="273"/>
                    </a:cubicBezTo>
                    <a:cubicBezTo>
                      <a:pt x="0" y="279"/>
                      <a:pt x="13" y="282"/>
                      <a:pt x="34" y="282"/>
                    </a:cubicBezTo>
                    <a:cubicBezTo>
                      <a:pt x="150" y="282"/>
                      <a:pt x="532" y="197"/>
                      <a:pt x="691" y="126"/>
                    </a:cubicBezTo>
                    <a:cubicBezTo>
                      <a:pt x="858" y="64"/>
                      <a:pt x="837" y="1"/>
                      <a:pt x="6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5513425" y="1038425"/>
                <a:ext cx="3665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90" extrusionOk="0">
                    <a:moveTo>
                      <a:pt x="850" y="0"/>
                    </a:moveTo>
                    <a:cubicBezTo>
                      <a:pt x="691" y="0"/>
                      <a:pt x="537" y="7"/>
                      <a:pt x="440" y="22"/>
                    </a:cubicBezTo>
                    <a:cubicBezTo>
                      <a:pt x="210" y="85"/>
                      <a:pt x="1" y="189"/>
                      <a:pt x="1" y="189"/>
                    </a:cubicBezTo>
                    <a:lnTo>
                      <a:pt x="963" y="189"/>
                    </a:lnTo>
                    <a:cubicBezTo>
                      <a:pt x="1235" y="169"/>
                      <a:pt x="1465" y="106"/>
                      <a:pt x="1444" y="64"/>
                    </a:cubicBezTo>
                    <a:cubicBezTo>
                      <a:pt x="1444" y="23"/>
                      <a:pt x="1139" y="0"/>
                      <a:pt x="8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5349175" y="1203800"/>
                <a:ext cx="17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94" extrusionOk="0">
                    <a:moveTo>
                      <a:pt x="572" y="1"/>
                    </a:moveTo>
                    <a:cubicBezTo>
                      <a:pt x="431" y="1"/>
                      <a:pt x="221" y="55"/>
                      <a:pt x="126" y="82"/>
                    </a:cubicBezTo>
                    <a:cubicBezTo>
                      <a:pt x="1" y="124"/>
                      <a:pt x="1" y="270"/>
                      <a:pt x="126" y="375"/>
                    </a:cubicBezTo>
                    <a:cubicBezTo>
                      <a:pt x="145" y="388"/>
                      <a:pt x="168" y="394"/>
                      <a:pt x="195" y="394"/>
                    </a:cubicBezTo>
                    <a:cubicBezTo>
                      <a:pt x="377" y="394"/>
                      <a:pt x="712" y="116"/>
                      <a:pt x="712" y="61"/>
                    </a:cubicBezTo>
                    <a:cubicBezTo>
                      <a:pt x="705" y="17"/>
                      <a:pt x="648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824075" y="1119550"/>
                <a:ext cx="329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301" extrusionOk="0">
                    <a:moveTo>
                      <a:pt x="740" y="1"/>
                    </a:moveTo>
                    <a:cubicBezTo>
                      <a:pt x="350" y="1"/>
                      <a:pt x="276" y="62"/>
                      <a:pt x="1" y="292"/>
                    </a:cubicBezTo>
                    <a:cubicBezTo>
                      <a:pt x="124" y="297"/>
                      <a:pt x="222" y="300"/>
                      <a:pt x="305" y="300"/>
                    </a:cubicBezTo>
                    <a:cubicBezTo>
                      <a:pt x="619" y="300"/>
                      <a:pt x="741" y="251"/>
                      <a:pt x="1319" y="20"/>
                    </a:cubicBezTo>
                    <a:cubicBezTo>
                      <a:pt x="1067" y="9"/>
                      <a:pt x="882" y="1"/>
                      <a:pt x="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5537500" y="1001100"/>
                <a:ext cx="1990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348" extrusionOk="0">
                    <a:moveTo>
                      <a:pt x="504" y="1"/>
                    </a:moveTo>
                    <a:cubicBezTo>
                      <a:pt x="322" y="1"/>
                      <a:pt x="17" y="154"/>
                      <a:pt x="0" y="239"/>
                    </a:cubicBezTo>
                    <a:cubicBezTo>
                      <a:pt x="0" y="306"/>
                      <a:pt x="55" y="325"/>
                      <a:pt x="111" y="325"/>
                    </a:cubicBezTo>
                    <a:cubicBezTo>
                      <a:pt x="160" y="325"/>
                      <a:pt x="211" y="311"/>
                      <a:pt x="230" y="301"/>
                    </a:cubicBezTo>
                    <a:cubicBezTo>
                      <a:pt x="245" y="291"/>
                      <a:pt x="264" y="287"/>
                      <a:pt x="284" y="287"/>
                    </a:cubicBezTo>
                    <a:cubicBezTo>
                      <a:pt x="348" y="287"/>
                      <a:pt x="424" y="327"/>
                      <a:pt x="440" y="343"/>
                    </a:cubicBezTo>
                    <a:cubicBezTo>
                      <a:pt x="448" y="346"/>
                      <a:pt x="459" y="347"/>
                      <a:pt x="472" y="347"/>
                    </a:cubicBezTo>
                    <a:cubicBezTo>
                      <a:pt x="551" y="347"/>
                      <a:pt x="696" y="296"/>
                      <a:pt x="733" y="260"/>
                    </a:cubicBezTo>
                    <a:cubicBezTo>
                      <a:pt x="795" y="239"/>
                      <a:pt x="733" y="134"/>
                      <a:pt x="607" y="29"/>
                    </a:cubicBezTo>
                    <a:cubicBezTo>
                      <a:pt x="583" y="9"/>
                      <a:pt x="547" y="1"/>
                      <a:pt x="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2946625" y="787300"/>
                <a:ext cx="145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22" extrusionOk="0">
                    <a:moveTo>
                      <a:pt x="403" y="0"/>
                    </a:moveTo>
                    <a:cubicBezTo>
                      <a:pt x="395" y="0"/>
                      <a:pt x="386" y="1"/>
                      <a:pt x="377" y="3"/>
                    </a:cubicBezTo>
                    <a:cubicBezTo>
                      <a:pt x="168" y="24"/>
                      <a:pt x="1" y="233"/>
                      <a:pt x="1" y="296"/>
                    </a:cubicBezTo>
                    <a:cubicBezTo>
                      <a:pt x="1" y="338"/>
                      <a:pt x="168" y="421"/>
                      <a:pt x="356" y="421"/>
                    </a:cubicBezTo>
                    <a:cubicBezTo>
                      <a:pt x="536" y="421"/>
                      <a:pt x="583" y="0"/>
                      <a:pt x="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9"/>
              <p:cNvSpPr/>
              <p:nvPr/>
            </p:nvSpPr>
            <p:spPr>
              <a:xfrm>
                <a:off x="5707500" y="1003400"/>
                <a:ext cx="267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0" extrusionOk="0">
                    <a:moveTo>
                      <a:pt x="231" y="0"/>
                    </a:moveTo>
                    <a:cubicBezTo>
                      <a:pt x="0" y="0"/>
                      <a:pt x="0" y="230"/>
                      <a:pt x="63" y="272"/>
                    </a:cubicBezTo>
                    <a:cubicBezTo>
                      <a:pt x="67" y="284"/>
                      <a:pt x="91" y="289"/>
                      <a:pt x="128" y="289"/>
                    </a:cubicBezTo>
                    <a:cubicBezTo>
                      <a:pt x="285" y="289"/>
                      <a:pt x="681" y="197"/>
                      <a:pt x="816" y="147"/>
                    </a:cubicBezTo>
                    <a:cubicBezTo>
                      <a:pt x="963" y="126"/>
                      <a:pt x="1068" y="63"/>
                      <a:pt x="1068" y="42"/>
                    </a:cubicBezTo>
                    <a:cubicBezTo>
                      <a:pt x="1068" y="42"/>
                      <a:pt x="482" y="0"/>
                      <a:pt x="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9"/>
              <p:cNvSpPr/>
              <p:nvPr/>
            </p:nvSpPr>
            <p:spPr>
              <a:xfrm>
                <a:off x="1963225" y="771675"/>
                <a:ext cx="2722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377" extrusionOk="0">
                    <a:moveTo>
                      <a:pt x="565" y="0"/>
                    </a:moveTo>
                    <a:cubicBezTo>
                      <a:pt x="440" y="0"/>
                      <a:pt x="168" y="167"/>
                      <a:pt x="84" y="230"/>
                    </a:cubicBezTo>
                    <a:cubicBezTo>
                      <a:pt x="0" y="314"/>
                      <a:pt x="84" y="377"/>
                      <a:pt x="251" y="377"/>
                    </a:cubicBezTo>
                    <a:cubicBezTo>
                      <a:pt x="398" y="377"/>
                      <a:pt x="753" y="314"/>
                      <a:pt x="712" y="293"/>
                    </a:cubicBezTo>
                    <a:cubicBezTo>
                      <a:pt x="691" y="293"/>
                      <a:pt x="900" y="188"/>
                      <a:pt x="984" y="147"/>
                    </a:cubicBezTo>
                    <a:cubicBezTo>
                      <a:pt x="1067" y="105"/>
                      <a:pt x="1088" y="42"/>
                      <a:pt x="1067" y="21"/>
                    </a:cubicBezTo>
                    <a:cubicBezTo>
                      <a:pt x="1025" y="0"/>
                      <a:pt x="691" y="0"/>
                      <a:pt x="5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9"/>
              <p:cNvSpPr/>
              <p:nvPr/>
            </p:nvSpPr>
            <p:spPr>
              <a:xfrm>
                <a:off x="5680825" y="1106450"/>
                <a:ext cx="25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299" extrusionOk="0">
                    <a:moveTo>
                      <a:pt x="314" y="0"/>
                    </a:moveTo>
                    <a:cubicBezTo>
                      <a:pt x="147" y="0"/>
                      <a:pt x="0" y="21"/>
                      <a:pt x="0" y="63"/>
                    </a:cubicBezTo>
                    <a:cubicBezTo>
                      <a:pt x="0" y="84"/>
                      <a:pt x="502" y="272"/>
                      <a:pt x="712" y="293"/>
                    </a:cubicBezTo>
                    <a:cubicBezTo>
                      <a:pt x="729" y="297"/>
                      <a:pt x="746" y="298"/>
                      <a:pt x="761" y="298"/>
                    </a:cubicBezTo>
                    <a:cubicBezTo>
                      <a:pt x="938" y="298"/>
                      <a:pt x="1026" y="101"/>
                      <a:pt x="1026" y="63"/>
                    </a:cubicBezTo>
                    <a:cubicBezTo>
                      <a:pt x="984" y="0"/>
                      <a:pt x="502" y="0"/>
                      <a:pt x="3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9"/>
              <p:cNvSpPr/>
              <p:nvPr/>
            </p:nvSpPr>
            <p:spPr>
              <a:xfrm>
                <a:off x="5427650" y="1116900"/>
                <a:ext cx="204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94" extrusionOk="0">
                    <a:moveTo>
                      <a:pt x="523" y="1"/>
                    </a:moveTo>
                    <a:cubicBezTo>
                      <a:pt x="377" y="1"/>
                      <a:pt x="0" y="168"/>
                      <a:pt x="0" y="210"/>
                    </a:cubicBezTo>
                    <a:cubicBezTo>
                      <a:pt x="0" y="273"/>
                      <a:pt x="398" y="294"/>
                      <a:pt x="523" y="294"/>
                    </a:cubicBezTo>
                    <a:cubicBezTo>
                      <a:pt x="649" y="294"/>
                      <a:pt x="795" y="252"/>
                      <a:pt x="816" y="210"/>
                    </a:cubicBezTo>
                    <a:lnTo>
                      <a:pt x="816" y="189"/>
                    </a:lnTo>
                    <a:lnTo>
                      <a:pt x="816" y="126"/>
                    </a:lnTo>
                    <a:cubicBezTo>
                      <a:pt x="795" y="63"/>
                      <a:pt x="649" y="1"/>
                      <a:pt x="5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9"/>
              <p:cNvSpPr/>
              <p:nvPr/>
            </p:nvSpPr>
            <p:spPr>
              <a:xfrm>
                <a:off x="5675075" y="1124225"/>
                <a:ext cx="214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524" extrusionOk="0">
                    <a:moveTo>
                      <a:pt x="774" y="1"/>
                    </a:moveTo>
                    <a:cubicBezTo>
                      <a:pt x="377" y="1"/>
                      <a:pt x="314" y="314"/>
                      <a:pt x="0" y="524"/>
                    </a:cubicBezTo>
                    <a:cubicBezTo>
                      <a:pt x="795" y="524"/>
                      <a:pt x="858" y="46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5221025" y="1163450"/>
                <a:ext cx="361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8" extrusionOk="0">
                    <a:moveTo>
                      <a:pt x="524" y="1"/>
                    </a:moveTo>
                    <a:cubicBezTo>
                      <a:pt x="231" y="1"/>
                      <a:pt x="0" y="22"/>
                      <a:pt x="0" y="43"/>
                    </a:cubicBezTo>
                    <a:cubicBezTo>
                      <a:pt x="21" y="85"/>
                      <a:pt x="272" y="147"/>
                      <a:pt x="544" y="147"/>
                    </a:cubicBezTo>
                    <a:lnTo>
                      <a:pt x="816" y="126"/>
                    </a:lnTo>
                    <a:lnTo>
                      <a:pt x="1068" y="105"/>
                    </a:lnTo>
                    <a:cubicBezTo>
                      <a:pt x="1444" y="22"/>
                      <a:pt x="816" y="1"/>
                      <a:pt x="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5294775" y="1197975"/>
                <a:ext cx="209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36" extrusionOk="0">
                    <a:moveTo>
                      <a:pt x="210" y="1"/>
                    </a:moveTo>
                    <a:cubicBezTo>
                      <a:pt x="63" y="22"/>
                      <a:pt x="1" y="210"/>
                      <a:pt x="1" y="252"/>
                    </a:cubicBezTo>
                    <a:cubicBezTo>
                      <a:pt x="1" y="315"/>
                      <a:pt x="398" y="336"/>
                      <a:pt x="545" y="336"/>
                    </a:cubicBezTo>
                    <a:cubicBezTo>
                      <a:pt x="712" y="336"/>
                      <a:pt x="838" y="294"/>
                      <a:pt x="817" y="210"/>
                    </a:cubicBezTo>
                    <a:cubicBezTo>
                      <a:pt x="796" y="168"/>
                      <a:pt x="356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5459025" y="1110925"/>
                <a:ext cx="34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" extrusionOk="0">
                    <a:moveTo>
                      <a:pt x="548" y="1"/>
                    </a:moveTo>
                    <a:cubicBezTo>
                      <a:pt x="449" y="1"/>
                      <a:pt x="364" y="3"/>
                      <a:pt x="315" y="10"/>
                    </a:cubicBezTo>
                    <a:cubicBezTo>
                      <a:pt x="126" y="51"/>
                      <a:pt x="1" y="114"/>
                      <a:pt x="1" y="135"/>
                    </a:cubicBezTo>
                    <a:lnTo>
                      <a:pt x="942" y="135"/>
                    </a:lnTo>
                    <a:cubicBezTo>
                      <a:pt x="1235" y="114"/>
                      <a:pt x="1361" y="72"/>
                      <a:pt x="1235" y="30"/>
                    </a:cubicBezTo>
                    <a:cubicBezTo>
                      <a:pt x="1117" y="16"/>
                      <a:pt x="789" y="1"/>
                      <a:pt x="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1726700" y="954225"/>
                <a:ext cx="158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34" extrusionOk="0">
                    <a:moveTo>
                      <a:pt x="485" y="0"/>
                    </a:moveTo>
                    <a:cubicBezTo>
                      <a:pt x="338" y="0"/>
                      <a:pt x="87" y="147"/>
                      <a:pt x="25" y="210"/>
                    </a:cubicBezTo>
                    <a:cubicBezTo>
                      <a:pt x="0" y="222"/>
                      <a:pt x="32" y="234"/>
                      <a:pt x="99" y="234"/>
                    </a:cubicBezTo>
                    <a:cubicBezTo>
                      <a:pt x="149" y="234"/>
                      <a:pt x="217" y="227"/>
                      <a:pt x="297" y="210"/>
                    </a:cubicBezTo>
                    <a:cubicBezTo>
                      <a:pt x="485" y="147"/>
                      <a:pt x="631" y="0"/>
                      <a:pt x="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5666325" y="844300"/>
                <a:ext cx="129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13" extrusionOk="0">
                    <a:moveTo>
                      <a:pt x="198" y="1"/>
                    </a:moveTo>
                    <a:cubicBezTo>
                      <a:pt x="47" y="1"/>
                      <a:pt x="0" y="91"/>
                      <a:pt x="57" y="129"/>
                    </a:cubicBezTo>
                    <a:cubicBezTo>
                      <a:pt x="99" y="192"/>
                      <a:pt x="266" y="213"/>
                      <a:pt x="392" y="213"/>
                    </a:cubicBezTo>
                    <a:cubicBezTo>
                      <a:pt x="518" y="213"/>
                      <a:pt x="413" y="24"/>
                      <a:pt x="246" y="3"/>
                    </a:cubicBezTo>
                    <a:cubicBezTo>
                      <a:pt x="229" y="2"/>
                      <a:pt x="213" y="1"/>
                      <a:pt x="1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1747175" y="929125"/>
                <a:ext cx="24100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00" extrusionOk="0">
                    <a:moveTo>
                      <a:pt x="566" y="0"/>
                    </a:moveTo>
                    <a:lnTo>
                      <a:pt x="398" y="63"/>
                    </a:lnTo>
                    <a:lnTo>
                      <a:pt x="231" y="105"/>
                    </a:lnTo>
                    <a:cubicBezTo>
                      <a:pt x="84" y="251"/>
                      <a:pt x="1" y="377"/>
                      <a:pt x="1" y="398"/>
                    </a:cubicBezTo>
                    <a:cubicBezTo>
                      <a:pt x="2" y="399"/>
                      <a:pt x="6" y="400"/>
                      <a:pt x="12" y="400"/>
                    </a:cubicBezTo>
                    <a:cubicBezTo>
                      <a:pt x="87" y="400"/>
                      <a:pt x="475" y="290"/>
                      <a:pt x="649" y="251"/>
                    </a:cubicBezTo>
                    <a:cubicBezTo>
                      <a:pt x="838" y="188"/>
                      <a:pt x="963" y="126"/>
                      <a:pt x="963" y="105"/>
                    </a:cubicBezTo>
                    <a:cubicBezTo>
                      <a:pt x="963" y="84"/>
                      <a:pt x="817" y="42"/>
                      <a:pt x="5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5542200" y="1165550"/>
                <a:ext cx="157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36" extrusionOk="0">
                    <a:moveTo>
                      <a:pt x="210" y="1"/>
                    </a:moveTo>
                    <a:cubicBezTo>
                      <a:pt x="84" y="1"/>
                      <a:pt x="1" y="42"/>
                      <a:pt x="21" y="126"/>
                    </a:cubicBezTo>
                    <a:cubicBezTo>
                      <a:pt x="21" y="168"/>
                      <a:pt x="356" y="335"/>
                      <a:pt x="503" y="335"/>
                    </a:cubicBezTo>
                    <a:cubicBezTo>
                      <a:pt x="607" y="314"/>
                      <a:pt x="628" y="126"/>
                      <a:pt x="628" y="63"/>
                    </a:cubicBezTo>
                    <a:cubicBezTo>
                      <a:pt x="628" y="21"/>
                      <a:pt x="314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5051025" y="1208950"/>
                <a:ext cx="1157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02" extrusionOk="0">
                    <a:moveTo>
                      <a:pt x="196" y="1"/>
                    </a:moveTo>
                    <a:cubicBezTo>
                      <a:pt x="193" y="1"/>
                      <a:pt x="191" y="1"/>
                      <a:pt x="189" y="1"/>
                    </a:cubicBezTo>
                    <a:cubicBezTo>
                      <a:pt x="84" y="1"/>
                      <a:pt x="0" y="169"/>
                      <a:pt x="0" y="210"/>
                    </a:cubicBezTo>
                    <a:cubicBezTo>
                      <a:pt x="0" y="273"/>
                      <a:pt x="126" y="357"/>
                      <a:pt x="314" y="399"/>
                    </a:cubicBezTo>
                    <a:cubicBezTo>
                      <a:pt x="321" y="401"/>
                      <a:pt x="328" y="401"/>
                      <a:pt x="334" y="401"/>
                    </a:cubicBezTo>
                    <a:cubicBezTo>
                      <a:pt x="462" y="401"/>
                      <a:pt x="297" y="1"/>
                      <a:pt x="1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5645250" y="1176400"/>
                <a:ext cx="11525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41" extrusionOk="0">
                    <a:moveTo>
                      <a:pt x="334" y="1"/>
                    </a:moveTo>
                    <a:cubicBezTo>
                      <a:pt x="285" y="1"/>
                      <a:pt x="226" y="14"/>
                      <a:pt x="168" y="48"/>
                    </a:cubicBezTo>
                    <a:cubicBezTo>
                      <a:pt x="1" y="132"/>
                      <a:pt x="63" y="341"/>
                      <a:pt x="189" y="341"/>
                    </a:cubicBezTo>
                    <a:cubicBezTo>
                      <a:pt x="356" y="341"/>
                      <a:pt x="461" y="152"/>
                      <a:pt x="461" y="69"/>
                    </a:cubicBezTo>
                    <a:cubicBezTo>
                      <a:pt x="461" y="31"/>
                      <a:pt x="408" y="1"/>
                      <a:pt x="3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5854475" y="795725"/>
                <a:ext cx="209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69" extrusionOk="0">
                    <a:moveTo>
                      <a:pt x="252" y="1"/>
                    </a:moveTo>
                    <a:cubicBezTo>
                      <a:pt x="85" y="1"/>
                      <a:pt x="1" y="63"/>
                      <a:pt x="85" y="147"/>
                    </a:cubicBezTo>
                    <a:cubicBezTo>
                      <a:pt x="114" y="162"/>
                      <a:pt x="186" y="169"/>
                      <a:pt x="272" y="169"/>
                    </a:cubicBezTo>
                    <a:cubicBezTo>
                      <a:pt x="428" y="169"/>
                      <a:pt x="631" y="146"/>
                      <a:pt x="712" y="105"/>
                    </a:cubicBezTo>
                    <a:cubicBezTo>
                      <a:pt x="838" y="63"/>
                      <a:pt x="399" y="1"/>
                      <a:pt x="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5675700" y="1113975"/>
                <a:ext cx="98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68" extrusionOk="0">
                    <a:moveTo>
                      <a:pt x="261" y="1"/>
                    </a:moveTo>
                    <a:cubicBezTo>
                      <a:pt x="166" y="1"/>
                      <a:pt x="0" y="310"/>
                      <a:pt x="38" y="348"/>
                    </a:cubicBezTo>
                    <a:cubicBezTo>
                      <a:pt x="52" y="361"/>
                      <a:pt x="71" y="367"/>
                      <a:pt x="94" y="367"/>
                    </a:cubicBezTo>
                    <a:cubicBezTo>
                      <a:pt x="175" y="367"/>
                      <a:pt x="298" y="292"/>
                      <a:pt x="331" y="243"/>
                    </a:cubicBezTo>
                    <a:cubicBezTo>
                      <a:pt x="394" y="201"/>
                      <a:pt x="352" y="97"/>
                      <a:pt x="289" y="13"/>
                    </a:cubicBezTo>
                    <a:cubicBezTo>
                      <a:pt x="281" y="5"/>
                      <a:pt x="271" y="1"/>
                      <a:pt x="2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5327725" y="1140950"/>
                <a:ext cx="22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48" extrusionOk="0">
                    <a:moveTo>
                      <a:pt x="532" y="0"/>
                    </a:moveTo>
                    <a:cubicBezTo>
                      <a:pt x="362" y="0"/>
                      <a:pt x="160" y="23"/>
                      <a:pt x="105" y="64"/>
                    </a:cubicBezTo>
                    <a:cubicBezTo>
                      <a:pt x="1" y="106"/>
                      <a:pt x="461" y="148"/>
                      <a:pt x="650" y="148"/>
                    </a:cubicBezTo>
                    <a:cubicBezTo>
                      <a:pt x="859" y="148"/>
                      <a:pt x="880" y="85"/>
                      <a:pt x="754" y="22"/>
                    </a:cubicBezTo>
                    <a:cubicBezTo>
                      <a:pt x="710" y="7"/>
                      <a:pt x="626" y="0"/>
                      <a:pt x="5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5422425" y="1131550"/>
                <a:ext cx="256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6" extrusionOk="0">
                    <a:moveTo>
                      <a:pt x="335" y="1"/>
                    </a:moveTo>
                    <a:cubicBezTo>
                      <a:pt x="167" y="1"/>
                      <a:pt x="0" y="1"/>
                      <a:pt x="0" y="21"/>
                    </a:cubicBezTo>
                    <a:cubicBezTo>
                      <a:pt x="0" y="42"/>
                      <a:pt x="502" y="63"/>
                      <a:pt x="691" y="105"/>
                    </a:cubicBezTo>
                    <a:cubicBezTo>
                      <a:pt x="858" y="105"/>
                      <a:pt x="1025" y="42"/>
                      <a:pt x="1025" y="21"/>
                    </a:cubicBezTo>
                    <a:cubicBezTo>
                      <a:pt x="1025" y="1"/>
                      <a:pt x="523" y="1"/>
                      <a:pt x="3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1864875" y="1087100"/>
                <a:ext cx="1832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26" extrusionOk="0">
                    <a:moveTo>
                      <a:pt x="231" y="0"/>
                    </a:moveTo>
                    <a:cubicBezTo>
                      <a:pt x="105" y="0"/>
                      <a:pt x="1" y="21"/>
                      <a:pt x="1" y="42"/>
                    </a:cubicBezTo>
                    <a:cubicBezTo>
                      <a:pt x="1" y="63"/>
                      <a:pt x="398" y="126"/>
                      <a:pt x="503" y="126"/>
                    </a:cubicBezTo>
                    <a:cubicBezTo>
                      <a:pt x="628" y="105"/>
                      <a:pt x="733" y="42"/>
                      <a:pt x="733" y="21"/>
                    </a:cubicBezTo>
                    <a:cubicBezTo>
                      <a:pt x="733" y="0"/>
                      <a:pt x="356" y="0"/>
                      <a:pt x="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2390200" y="1206300"/>
                <a:ext cx="1295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0" extrusionOk="0">
                    <a:moveTo>
                      <a:pt x="439" y="0"/>
                    </a:moveTo>
                    <a:cubicBezTo>
                      <a:pt x="365" y="0"/>
                      <a:pt x="196" y="114"/>
                      <a:pt x="99" y="191"/>
                    </a:cubicBezTo>
                    <a:cubicBezTo>
                      <a:pt x="1" y="273"/>
                      <a:pt x="18" y="330"/>
                      <a:pt x="112" y="330"/>
                    </a:cubicBezTo>
                    <a:cubicBezTo>
                      <a:pt x="137" y="330"/>
                      <a:pt x="168" y="325"/>
                      <a:pt x="204" y="316"/>
                    </a:cubicBezTo>
                    <a:cubicBezTo>
                      <a:pt x="351" y="296"/>
                      <a:pt x="518" y="65"/>
                      <a:pt x="455" y="3"/>
                    </a:cubicBezTo>
                    <a:cubicBezTo>
                      <a:pt x="450" y="1"/>
                      <a:pt x="445" y="0"/>
                      <a:pt x="4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5817875" y="768450"/>
                <a:ext cx="146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18" extrusionOk="0">
                    <a:moveTo>
                      <a:pt x="510" y="1"/>
                    </a:moveTo>
                    <a:cubicBezTo>
                      <a:pt x="472" y="1"/>
                      <a:pt x="422" y="42"/>
                      <a:pt x="356" y="108"/>
                    </a:cubicBezTo>
                    <a:lnTo>
                      <a:pt x="272" y="150"/>
                    </a:lnTo>
                    <a:lnTo>
                      <a:pt x="189" y="213"/>
                    </a:lnTo>
                    <a:cubicBezTo>
                      <a:pt x="84" y="213"/>
                      <a:pt x="0" y="234"/>
                      <a:pt x="0" y="255"/>
                    </a:cubicBezTo>
                    <a:cubicBezTo>
                      <a:pt x="0" y="296"/>
                      <a:pt x="293" y="317"/>
                      <a:pt x="398" y="317"/>
                    </a:cubicBezTo>
                    <a:cubicBezTo>
                      <a:pt x="523" y="317"/>
                      <a:pt x="586" y="108"/>
                      <a:pt x="565" y="45"/>
                    </a:cubicBezTo>
                    <a:cubicBezTo>
                      <a:pt x="550" y="15"/>
                      <a:pt x="532" y="1"/>
                      <a:pt x="5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5513425" y="1213150"/>
                <a:ext cx="183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31" extrusionOk="0">
                    <a:moveTo>
                      <a:pt x="231" y="1"/>
                    </a:moveTo>
                    <a:cubicBezTo>
                      <a:pt x="105" y="1"/>
                      <a:pt x="1" y="22"/>
                      <a:pt x="1" y="42"/>
                    </a:cubicBezTo>
                    <a:cubicBezTo>
                      <a:pt x="1" y="79"/>
                      <a:pt x="266" y="130"/>
                      <a:pt x="433" y="130"/>
                    </a:cubicBezTo>
                    <a:cubicBezTo>
                      <a:pt x="459" y="130"/>
                      <a:pt x="483" y="129"/>
                      <a:pt x="503" y="126"/>
                    </a:cubicBezTo>
                    <a:cubicBezTo>
                      <a:pt x="628" y="105"/>
                      <a:pt x="733" y="42"/>
                      <a:pt x="733" y="22"/>
                    </a:cubicBezTo>
                    <a:cubicBezTo>
                      <a:pt x="733" y="1"/>
                      <a:pt x="356" y="1"/>
                      <a:pt x="2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3776250" y="751475"/>
                <a:ext cx="94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8" extrusionOk="0">
                    <a:moveTo>
                      <a:pt x="325" y="0"/>
                    </a:moveTo>
                    <a:cubicBezTo>
                      <a:pt x="260" y="0"/>
                      <a:pt x="112" y="111"/>
                      <a:pt x="63" y="159"/>
                    </a:cubicBezTo>
                    <a:cubicBezTo>
                      <a:pt x="21" y="243"/>
                      <a:pt x="0" y="285"/>
                      <a:pt x="21" y="306"/>
                    </a:cubicBezTo>
                    <a:cubicBezTo>
                      <a:pt x="42" y="306"/>
                      <a:pt x="231" y="348"/>
                      <a:pt x="314" y="348"/>
                    </a:cubicBezTo>
                    <a:cubicBezTo>
                      <a:pt x="377" y="348"/>
                      <a:pt x="377" y="139"/>
                      <a:pt x="356" y="34"/>
                    </a:cubicBezTo>
                    <a:cubicBezTo>
                      <a:pt x="356" y="10"/>
                      <a:pt x="344" y="0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5772875" y="1002250"/>
                <a:ext cx="136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10" extrusionOk="0">
                    <a:moveTo>
                      <a:pt x="233" y="0"/>
                    </a:moveTo>
                    <a:cubicBezTo>
                      <a:pt x="216" y="0"/>
                      <a:pt x="201" y="1"/>
                      <a:pt x="189" y="4"/>
                    </a:cubicBezTo>
                    <a:cubicBezTo>
                      <a:pt x="85" y="4"/>
                      <a:pt x="1" y="67"/>
                      <a:pt x="1" y="88"/>
                    </a:cubicBezTo>
                    <a:cubicBezTo>
                      <a:pt x="1" y="109"/>
                      <a:pt x="273" y="109"/>
                      <a:pt x="377" y="109"/>
                    </a:cubicBezTo>
                    <a:cubicBezTo>
                      <a:pt x="482" y="109"/>
                      <a:pt x="545" y="88"/>
                      <a:pt x="545" y="67"/>
                    </a:cubicBezTo>
                    <a:cubicBezTo>
                      <a:pt x="527" y="49"/>
                      <a:pt x="339" y="0"/>
                      <a:pt x="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5622750" y="1173400"/>
                <a:ext cx="78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49" extrusionOk="0">
                    <a:moveTo>
                      <a:pt x="64" y="0"/>
                    </a:moveTo>
                    <a:cubicBezTo>
                      <a:pt x="22" y="0"/>
                      <a:pt x="1" y="42"/>
                      <a:pt x="43" y="126"/>
                    </a:cubicBezTo>
                    <a:cubicBezTo>
                      <a:pt x="67" y="142"/>
                      <a:pt x="112" y="149"/>
                      <a:pt x="159" y="149"/>
                    </a:cubicBezTo>
                    <a:cubicBezTo>
                      <a:pt x="235" y="149"/>
                      <a:pt x="315" y="131"/>
                      <a:pt x="315" y="105"/>
                    </a:cubicBezTo>
                    <a:cubicBezTo>
                      <a:pt x="315" y="42"/>
                      <a:pt x="126" y="0"/>
                      <a:pt x="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5180750" y="1192225"/>
                <a:ext cx="136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10" extrusionOk="0">
                    <a:moveTo>
                      <a:pt x="168" y="1"/>
                    </a:moveTo>
                    <a:cubicBezTo>
                      <a:pt x="63" y="1"/>
                      <a:pt x="0" y="22"/>
                      <a:pt x="0" y="43"/>
                    </a:cubicBezTo>
                    <a:cubicBezTo>
                      <a:pt x="0" y="61"/>
                      <a:pt x="202" y="110"/>
                      <a:pt x="311" y="110"/>
                    </a:cubicBezTo>
                    <a:cubicBezTo>
                      <a:pt x="329" y="110"/>
                      <a:pt x="344" y="108"/>
                      <a:pt x="356" y="105"/>
                    </a:cubicBezTo>
                    <a:cubicBezTo>
                      <a:pt x="461" y="105"/>
                      <a:pt x="544" y="43"/>
                      <a:pt x="544" y="22"/>
                    </a:cubicBezTo>
                    <a:cubicBezTo>
                      <a:pt x="544" y="1"/>
                      <a:pt x="272" y="1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5740450" y="956325"/>
                <a:ext cx="37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82" extrusionOk="0">
                    <a:moveTo>
                      <a:pt x="22" y="0"/>
                    </a:moveTo>
                    <a:cubicBezTo>
                      <a:pt x="1" y="0"/>
                      <a:pt x="1" y="251"/>
                      <a:pt x="1" y="335"/>
                    </a:cubicBezTo>
                    <a:cubicBezTo>
                      <a:pt x="22" y="419"/>
                      <a:pt x="42" y="481"/>
                      <a:pt x="63" y="481"/>
                    </a:cubicBezTo>
                    <a:cubicBezTo>
                      <a:pt x="105" y="481"/>
                      <a:pt x="147" y="251"/>
                      <a:pt x="126" y="147"/>
                    </a:cubicBezTo>
                    <a:cubicBezTo>
                      <a:pt x="105" y="63"/>
                      <a:pt x="42" y="0"/>
                      <a:pt x="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5574625" y="1164500"/>
                <a:ext cx="37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315" extrusionOk="0">
                    <a:moveTo>
                      <a:pt x="43" y="1"/>
                    </a:moveTo>
                    <a:cubicBezTo>
                      <a:pt x="1" y="1"/>
                      <a:pt x="1" y="168"/>
                      <a:pt x="1" y="210"/>
                    </a:cubicBezTo>
                    <a:cubicBezTo>
                      <a:pt x="1" y="273"/>
                      <a:pt x="43" y="315"/>
                      <a:pt x="64" y="315"/>
                    </a:cubicBezTo>
                    <a:cubicBezTo>
                      <a:pt x="85" y="315"/>
                      <a:pt x="147" y="168"/>
                      <a:pt x="147" y="105"/>
                    </a:cubicBezTo>
                    <a:cubicBezTo>
                      <a:pt x="105" y="22"/>
                      <a:pt x="64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5164525" y="1163450"/>
                <a:ext cx="31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99" extrusionOk="0">
                    <a:moveTo>
                      <a:pt x="43" y="1"/>
                    </a:moveTo>
                    <a:cubicBezTo>
                      <a:pt x="1" y="22"/>
                      <a:pt x="1" y="168"/>
                      <a:pt x="1" y="252"/>
                    </a:cubicBezTo>
                    <a:cubicBezTo>
                      <a:pt x="1" y="336"/>
                      <a:pt x="1" y="398"/>
                      <a:pt x="43" y="398"/>
                    </a:cubicBezTo>
                    <a:cubicBezTo>
                      <a:pt x="63" y="398"/>
                      <a:pt x="126" y="210"/>
                      <a:pt x="105" y="126"/>
                    </a:cubicBezTo>
                    <a:cubicBezTo>
                      <a:pt x="105" y="43"/>
                      <a:pt x="63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1763925" y="1000775"/>
                <a:ext cx="89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06" extrusionOk="0">
                    <a:moveTo>
                      <a:pt x="105" y="1"/>
                    </a:moveTo>
                    <a:cubicBezTo>
                      <a:pt x="21" y="1"/>
                      <a:pt x="0" y="42"/>
                      <a:pt x="0" y="63"/>
                    </a:cubicBezTo>
                    <a:cubicBezTo>
                      <a:pt x="0" y="105"/>
                      <a:pt x="189" y="105"/>
                      <a:pt x="251" y="105"/>
                    </a:cubicBezTo>
                    <a:cubicBezTo>
                      <a:pt x="293" y="105"/>
                      <a:pt x="356" y="63"/>
                      <a:pt x="356" y="42"/>
                    </a:cubicBezTo>
                    <a:cubicBezTo>
                      <a:pt x="356" y="22"/>
                      <a:pt x="168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1748225" y="1001300"/>
                <a:ext cx="89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6" extrusionOk="0">
                    <a:moveTo>
                      <a:pt x="105" y="1"/>
                    </a:moveTo>
                    <a:cubicBezTo>
                      <a:pt x="63" y="1"/>
                      <a:pt x="1" y="21"/>
                      <a:pt x="1" y="42"/>
                    </a:cubicBezTo>
                    <a:cubicBezTo>
                      <a:pt x="1" y="84"/>
                      <a:pt x="189" y="105"/>
                      <a:pt x="252" y="105"/>
                    </a:cubicBezTo>
                    <a:cubicBezTo>
                      <a:pt x="314" y="105"/>
                      <a:pt x="356" y="42"/>
                      <a:pt x="356" y="21"/>
                    </a:cubicBezTo>
                    <a:cubicBezTo>
                      <a:pt x="356" y="1"/>
                      <a:pt x="168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1681275" y="1002350"/>
                <a:ext cx="84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06" extrusionOk="0">
                    <a:moveTo>
                      <a:pt x="105" y="0"/>
                    </a:moveTo>
                    <a:cubicBezTo>
                      <a:pt x="42" y="0"/>
                      <a:pt x="0" y="42"/>
                      <a:pt x="0" y="63"/>
                    </a:cubicBezTo>
                    <a:cubicBezTo>
                      <a:pt x="0" y="84"/>
                      <a:pt x="168" y="105"/>
                      <a:pt x="231" y="105"/>
                    </a:cubicBezTo>
                    <a:cubicBezTo>
                      <a:pt x="314" y="105"/>
                      <a:pt x="335" y="63"/>
                      <a:pt x="335" y="21"/>
                    </a:cubicBezTo>
                    <a:cubicBezTo>
                      <a:pt x="335" y="0"/>
                      <a:pt x="147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5563650" y="1169725"/>
                <a:ext cx="42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5" extrusionOk="0">
                    <a:moveTo>
                      <a:pt x="105" y="1"/>
                    </a:moveTo>
                    <a:cubicBezTo>
                      <a:pt x="84" y="1"/>
                      <a:pt x="0" y="189"/>
                      <a:pt x="21" y="252"/>
                    </a:cubicBezTo>
                    <a:cubicBezTo>
                      <a:pt x="63" y="294"/>
                      <a:pt x="105" y="315"/>
                      <a:pt x="126" y="315"/>
                    </a:cubicBezTo>
                    <a:cubicBezTo>
                      <a:pt x="168" y="315"/>
                      <a:pt x="168" y="168"/>
                      <a:pt x="168" y="106"/>
                    </a:cubicBezTo>
                    <a:cubicBezTo>
                      <a:pt x="168" y="43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5561025" y="1006000"/>
                <a:ext cx="83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210" y="1"/>
                    </a:moveTo>
                    <a:lnTo>
                      <a:pt x="105" y="22"/>
                    </a:lnTo>
                    <a:cubicBezTo>
                      <a:pt x="1" y="64"/>
                      <a:pt x="126" y="147"/>
                      <a:pt x="231" y="168"/>
                    </a:cubicBezTo>
                    <a:cubicBezTo>
                      <a:pt x="250" y="176"/>
                      <a:pt x="265" y="179"/>
                      <a:pt x="277" y="179"/>
                    </a:cubicBezTo>
                    <a:cubicBezTo>
                      <a:pt x="332" y="179"/>
                      <a:pt x="317" y="108"/>
                      <a:pt x="231" y="22"/>
                    </a:cubicBezTo>
                    <a:lnTo>
                      <a:pt x="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1760775" y="1066175"/>
                <a:ext cx="840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90" extrusionOk="0">
                    <a:moveTo>
                      <a:pt x="105" y="0"/>
                    </a:moveTo>
                    <a:cubicBezTo>
                      <a:pt x="64" y="0"/>
                      <a:pt x="1" y="21"/>
                      <a:pt x="1" y="42"/>
                    </a:cubicBezTo>
                    <a:cubicBezTo>
                      <a:pt x="1" y="59"/>
                      <a:pt x="124" y="89"/>
                      <a:pt x="193" y="89"/>
                    </a:cubicBezTo>
                    <a:cubicBezTo>
                      <a:pt x="210" y="89"/>
                      <a:pt x="223" y="88"/>
                      <a:pt x="231" y="84"/>
                    </a:cubicBezTo>
                    <a:cubicBezTo>
                      <a:pt x="315" y="84"/>
                      <a:pt x="336" y="42"/>
                      <a:pt x="336" y="21"/>
                    </a:cubicBezTo>
                    <a:cubicBezTo>
                      <a:pt x="336" y="0"/>
                      <a:pt x="168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5792750" y="940625"/>
                <a:ext cx="265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78" extrusionOk="0">
                    <a:moveTo>
                      <a:pt x="22" y="0"/>
                    </a:moveTo>
                    <a:cubicBezTo>
                      <a:pt x="1" y="0"/>
                      <a:pt x="1" y="168"/>
                      <a:pt x="1" y="251"/>
                    </a:cubicBezTo>
                    <a:cubicBezTo>
                      <a:pt x="1" y="335"/>
                      <a:pt x="1" y="377"/>
                      <a:pt x="22" y="377"/>
                    </a:cubicBezTo>
                    <a:cubicBezTo>
                      <a:pt x="43" y="377"/>
                      <a:pt x="106" y="210"/>
                      <a:pt x="106" y="126"/>
                    </a:cubicBezTo>
                    <a:cubicBezTo>
                      <a:pt x="106" y="42"/>
                      <a:pt x="43" y="0"/>
                      <a:pt x="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1818325" y="1088000"/>
                <a:ext cx="84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" extrusionOk="0">
                    <a:moveTo>
                      <a:pt x="150" y="0"/>
                    </a:moveTo>
                    <a:cubicBezTo>
                      <a:pt x="133" y="0"/>
                      <a:pt x="117" y="2"/>
                      <a:pt x="105" y="6"/>
                    </a:cubicBezTo>
                    <a:cubicBezTo>
                      <a:pt x="21" y="6"/>
                      <a:pt x="0" y="48"/>
                      <a:pt x="0" y="90"/>
                    </a:cubicBezTo>
                    <a:cubicBezTo>
                      <a:pt x="0" y="110"/>
                      <a:pt x="189" y="110"/>
                      <a:pt x="231" y="110"/>
                    </a:cubicBezTo>
                    <a:cubicBezTo>
                      <a:pt x="293" y="110"/>
                      <a:pt x="335" y="90"/>
                      <a:pt x="335" y="48"/>
                    </a:cubicBezTo>
                    <a:cubicBezTo>
                      <a:pt x="335" y="31"/>
                      <a:pt x="226" y="0"/>
                      <a:pt x="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5672975" y="943250"/>
                <a:ext cx="21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8" extrusionOk="0">
                    <a:moveTo>
                      <a:pt x="42" y="0"/>
                    </a:moveTo>
                    <a:cubicBezTo>
                      <a:pt x="42" y="0"/>
                      <a:pt x="21" y="105"/>
                      <a:pt x="0" y="126"/>
                    </a:cubicBezTo>
                    <a:cubicBezTo>
                      <a:pt x="0" y="146"/>
                      <a:pt x="42" y="167"/>
                      <a:pt x="42" y="167"/>
                    </a:cubicBezTo>
                    <a:cubicBezTo>
                      <a:pt x="84" y="167"/>
                      <a:pt x="84" y="63"/>
                      <a:pt x="84" y="42"/>
                    </a:cubicBezTo>
                    <a:cubicBezTo>
                      <a:pt x="84" y="21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5833575" y="925975"/>
                <a:ext cx="2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189" extrusionOk="0">
                    <a:moveTo>
                      <a:pt x="63" y="1"/>
                    </a:moveTo>
                    <a:cubicBezTo>
                      <a:pt x="42" y="1"/>
                      <a:pt x="0" y="84"/>
                      <a:pt x="0" y="126"/>
                    </a:cubicBezTo>
                    <a:cubicBezTo>
                      <a:pt x="0" y="168"/>
                      <a:pt x="63" y="189"/>
                      <a:pt x="63" y="189"/>
                    </a:cubicBezTo>
                    <a:cubicBezTo>
                      <a:pt x="84" y="189"/>
                      <a:pt x="84" y="84"/>
                      <a:pt x="84" y="63"/>
                    </a:cubicBezTo>
                    <a:cubicBezTo>
                      <a:pt x="84" y="21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1701150" y="1011775"/>
                <a:ext cx="52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4" extrusionOk="0">
                    <a:moveTo>
                      <a:pt x="84" y="0"/>
                    </a:moveTo>
                    <a:cubicBezTo>
                      <a:pt x="21" y="0"/>
                      <a:pt x="0" y="21"/>
                      <a:pt x="0" y="21"/>
                    </a:cubicBezTo>
                    <a:cubicBezTo>
                      <a:pt x="0" y="42"/>
                      <a:pt x="84" y="84"/>
                      <a:pt x="126" y="84"/>
                    </a:cubicBezTo>
                    <a:cubicBezTo>
                      <a:pt x="189" y="84"/>
                      <a:pt x="210" y="21"/>
                      <a:pt x="210" y="21"/>
                    </a:cubicBezTo>
                    <a:cubicBezTo>
                      <a:pt x="210" y="0"/>
                      <a:pt x="105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9"/>
              <p:cNvSpPr/>
              <p:nvPr/>
            </p:nvSpPr>
            <p:spPr>
              <a:xfrm>
                <a:off x="1827725" y="1055250"/>
                <a:ext cx="42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5" extrusionOk="0">
                    <a:moveTo>
                      <a:pt x="51" y="0"/>
                    </a:moveTo>
                    <a:cubicBezTo>
                      <a:pt x="20" y="0"/>
                      <a:pt x="1" y="19"/>
                      <a:pt x="1" y="19"/>
                    </a:cubicBezTo>
                    <a:lnTo>
                      <a:pt x="106" y="123"/>
                    </a:lnTo>
                    <a:cubicBezTo>
                      <a:pt x="147" y="144"/>
                      <a:pt x="168" y="144"/>
                      <a:pt x="168" y="144"/>
                    </a:cubicBezTo>
                    <a:cubicBezTo>
                      <a:pt x="168" y="144"/>
                      <a:pt x="127" y="60"/>
                      <a:pt x="106" y="19"/>
                    </a:cubicBezTo>
                    <a:cubicBezTo>
                      <a:pt x="85" y="5"/>
                      <a:pt x="66" y="0"/>
                      <a:pt x="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9"/>
              <p:cNvSpPr/>
              <p:nvPr/>
            </p:nvSpPr>
            <p:spPr>
              <a:xfrm>
                <a:off x="1779600" y="1056675"/>
                <a:ext cx="4225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29" extrusionOk="0">
                    <a:moveTo>
                      <a:pt x="145" y="0"/>
                    </a:moveTo>
                    <a:cubicBezTo>
                      <a:pt x="130" y="0"/>
                      <a:pt x="59" y="69"/>
                      <a:pt x="22" y="87"/>
                    </a:cubicBezTo>
                    <a:cubicBezTo>
                      <a:pt x="1" y="108"/>
                      <a:pt x="1" y="129"/>
                      <a:pt x="1" y="129"/>
                    </a:cubicBezTo>
                    <a:cubicBezTo>
                      <a:pt x="43" y="129"/>
                      <a:pt x="106" y="87"/>
                      <a:pt x="147" y="87"/>
                    </a:cubicBezTo>
                    <a:cubicBezTo>
                      <a:pt x="168" y="66"/>
                      <a:pt x="147" y="3"/>
                      <a:pt x="147" y="3"/>
                    </a:cubicBezTo>
                    <a:cubicBezTo>
                      <a:pt x="147" y="1"/>
                      <a:pt x="146" y="0"/>
                      <a:pt x="1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9"/>
              <p:cNvSpPr/>
              <p:nvPr/>
            </p:nvSpPr>
            <p:spPr>
              <a:xfrm>
                <a:off x="1693300" y="1038450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42" y="0"/>
                    </a:moveTo>
                    <a:cubicBezTo>
                      <a:pt x="1" y="0"/>
                      <a:pt x="1" y="105"/>
                      <a:pt x="1" y="126"/>
                    </a:cubicBezTo>
                    <a:cubicBezTo>
                      <a:pt x="1" y="168"/>
                      <a:pt x="42" y="188"/>
                      <a:pt x="42" y="188"/>
                    </a:cubicBezTo>
                    <a:cubicBezTo>
                      <a:pt x="42" y="188"/>
                      <a:pt x="63" y="105"/>
                      <a:pt x="84" y="63"/>
                    </a:cubicBezTo>
                    <a:cubicBezTo>
                      <a:pt x="84" y="21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9"/>
              <p:cNvSpPr/>
              <p:nvPr/>
            </p:nvSpPr>
            <p:spPr>
              <a:xfrm>
                <a:off x="5817350" y="912375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63" y="1"/>
                    </a:moveTo>
                    <a:cubicBezTo>
                      <a:pt x="63" y="1"/>
                      <a:pt x="21" y="84"/>
                      <a:pt x="0" y="126"/>
                    </a:cubicBezTo>
                    <a:cubicBezTo>
                      <a:pt x="0" y="147"/>
                      <a:pt x="63" y="189"/>
                      <a:pt x="63" y="189"/>
                    </a:cubicBezTo>
                    <a:cubicBezTo>
                      <a:pt x="84" y="189"/>
                      <a:pt x="84" y="84"/>
                      <a:pt x="84" y="42"/>
                    </a:cubicBezTo>
                    <a:cubicBezTo>
                      <a:pt x="84" y="21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9"/>
              <p:cNvSpPr/>
              <p:nvPr/>
            </p:nvSpPr>
            <p:spPr>
              <a:xfrm>
                <a:off x="1961125" y="781600"/>
                <a:ext cx="3675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31" extrusionOk="0">
                    <a:moveTo>
                      <a:pt x="147" y="1"/>
                    </a:moveTo>
                    <a:lnTo>
                      <a:pt x="147" y="1"/>
                    </a:lnTo>
                    <a:cubicBezTo>
                      <a:pt x="147" y="1"/>
                      <a:pt x="42" y="22"/>
                      <a:pt x="21" y="42"/>
                    </a:cubicBezTo>
                    <a:cubicBezTo>
                      <a:pt x="0" y="84"/>
                      <a:pt x="21" y="126"/>
                      <a:pt x="21" y="126"/>
                    </a:cubicBezTo>
                    <a:cubicBezTo>
                      <a:pt x="21" y="129"/>
                      <a:pt x="23" y="130"/>
                      <a:pt x="26" y="130"/>
                    </a:cubicBezTo>
                    <a:cubicBezTo>
                      <a:pt x="43" y="130"/>
                      <a:pt x="108" y="79"/>
                      <a:pt x="126" y="42"/>
                    </a:cubicBezTo>
                    <a:cubicBezTo>
                      <a:pt x="147" y="22"/>
                      <a:pt x="147" y="1"/>
                      <a:pt x="1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9"/>
              <p:cNvSpPr/>
              <p:nvPr/>
            </p:nvSpPr>
            <p:spPr>
              <a:xfrm>
                <a:off x="5751950" y="992925"/>
                <a:ext cx="4225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0" extrusionOk="0">
                    <a:moveTo>
                      <a:pt x="168" y="1"/>
                    </a:moveTo>
                    <a:cubicBezTo>
                      <a:pt x="168" y="1"/>
                      <a:pt x="64" y="43"/>
                      <a:pt x="22" y="43"/>
                    </a:cubicBezTo>
                    <a:cubicBezTo>
                      <a:pt x="1" y="64"/>
                      <a:pt x="22" y="126"/>
                      <a:pt x="22" y="126"/>
                    </a:cubicBezTo>
                    <a:cubicBezTo>
                      <a:pt x="22" y="129"/>
                      <a:pt x="23" y="130"/>
                      <a:pt x="25" y="130"/>
                    </a:cubicBezTo>
                    <a:cubicBezTo>
                      <a:pt x="39" y="130"/>
                      <a:pt x="108" y="61"/>
                      <a:pt x="126" y="43"/>
                    </a:cubicBezTo>
                    <a:cubicBezTo>
                      <a:pt x="168" y="22"/>
                      <a:pt x="168" y="1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9"/>
              <p:cNvSpPr/>
              <p:nvPr/>
            </p:nvSpPr>
            <p:spPr>
              <a:xfrm>
                <a:off x="5756150" y="989175"/>
                <a:ext cx="36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1" extrusionOk="0">
                    <a:moveTo>
                      <a:pt x="123" y="1"/>
                    </a:moveTo>
                    <a:cubicBezTo>
                      <a:pt x="108" y="1"/>
                      <a:pt x="40" y="69"/>
                      <a:pt x="21" y="88"/>
                    </a:cubicBezTo>
                    <a:cubicBezTo>
                      <a:pt x="0" y="109"/>
                      <a:pt x="0" y="151"/>
                      <a:pt x="0" y="151"/>
                    </a:cubicBezTo>
                    <a:cubicBezTo>
                      <a:pt x="0" y="151"/>
                      <a:pt x="105" y="88"/>
                      <a:pt x="126" y="88"/>
                    </a:cubicBezTo>
                    <a:cubicBezTo>
                      <a:pt x="147" y="67"/>
                      <a:pt x="126" y="46"/>
                      <a:pt x="126" y="4"/>
                    </a:cubicBezTo>
                    <a:cubicBezTo>
                      <a:pt x="126" y="2"/>
                      <a:pt x="125" y="1"/>
                      <a:pt x="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9"/>
              <p:cNvSpPr/>
              <p:nvPr/>
            </p:nvSpPr>
            <p:spPr>
              <a:xfrm>
                <a:off x="1776475" y="1059900"/>
                <a:ext cx="42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50" extrusionOk="0">
                    <a:moveTo>
                      <a:pt x="168" y="0"/>
                    </a:moveTo>
                    <a:cubicBezTo>
                      <a:pt x="168" y="0"/>
                      <a:pt x="63" y="63"/>
                      <a:pt x="21" y="63"/>
                    </a:cubicBezTo>
                    <a:cubicBezTo>
                      <a:pt x="0" y="84"/>
                      <a:pt x="21" y="146"/>
                      <a:pt x="21" y="146"/>
                    </a:cubicBezTo>
                    <a:cubicBezTo>
                      <a:pt x="21" y="149"/>
                      <a:pt x="22" y="150"/>
                      <a:pt x="24" y="150"/>
                    </a:cubicBezTo>
                    <a:cubicBezTo>
                      <a:pt x="39" y="150"/>
                      <a:pt x="107" y="81"/>
                      <a:pt x="126" y="63"/>
                    </a:cubicBezTo>
                    <a:cubicBezTo>
                      <a:pt x="168" y="42"/>
                      <a:pt x="168" y="0"/>
                      <a:pt x="1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9"/>
              <p:cNvSpPr/>
              <p:nvPr/>
            </p:nvSpPr>
            <p:spPr>
              <a:xfrm>
                <a:off x="5670350" y="1027450"/>
                <a:ext cx="2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90" extrusionOk="0">
                    <a:moveTo>
                      <a:pt x="43" y="1"/>
                    </a:moveTo>
                    <a:cubicBezTo>
                      <a:pt x="22" y="1"/>
                      <a:pt x="1" y="84"/>
                      <a:pt x="1" y="126"/>
                    </a:cubicBezTo>
                    <a:cubicBezTo>
                      <a:pt x="1" y="147"/>
                      <a:pt x="43" y="189"/>
                      <a:pt x="43" y="189"/>
                    </a:cubicBezTo>
                    <a:cubicBezTo>
                      <a:pt x="85" y="189"/>
                      <a:pt x="85" y="84"/>
                      <a:pt x="85" y="43"/>
                    </a:cubicBezTo>
                    <a:cubicBezTo>
                      <a:pt x="85" y="22"/>
                      <a:pt x="43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1844475" y="1086050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63" y="0"/>
                    </a:moveTo>
                    <a:cubicBezTo>
                      <a:pt x="63" y="0"/>
                      <a:pt x="21" y="105"/>
                      <a:pt x="1" y="126"/>
                    </a:cubicBezTo>
                    <a:cubicBezTo>
                      <a:pt x="1" y="168"/>
                      <a:pt x="63" y="188"/>
                      <a:pt x="63" y="188"/>
                    </a:cubicBezTo>
                    <a:cubicBezTo>
                      <a:pt x="84" y="188"/>
                      <a:pt x="84" y="84"/>
                      <a:pt x="84" y="63"/>
                    </a:cubicBezTo>
                    <a:cubicBezTo>
                      <a:pt x="84" y="21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9"/>
              <p:cNvSpPr/>
              <p:nvPr/>
            </p:nvSpPr>
            <p:spPr>
              <a:xfrm>
                <a:off x="1777000" y="1088125"/>
                <a:ext cx="2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90" extrusionOk="0">
                    <a:moveTo>
                      <a:pt x="63" y="1"/>
                    </a:moveTo>
                    <a:cubicBezTo>
                      <a:pt x="63" y="1"/>
                      <a:pt x="42" y="85"/>
                      <a:pt x="0" y="126"/>
                    </a:cubicBezTo>
                    <a:cubicBezTo>
                      <a:pt x="0" y="168"/>
                      <a:pt x="63" y="189"/>
                      <a:pt x="63" y="189"/>
                    </a:cubicBezTo>
                    <a:cubicBezTo>
                      <a:pt x="84" y="189"/>
                      <a:pt x="84" y="85"/>
                      <a:pt x="84" y="43"/>
                    </a:cubicBezTo>
                    <a:cubicBezTo>
                      <a:pt x="84" y="22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0" name="Google Shape;650;p39"/>
            <p:cNvSpPr/>
            <p:nvPr/>
          </p:nvSpPr>
          <p:spPr>
            <a:xfrm rot="10800000">
              <a:off x="-1433781" y="4003155"/>
              <a:ext cx="4380573" cy="597193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 rot="-10708592">
              <a:off x="-1488957" y="4290986"/>
              <a:ext cx="4365420" cy="568224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9"/>
          <p:cNvGrpSpPr/>
          <p:nvPr/>
        </p:nvGrpSpPr>
        <p:grpSpPr>
          <a:xfrm rot="5400000">
            <a:off x="901039" y="1795240"/>
            <a:ext cx="1622196" cy="1206573"/>
            <a:chOff x="-1648119" y="3591836"/>
            <a:chExt cx="4603280" cy="1314063"/>
          </a:xfrm>
        </p:grpSpPr>
        <p:grpSp>
          <p:nvGrpSpPr>
            <p:cNvPr id="745" name="Google Shape;745;p39"/>
            <p:cNvGrpSpPr/>
            <p:nvPr/>
          </p:nvGrpSpPr>
          <p:grpSpPr>
            <a:xfrm rot="10800000">
              <a:off x="-1648119" y="3591836"/>
              <a:ext cx="4575248" cy="645853"/>
              <a:chOff x="1681275" y="728975"/>
              <a:chExt cx="4253275" cy="490025"/>
            </a:xfrm>
          </p:grpSpPr>
          <p:sp>
            <p:nvSpPr>
              <p:cNvPr id="746" name="Google Shape;746;p39"/>
              <p:cNvSpPr/>
              <p:nvPr/>
            </p:nvSpPr>
            <p:spPr>
              <a:xfrm>
                <a:off x="1718400" y="747425"/>
                <a:ext cx="4072300" cy="415525"/>
              </a:xfrm>
              <a:custGeom>
                <a:avLst/>
                <a:gdLst/>
                <a:ahLst/>
                <a:cxnLst/>
                <a:rect l="l" t="t" r="r" b="b"/>
                <a:pathLst>
                  <a:path w="162892" h="16621" extrusionOk="0">
                    <a:moveTo>
                      <a:pt x="145127" y="1055"/>
                    </a:moveTo>
                    <a:cubicBezTo>
                      <a:pt x="145303" y="1055"/>
                      <a:pt x="145480" y="1111"/>
                      <a:pt x="145650" y="1179"/>
                    </a:cubicBezTo>
                    <a:cubicBezTo>
                      <a:pt x="145336" y="1179"/>
                      <a:pt x="145002" y="1200"/>
                      <a:pt x="144688" y="1200"/>
                    </a:cubicBezTo>
                    <a:cubicBezTo>
                      <a:pt x="144831" y="1095"/>
                      <a:pt x="144979" y="1055"/>
                      <a:pt x="145127" y="1055"/>
                    </a:cubicBezTo>
                    <a:close/>
                    <a:moveTo>
                      <a:pt x="151556" y="1092"/>
                    </a:moveTo>
                    <a:cubicBezTo>
                      <a:pt x="151626" y="1092"/>
                      <a:pt x="151676" y="1161"/>
                      <a:pt x="151676" y="1179"/>
                    </a:cubicBezTo>
                    <a:cubicBezTo>
                      <a:pt x="151676" y="1200"/>
                      <a:pt x="151613" y="1242"/>
                      <a:pt x="151572" y="1242"/>
                    </a:cubicBezTo>
                    <a:cubicBezTo>
                      <a:pt x="151509" y="1242"/>
                      <a:pt x="151321" y="1200"/>
                      <a:pt x="151300" y="1179"/>
                    </a:cubicBezTo>
                    <a:cubicBezTo>
                      <a:pt x="151300" y="1158"/>
                      <a:pt x="151488" y="1117"/>
                      <a:pt x="151530" y="1096"/>
                    </a:cubicBezTo>
                    <a:cubicBezTo>
                      <a:pt x="151539" y="1093"/>
                      <a:pt x="151548" y="1092"/>
                      <a:pt x="151556" y="1092"/>
                    </a:cubicBezTo>
                    <a:close/>
                    <a:moveTo>
                      <a:pt x="153915" y="1200"/>
                    </a:moveTo>
                    <a:cubicBezTo>
                      <a:pt x="153915" y="1200"/>
                      <a:pt x="153936" y="1305"/>
                      <a:pt x="153936" y="1347"/>
                    </a:cubicBezTo>
                    <a:cubicBezTo>
                      <a:pt x="153936" y="1368"/>
                      <a:pt x="153894" y="1389"/>
                      <a:pt x="153894" y="1389"/>
                    </a:cubicBezTo>
                    <a:cubicBezTo>
                      <a:pt x="153873" y="1389"/>
                      <a:pt x="153873" y="1368"/>
                      <a:pt x="153873" y="1347"/>
                    </a:cubicBezTo>
                    <a:cubicBezTo>
                      <a:pt x="153873" y="1305"/>
                      <a:pt x="153894" y="1242"/>
                      <a:pt x="153915" y="1200"/>
                    </a:cubicBezTo>
                    <a:close/>
                    <a:moveTo>
                      <a:pt x="139603" y="1389"/>
                    </a:moveTo>
                    <a:cubicBezTo>
                      <a:pt x="139666" y="1389"/>
                      <a:pt x="139687" y="1451"/>
                      <a:pt x="139687" y="1451"/>
                    </a:cubicBezTo>
                    <a:cubicBezTo>
                      <a:pt x="139687" y="1472"/>
                      <a:pt x="139645" y="1472"/>
                      <a:pt x="139603" y="1472"/>
                    </a:cubicBezTo>
                    <a:cubicBezTo>
                      <a:pt x="139561" y="1472"/>
                      <a:pt x="139478" y="1451"/>
                      <a:pt x="139478" y="1409"/>
                    </a:cubicBezTo>
                    <a:cubicBezTo>
                      <a:pt x="139478" y="1389"/>
                      <a:pt x="139582" y="1389"/>
                      <a:pt x="139603" y="1389"/>
                    </a:cubicBezTo>
                    <a:close/>
                    <a:moveTo>
                      <a:pt x="154564" y="1409"/>
                    </a:moveTo>
                    <a:cubicBezTo>
                      <a:pt x="154626" y="1409"/>
                      <a:pt x="154815" y="1472"/>
                      <a:pt x="154815" y="1472"/>
                    </a:cubicBezTo>
                    <a:cubicBezTo>
                      <a:pt x="154815" y="1472"/>
                      <a:pt x="154647" y="1514"/>
                      <a:pt x="154606" y="1556"/>
                    </a:cubicBezTo>
                    <a:cubicBezTo>
                      <a:pt x="154599" y="1558"/>
                      <a:pt x="154592" y="1559"/>
                      <a:pt x="154584" y="1559"/>
                    </a:cubicBezTo>
                    <a:cubicBezTo>
                      <a:pt x="154525" y="1559"/>
                      <a:pt x="154459" y="1491"/>
                      <a:pt x="154459" y="1472"/>
                    </a:cubicBezTo>
                    <a:cubicBezTo>
                      <a:pt x="154459" y="1451"/>
                      <a:pt x="154522" y="1409"/>
                      <a:pt x="154564" y="1409"/>
                    </a:cubicBezTo>
                    <a:close/>
                    <a:moveTo>
                      <a:pt x="155401" y="1598"/>
                    </a:moveTo>
                    <a:cubicBezTo>
                      <a:pt x="155463" y="1598"/>
                      <a:pt x="155673" y="1661"/>
                      <a:pt x="155694" y="1661"/>
                    </a:cubicBezTo>
                    <a:cubicBezTo>
                      <a:pt x="155694" y="1661"/>
                      <a:pt x="155484" y="1681"/>
                      <a:pt x="155401" y="1681"/>
                    </a:cubicBezTo>
                    <a:cubicBezTo>
                      <a:pt x="155338" y="1681"/>
                      <a:pt x="155275" y="1640"/>
                      <a:pt x="155275" y="1619"/>
                    </a:cubicBezTo>
                    <a:cubicBezTo>
                      <a:pt x="155275" y="1619"/>
                      <a:pt x="155338" y="1598"/>
                      <a:pt x="155401" y="1598"/>
                    </a:cubicBezTo>
                    <a:close/>
                    <a:moveTo>
                      <a:pt x="156171" y="1754"/>
                    </a:moveTo>
                    <a:cubicBezTo>
                      <a:pt x="156225" y="1754"/>
                      <a:pt x="156279" y="1811"/>
                      <a:pt x="156279" y="1828"/>
                    </a:cubicBezTo>
                    <a:cubicBezTo>
                      <a:pt x="156279" y="1870"/>
                      <a:pt x="156217" y="1891"/>
                      <a:pt x="156175" y="1891"/>
                    </a:cubicBezTo>
                    <a:cubicBezTo>
                      <a:pt x="156091" y="1891"/>
                      <a:pt x="155903" y="1870"/>
                      <a:pt x="155924" y="1828"/>
                    </a:cubicBezTo>
                    <a:cubicBezTo>
                      <a:pt x="155924" y="1828"/>
                      <a:pt x="156091" y="1786"/>
                      <a:pt x="156133" y="1765"/>
                    </a:cubicBezTo>
                    <a:cubicBezTo>
                      <a:pt x="156145" y="1757"/>
                      <a:pt x="156158" y="1754"/>
                      <a:pt x="156171" y="1754"/>
                    </a:cubicBezTo>
                    <a:close/>
                    <a:moveTo>
                      <a:pt x="136109" y="1828"/>
                    </a:moveTo>
                    <a:cubicBezTo>
                      <a:pt x="136151" y="1828"/>
                      <a:pt x="136339" y="1870"/>
                      <a:pt x="136339" y="1891"/>
                    </a:cubicBezTo>
                    <a:cubicBezTo>
                      <a:pt x="136339" y="1891"/>
                      <a:pt x="136193" y="1933"/>
                      <a:pt x="136130" y="1974"/>
                    </a:cubicBezTo>
                    <a:cubicBezTo>
                      <a:pt x="136125" y="1977"/>
                      <a:pt x="136120" y="1978"/>
                      <a:pt x="136115" y="1978"/>
                    </a:cubicBezTo>
                    <a:cubicBezTo>
                      <a:pt x="136071" y="1978"/>
                      <a:pt x="136004" y="1909"/>
                      <a:pt x="136004" y="1891"/>
                    </a:cubicBezTo>
                    <a:cubicBezTo>
                      <a:pt x="136004" y="1870"/>
                      <a:pt x="136046" y="1828"/>
                      <a:pt x="136109" y="1828"/>
                    </a:cubicBezTo>
                    <a:close/>
                    <a:moveTo>
                      <a:pt x="142533" y="1870"/>
                    </a:moveTo>
                    <a:cubicBezTo>
                      <a:pt x="142595" y="1870"/>
                      <a:pt x="142784" y="1912"/>
                      <a:pt x="142784" y="1912"/>
                    </a:cubicBezTo>
                    <a:cubicBezTo>
                      <a:pt x="142784" y="1912"/>
                      <a:pt x="142616" y="1974"/>
                      <a:pt x="142574" y="1995"/>
                    </a:cubicBezTo>
                    <a:cubicBezTo>
                      <a:pt x="142568" y="1998"/>
                      <a:pt x="142560" y="1999"/>
                      <a:pt x="142553" y="1999"/>
                    </a:cubicBezTo>
                    <a:cubicBezTo>
                      <a:pt x="142494" y="1999"/>
                      <a:pt x="142428" y="1930"/>
                      <a:pt x="142428" y="1912"/>
                    </a:cubicBezTo>
                    <a:cubicBezTo>
                      <a:pt x="142428" y="1891"/>
                      <a:pt x="142491" y="1870"/>
                      <a:pt x="142533" y="1870"/>
                    </a:cubicBezTo>
                    <a:close/>
                    <a:moveTo>
                      <a:pt x="141405" y="1892"/>
                    </a:moveTo>
                    <a:cubicBezTo>
                      <a:pt x="141583" y="1892"/>
                      <a:pt x="141765" y="1948"/>
                      <a:pt x="141947" y="2016"/>
                    </a:cubicBezTo>
                    <a:cubicBezTo>
                      <a:pt x="141633" y="2016"/>
                      <a:pt x="141277" y="2016"/>
                      <a:pt x="140963" y="2037"/>
                    </a:cubicBezTo>
                    <a:cubicBezTo>
                      <a:pt x="141107" y="1932"/>
                      <a:pt x="141255" y="1892"/>
                      <a:pt x="141405" y="1892"/>
                    </a:cubicBezTo>
                    <a:close/>
                    <a:moveTo>
                      <a:pt x="145211" y="1661"/>
                    </a:moveTo>
                    <a:lnTo>
                      <a:pt x="145859" y="1891"/>
                    </a:lnTo>
                    <a:lnTo>
                      <a:pt x="146278" y="2079"/>
                    </a:lnTo>
                    <a:cubicBezTo>
                      <a:pt x="146509" y="2054"/>
                      <a:pt x="146652" y="2043"/>
                      <a:pt x="146704" y="2043"/>
                    </a:cubicBezTo>
                    <a:cubicBezTo>
                      <a:pt x="146783" y="2043"/>
                      <a:pt x="146645" y="2070"/>
                      <a:pt x="146278" y="2121"/>
                    </a:cubicBezTo>
                    <a:lnTo>
                      <a:pt x="145190" y="2121"/>
                    </a:lnTo>
                    <a:cubicBezTo>
                      <a:pt x="144583" y="2016"/>
                      <a:pt x="144081" y="1870"/>
                      <a:pt x="144081" y="1828"/>
                    </a:cubicBezTo>
                    <a:cubicBezTo>
                      <a:pt x="144081" y="1807"/>
                      <a:pt x="144583" y="1723"/>
                      <a:pt x="145211" y="1661"/>
                    </a:cubicBezTo>
                    <a:close/>
                    <a:moveTo>
                      <a:pt x="139919" y="1931"/>
                    </a:moveTo>
                    <a:cubicBezTo>
                      <a:pt x="140099" y="1931"/>
                      <a:pt x="140117" y="2164"/>
                      <a:pt x="139939" y="2164"/>
                    </a:cubicBezTo>
                    <a:cubicBezTo>
                      <a:pt x="139932" y="2164"/>
                      <a:pt x="139925" y="2164"/>
                      <a:pt x="139917" y="2163"/>
                    </a:cubicBezTo>
                    <a:cubicBezTo>
                      <a:pt x="139687" y="2142"/>
                      <a:pt x="139499" y="2037"/>
                      <a:pt x="139499" y="2016"/>
                    </a:cubicBezTo>
                    <a:cubicBezTo>
                      <a:pt x="139499" y="1974"/>
                      <a:pt x="139687" y="1933"/>
                      <a:pt x="139896" y="1933"/>
                    </a:cubicBezTo>
                    <a:cubicBezTo>
                      <a:pt x="139904" y="1932"/>
                      <a:pt x="139911" y="1931"/>
                      <a:pt x="139919" y="1931"/>
                    </a:cubicBezTo>
                    <a:close/>
                    <a:moveTo>
                      <a:pt x="43618" y="4749"/>
                    </a:moveTo>
                    <a:cubicBezTo>
                      <a:pt x="45056" y="4749"/>
                      <a:pt x="46054" y="4768"/>
                      <a:pt x="46054" y="4799"/>
                    </a:cubicBezTo>
                    <a:cubicBezTo>
                      <a:pt x="46054" y="4820"/>
                      <a:pt x="44171" y="4862"/>
                      <a:pt x="41890" y="4925"/>
                    </a:cubicBezTo>
                    <a:lnTo>
                      <a:pt x="29922" y="5218"/>
                    </a:lnTo>
                    <a:cubicBezTo>
                      <a:pt x="28771" y="5239"/>
                      <a:pt x="27730" y="5249"/>
                      <a:pt x="26977" y="5249"/>
                    </a:cubicBezTo>
                    <a:cubicBezTo>
                      <a:pt x="26223" y="5249"/>
                      <a:pt x="25758" y="5239"/>
                      <a:pt x="25758" y="5218"/>
                    </a:cubicBezTo>
                    <a:lnTo>
                      <a:pt x="25758" y="5176"/>
                    </a:lnTo>
                    <a:lnTo>
                      <a:pt x="25779" y="5155"/>
                    </a:lnTo>
                    <a:cubicBezTo>
                      <a:pt x="25821" y="5134"/>
                      <a:pt x="27725" y="5071"/>
                      <a:pt x="30005" y="5029"/>
                    </a:cubicBezTo>
                    <a:lnTo>
                      <a:pt x="41890" y="4757"/>
                    </a:lnTo>
                    <a:cubicBezTo>
                      <a:pt x="42507" y="4752"/>
                      <a:pt x="43092" y="4749"/>
                      <a:pt x="43618" y="4749"/>
                    </a:cubicBezTo>
                    <a:close/>
                    <a:moveTo>
                      <a:pt x="156279" y="5699"/>
                    </a:moveTo>
                    <a:cubicBezTo>
                      <a:pt x="156300" y="5699"/>
                      <a:pt x="156405" y="5741"/>
                      <a:pt x="156405" y="5762"/>
                    </a:cubicBezTo>
                    <a:cubicBezTo>
                      <a:pt x="156405" y="5783"/>
                      <a:pt x="156300" y="5783"/>
                      <a:pt x="156279" y="5783"/>
                    </a:cubicBezTo>
                    <a:cubicBezTo>
                      <a:pt x="156217" y="5783"/>
                      <a:pt x="156196" y="5741"/>
                      <a:pt x="156196" y="5741"/>
                    </a:cubicBezTo>
                    <a:cubicBezTo>
                      <a:pt x="156196" y="5699"/>
                      <a:pt x="156238" y="5699"/>
                      <a:pt x="156279" y="5699"/>
                    </a:cubicBezTo>
                    <a:close/>
                    <a:moveTo>
                      <a:pt x="4855" y="5783"/>
                    </a:moveTo>
                    <a:cubicBezTo>
                      <a:pt x="5002" y="5783"/>
                      <a:pt x="5378" y="5803"/>
                      <a:pt x="5378" y="5845"/>
                    </a:cubicBezTo>
                    <a:cubicBezTo>
                      <a:pt x="5378" y="5866"/>
                      <a:pt x="5023" y="5908"/>
                      <a:pt x="4897" y="5908"/>
                    </a:cubicBezTo>
                    <a:cubicBezTo>
                      <a:pt x="4868" y="5916"/>
                      <a:pt x="4841" y="5920"/>
                      <a:pt x="4814" y="5920"/>
                    </a:cubicBezTo>
                    <a:cubicBezTo>
                      <a:pt x="4706" y="5920"/>
                      <a:pt x="4625" y="5862"/>
                      <a:pt x="4625" y="5845"/>
                    </a:cubicBezTo>
                    <a:cubicBezTo>
                      <a:pt x="4604" y="5803"/>
                      <a:pt x="4730" y="5783"/>
                      <a:pt x="4855" y="5783"/>
                    </a:cubicBezTo>
                    <a:close/>
                    <a:moveTo>
                      <a:pt x="153546" y="7035"/>
                    </a:moveTo>
                    <a:cubicBezTo>
                      <a:pt x="153623" y="7035"/>
                      <a:pt x="153706" y="7103"/>
                      <a:pt x="153706" y="7122"/>
                    </a:cubicBezTo>
                    <a:cubicBezTo>
                      <a:pt x="153706" y="7143"/>
                      <a:pt x="153622" y="7163"/>
                      <a:pt x="153517" y="7163"/>
                    </a:cubicBezTo>
                    <a:cubicBezTo>
                      <a:pt x="153413" y="7163"/>
                      <a:pt x="153162" y="7122"/>
                      <a:pt x="153162" y="7122"/>
                    </a:cubicBezTo>
                    <a:cubicBezTo>
                      <a:pt x="153162" y="7122"/>
                      <a:pt x="153413" y="7059"/>
                      <a:pt x="153517" y="7038"/>
                    </a:cubicBezTo>
                    <a:cubicBezTo>
                      <a:pt x="153527" y="7036"/>
                      <a:pt x="153536" y="7035"/>
                      <a:pt x="153546" y="7035"/>
                    </a:cubicBezTo>
                    <a:close/>
                    <a:moveTo>
                      <a:pt x="4813" y="7268"/>
                    </a:moveTo>
                    <a:cubicBezTo>
                      <a:pt x="5127" y="7268"/>
                      <a:pt x="5420" y="7310"/>
                      <a:pt x="5420" y="7331"/>
                    </a:cubicBezTo>
                    <a:cubicBezTo>
                      <a:pt x="5441" y="7352"/>
                      <a:pt x="5148" y="7415"/>
                      <a:pt x="4834" y="7456"/>
                    </a:cubicBezTo>
                    <a:cubicBezTo>
                      <a:pt x="4733" y="7475"/>
                      <a:pt x="4579" y="7483"/>
                      <a:pt x="4414" y="7483"/>
                    </a:cubicBezTo>
                    <a:cubicBezTo>
                      <a:pt x="4036" y="7483"/>
                      <a:pt x="3600" y="7444"/>
                      <a:pt x="3600" y="7415"/>
                    </a:cubicBezTo>
                    <a:cubicBezTo>
                      <a:pt x="3600" y="7352"/>
                      <a:pt x="4500" y="7268"/>
                      <a:pt x="4813" y="7268"/>
                    </a:cubicBezTo>
                    <a:close/>
                    <a:moveTo>
                      <a:pt x="2972" y="7666"/>
                    </a:moveTo>
                    <a:cubicBezTo>
                      <a:pt x="3077" y="7666"/>
                      <a:pt x="3349" y="7728"/>
                      <a:pt x="3349" y="7728"/>
                    </a:cubicBezTo>
                    <a:cubicBezTo>
                      <a:pt x="3349" y="7728"/>
                      <a:pt x="3077" y="7770"/>
                      <a:pt x="2972" y="7791"/>
                    </a:cubicBezTo>
                    <a:cubicBezTo>
                      <a:pt x="2952" y="7799"/>
                      <a:pt x="2933" y="7803"/>
                      <a:pt x="2916" y="7803"/>
                    </a:cubicBezTo>
                    <a:cubicBezTo>
                      <a:pt x="2845" y="7803"/>
                      <a:pt x="2805" y="7745"/>
                      <a:pt x="2805" y="7728"/>
                    </a:cubicBezTo>
                    <a:cubicBezTo>
                      <a:pt x="2805" y="7687"/>
                      <a:pt x="2867" y="7666"/>
                      <a:pt x="2972" y="7666"/>
                    </a:cubicBezTo>
                    <a:close/>
                    <a:moveTo>
                      <a:pt x="3139" y="8461"/>
                    </a:moveTo>
                    <a:cubicBezTo>
                      <a:pt x="3286" y="8461"/>
                      <a:pt x="3432" y="8482"/>
                      <a:pt x="3432" y="8503"/>
                    </a:cubicBezTo>
                    <a:cubicBezTo>
                      <a:pt x="3432" y="8503"/>
                      <a:pt x="3286" y="8524"/>
                      <a:pt x="3139" y="8524"/>
                    </a:cubicBezTo>
                    <a:cubicBezTo>
                      <a:pt x="2972" y="8524"/>
                      <a:pt x="2595" y="8503"/>
                      <a:pt x="2595" y="8503"/>
                    </a:cubicBezTo>
                    <a:cubicBezTo>
                      <a:pt x="2595" y="8482"/>
                      <a:pt x="2972" y="8461"/>
                      <a:pt x="3139" y="8461"/>
                    </a:cubicBezTo>
                    <a:close/>
                    <a:moveTo>
                      <a:pt x="4714" y="8517"/>
                    </a:moveTo>
                    <a:cubicBezTo>
                      <a:pt x="4832" y="8517"/>
                      <a:pt x="4933" y="8530"/>
                      <a:pt x="4960" y="8565"/>
                    </a:cubicBezTo>
                    <a:cubicBezTo>
                      <a:pt x="5014" y="8601"/>
                      <a:pt x="4697" y="8745"/>
                      <a:pt x="4487" y="8745"/>
                    </a:cubicBezTo>
                    <a:cubicBezTo>
                      <a:pt x="4453" y="8745"/>
                      <a:pt x="4421" y="8742"/>
                      <a:pt x="4395" y="8733"/>
                    </a:cubicBezTo>
                    <a:cubicBezTo>
                      <a:pt x="4207" y="8670"/>
                      <a:pt x="4165" y="8607"/>
                      <a:pt x="4290" y="8565"/>
                    </a:cubicBezTo>
                    <a:cubicBezTo>
                      <a:pt x="4363" y="8541"/>
                      <a:pt x="4554" y="8517"/>
                      <a:pt x="4714" y="8517"/>
                    </a:cubicBezTo>
                    <a:close/>
                    <a:moveTo>
                      <a:pt x="157472" y="9005"/>
                    </a:moveTo>
                    <a:cubicBezTo>
                      <a:pt x="157514" y="9005"/>
                      <a:pt x="157556" y="9047"/>
                      <a:pt x="157556" y="9047"/>
                    </a:cubicBezTo>
                    <a:cubicBezTo>
                      <a:pt x="157556" y="9088"/>
                      <a:pt x="157493" y="9088"/>
                      <a:pt x="157472" y="9088"/>
                    </a:cubicBezTo>
                    <a:cubicBezTo>
                      <a:pt x="157466" y="9091"/>
                      <a:pt x="157459" y="9093"/>
                      <a:pt x="157451" y="9093"/>
                    </a:cubicBezTo>
                    <a:cubicBezTo>
                      <a:pt x="157403" y="9093"/>
                      <a:pt x="157329" y="9044"/>
                      <a:pt x="157347" y="9026"/>
                    </a:cubicBezTo>
                    <a:cubicBezTo>
                      <a:pt x="157347" y="9005"/>
                      <a:pt x="157451" y="9005"/>
                      <a:pt x="157472" y="9005"/>
                    </a:cubicBezTo>
                    <a:close/>
                    <a:moveTo>
                      <a:pt x="4109" y="10613"/>
                    </a:moveTo>
                    <a:cubicBezTo>
                      <a:pt x="4186" y="10613"/>
                      <a:pt x="4269" y="10681"/>
                      <a:pt x="4269" y="10700"/>
                    </a:cubicBezTo>
                    <a:cubicBezTo>
                      <a:pt x="4269" y="10720"/>
                      <a:pt x="4186" y="10762"/>
                      <a:pt x="4081" y="10762"/>
                    </a:cubicBezTo>
                    <a:cubicBezTo>
                      <a:pt x="3976" y="10762"/>
                      <a:pt x="3704" y="10720"/>
                      <a:pt x="3704" y="10700"/>
                    </a:cubicBezTo>
                    <a:cubicBezTo>
                      <a:pt x="3704" y="10700"/>
                      <a:pt x="3976" y="10658"/>
                      <a:pt x="4081" y="10616"/>
                    </a:cubicBezTo>
                    <a:cubicBezTo>
                      <a:pt x="4090" y="10614"/>
                      <a:pt x="4100" y="10613"/>
                      <a:pt x="4109" y="10613"/>
                    </a:cubicBezTo>
                    <a:close/>
                    <a:moveTo>
                      <a:pt x="4625" y="10595"/>
                    </a:moveTo>
                    <a:cubicBezTo>
                      <a:pt x="4625" y="10595"/>
                      <a:pt x="4646" y="10700"/>
                      <a:pt x="4646" y="10720"/>
                    </a:cubicBezTo>
                    <a:cubicBezTo>
                      <a:pt x="4646" y="10762"/>
                      <a:pt x="4604" y="10783"/>
                      <a:pt x="4604" y="10783"/>
                    </a:cubicBezTo>
                    <a:cubicBezTo>
                      <a:pt x="4583" y="10783"/>
                      <a:pt x="4583" y="10762"/>
                      <a:pt x="4583" y="10720"/>
                    </a:cubicBezTo>
                    <a:cubicBezTo>
                      <a:pt x="4583" y="10679"/>
                      <a:pt x="4604" y="10595"/>
                      <a:pt x="4625" y="10595"/>
                    </a:cubicBezTo>
                    <a:close/>
                    <a:moveTo>
                      <a:pt x="145969" y="10750"/>
                    </a:moveTo>
                    <a:cubicBezTo>
                      <a:pt x="146125" y="10750"/>
                      <a:pt x="146112" y="10813"/>
                      <a:pt x="146069" y="11013"/>
                    </a:cubicBezTo>
                    <a:cubicBezTo>
                      <a:pt x="145964" y="10972"/>
                      <a:pt x="145839" y="10909"/>
                      <a:pt x="145629" y="10783"/>
                    </a:cubicBezTo>
                    <a:cubicBezTo>
                      <a:pt x="145788" y="10763"/>
                      <a:pt x="145897" y="10750"/>
                      <a:pt x="145969" y="10750"/>
                    </a:cubicBezTo>
                    <a:close/>
                    <a:moveTo>
                      <a:pt x="144701" y="11531"/>
                    </a:moveTo>
                    <a:cubicBezTo>
                      <a:pt x="144793" y="11531"/>
                      <a:pt x="144922" y="11565"/>
                      <a:pt x="144939" y="11599"/>
                    </a:cubicBezTo>
                    <a:cubicBezTo>
                      <a:pt x="144939" y="11599"/>
                      <a:pt x="144730" y="11620"/>
                      <a:pt x="144646" y="11620"/>
                    </a:cubicBezTo>
                    <a:cubicBezTo>
                      <a:pt x="144583" y="11620"/>
                      <a:pt x="144520" y="11578"/>
                      <a:pt x="144520" y="11557"/>
                    </a:cubicBezTo>
                    <a:cubicBezTo>
                      <a:pt x="144520" y="11557"/>
                      <a:pt x="144583" y="11537"/>
                      <a:pt x="144646" y="11537"/>
                    </a:cubicBezTo>
                    <a:cubicBezTo>
                      <a:pt x="144661" y="11533"/>
                      <a:pt x="144680" y="11531"/>
                      <a:pt x="144701" y="11531"/>
                    </a:cubicBezTo>
                    <a:close/>
                    <a:moveTo>
                      <a:pt x="94994" y="12980"/>
                    </a:moveTo>
                    <a:cubicBezTo>
                      <a:pt x="95015" y="12980"/>
                      <a:pt x="95120" y="13001"/>
                      <a:pt x="95120" y="13022"/>
                    </a:cubicBezTo>
                    <a:cubicBezTo>
                      <a:pt x="95120" y="13064"/>
                      <a:pt x="95015" y="13064"/>
                      <a:pt x="94994" y="13064"/>
                    </a:cubicBezTo>
                    <a:cubicBezTo>
                      <a:pt x="94931" y="13064"/>
                      <a:pt x="94910" y="13001"/>
                      <a:pt x="94910" y="13001"/>
                    </a:cubicBezTo>
                    <a:cubicBezTo>
                      <a:pt x="94910" y="12980"/>
                      <a:pt x="94952" y="12980"/>
                      <a:pt x="94994" y="12980"/>
                    </a:cubicBezTo>
                    <a:close/>
                    <a:moveTo>
                      <a:pt x="78611" y="12897"/>
                    </a:moveTo>
                    <a:cubicBezTo>
                      <a:pt x="78611" y="12897"/>
                      <a:pt x="78653" y="13001"/>
                      <a:pt x="78653" y="13022"/>
                    </a:cubicBezTo>
                    <a:cubicBezTo>
                      <a:pt x="78653" y="13064"/>
                      <a:pt x="78590" y="13085"/>
                      <a:pt x="78590" y="13085"/>
                    </a:cubicBezTo>
                    <a:cubicBezTo>
                      <a:pt x="78569" y="13085"/>
                      <a:pt x="78569" y="13064"/>
                      <a:pt x="78569" y="13022"/>
                    </a:cubicBezTo>
                    <a:cubicBezTo>
                      <a:pt x="78569" y="13001"/>
                      <a:pt x="78611" y="12897"/>
                      <a:pt x="78611" y="12897"/>
                    </a:cubicBezTo>
                    <a:close/>
                    <a:moveTo>
                      <a:pt x="91877" y="13064"/>
                    </a:moveTo>
                    <a:cubicBezTo>
                      <a:pt x="91897" y="13064"/>
                      <a:pt x="92002" y="13085"/>
                      <a:pt x="92002" y="13106"/>
                    </a:cubicBezTo>
                    <a:cubicBezTo>
                      <a:pt x="92002" y="13127"/>
                      <a:pt x="91897" y="13127"/>
                      <a:pt x="91877" y="13127"/>
                    </a:cubicBezTo>
                    <a:cubicBezTo>
                      <a:pt x="91835" y="13127"/>
                      <a:pt x="91793" y="13106"/>
                      <a:pt x="91793" y="13085"/>
                    </a:cubicBezTo>
                    <a:cubicBezTo>
                      <a:pt x="91793" y="13064"/>
                      <a:pt x="91856" y="13064"/>
                      <a:pt x="91877" y="13064"/>
                    </a:cubicBezTo>
                    <a:close/>
                    <a:moveTo>
                      <a:pt x="92772" y="12967"/>
                    </a:moveTo>
                    <a:cubicBezTo>
                      <a:pt x="92997" y="12967"/>
                      <a:pt x="93224" y="13092"/>
                      <a:pt x="93425" y="13106"/>
                    </a:cubicBezTo>
                    <a:cubicBezTo>
                      <a:pt x="93111" y="13106"/>
                      <a:pt x="92797" y="13127"/>
                      <a:pt x="92400" y="13127"/>
                    </a:cubicBezTo>
                    <a:cubicBezTo>
                      <a:pt x="92520" y="13007"/>
                      <a:pt x="92645" y="12967"/>
                      <a:pt x="92772" y="12967"/>
                    </a:cubicBezTo>
                    <a:close/>
                    <a:moveTo>
                      <a:pt x="90893" y="13001"/>
                    </a:moveTo>
                    <a:cubicBezTo>
                      <a:pt x="90893" y="13001"/>
                      <a:pt x="90914" y="13106"/>
                      <a:pt x="90914" y="13127"/>
                    </a:cubicBezTo>
                    <a:cubicBezTo>
                      <a:pt x="90914" y="13148"/>
                      <a:pt x="90851" y="13189"/>
                      <a:pt x="90851" y="13189"/>
                    </a:cubicBezTo>
                    <a:cubicBezTo>
                      <a:pt x="90830" y="13189"/>
                      <a:pt x="90830" y="13148"/>
                      <a:pt x="90830" y="13127"/>
                    </a:cubicBezTo>
                    <a:cubicBezTo>
                      <a:pt x="90830" y="13106"/>
                      <a:pt x="90851" y="13001"/>
                      <a:pt x="90893" y="13001"/>
                    </a:cubicBezTo>
                    <a:close/>
                    <a:moveTo>
                      <a:pt x="141649" y="13053"/>
                    </a:moveTo>
                    <a:cubicBezTo>
                      <a:pt x="141983" y="13053"/>
                      <a:pt x="142313" y="13095"/>
                      <a:pt x="142637" y="13148"/>
                    </a:cubicBezTo>
                    <a:cubicBezTo>
                      <a:pt x="141989" y="13189"/>
                      <a:pt x="141319" y="13189"/>
                      <a:pt x="140629" y="13210"/>
                    </a:cubicBezTo>
                    <a:cubicBezTo>
                      <a:pt x="140974" y="13095"/>
                      <a:pt x="141314" y="13053"/>
                      <a:pt x="141649" y="13053"/>
                    </a:cubicBezTo>
                    <a:close/>
                    <a:moveTo>
                      <a:pt x="86489" y="13098"/>
                    </a:moveTo>
                    <a:cubicBezTo>
                      <a:pt x="87139" y="13098"/>
                      <a:pt x="87827" y="13133"/>
                      <a:pt x="88445" y="13210"/>
                    </a:cubicBezTo>
                    <a:cubicBezTo>
                      <a:pt x="87085" y="13231"/>
                      <a:pt x="85725" y="13273"/>
                      <a:pt x="84239" y="13294"/>
                    </a:cubicBezTo>
                    <a:cubicBezTo>
                      <a:pt x="84696" y="13171"/>
                      <a:pt x="85553" y="13098"/>
                      <a:pt x="86489" y="13098"/>
                    </a:cubicBezTo>
                    <a:close/>
                    <a:moveTo>
                      <a:pt x="81080" y="13273"/>
                    </a:moveTo>
                    <a:cubicBezTo>
                      <a:pt x="81226" y="13273"/>
                      <a:pt x="81603" y="13294"/>
                      <a:pt x="81603" y="13315"/>
                    </a:cubicBezTo>
                    <a:cubicBezTo>
                      <a:pt x="81603" y="13336"/>
                      <a:pt x="81226" y="13399"/>
                      <a:pt x="81101" y="13399"/>
                    </a:cubicBezTo>
                    <a:cubicBezTo>
                      <a:pt x="81087" y="13401"/>
                      <a:pt x="81073" y="13402"/>
                      <a:pt x="81060" y="13402"/>
                    </a:cubicBezTo>
                    <a:cubicBezTo>
                      <a:pt x="80949" y="13402"/>
                      <a:pt x="80850" y="13334"/>
                      <a:pt x="80850" y="13315"/>
                    </a:cubicBezTo>
                    <a:cubicBezTo>
                      <a:pt x="80808" y="13294"/>
                      <a:pt x="80954" y="13273"/>
                      <a:pt x="81080" y="13273"/>
                    </a:cubicBezTo>
                    <a:close/>
                    <a:moveTo>
                      <a:pt x="83732" y="13175"/>
                    </a:moveTo>
                    <a:cubicBezTo>
                      <a:pt x="83936" y="13175"/>
                      <a:pt x="84093" y="13215"/>
                      <a:pt x="84093" y="13231"/>
                    </a:cubicBezTo>
                    <a:cubicBezTo>
                      <a:pt x="84093" y="13273"/>
                      <a:pt x="83905" y="13315"/>
                      <a:pt x="83674" y="13378"/>
                    </a:cubicBezTo>
                    <a:cubicBezTo>
                      <a:pt x="83471" y="13395"/>
                      <a:pt x="82926" y="13425"/>
                      <a:pt x="82692" y="13425"/>
                    </a:cubicBezTo>
                    <a:cubicBezTo>
                      <a:pt x="82636" y="13425"/>
                      <a:pt x="82598" y="13424"/>
                      <a:pt x="82586" y="13420"/>
                    </a:cubicBezTo>
                    <a:cubicBezTo>
                      <a:pt x="82545" y="13378"/>
                      <a:pt x="82482" y="13294"/>
                      <a:pt x="82482" y="13294"/>
                    </a:cubicBezTo>
                    <a:cubicBezTo>
                      <a:pt x="82482" y="13273"/>
                      <a:pt x="83256" y="13210"/>
                      <a:pt x="83528" y="13189"/>
                    </a:cubicBezTo>
                    <a:cubicBezTo>
                      <a:pt x="83598" y="13179"/>
                      <a:pt x="83668" y="13175"/>
                      <a:pt x="83732" y="13175"/>
                    </a:cubicBezTo>
                    <a:close/>
                    <a:moveTo>
                      <a:pt x="76147" y="13573"/>
                    </a:moveTo>
                    <a:cubicBezTo>
                      <a:pt x="76279" y="13573"/>
                      <a:pt x="76456" y="13608"/>
                      <a:pt x="76456" y="13608"/>
                    </a:cubicBezTo>
                    <a:cubicBezTo>
                      <a:pt x="76456" y="13629"/>
                      <a:pt x="76121" y="13650"/>
                      <a:pt x="76037" y="13650"/>
                    </a:cubicBezTo>
                    <a:cubicBezTo>
                      <a:pt x="75912" y="13650"/>
                      <a:pt x="75828" y="13629"/>
                      <a:pt x="75828" y="13608"/>
                    </a:cubicBezTo>
                    <a:cubicBezTo>
                      <a:pt x="75828" y="13608"/>
                      <a:pt x="75933" y="13587"/>
                      <a:pt x="76037" y="13587"/>
                    </a:cubicBezTo>
                    <a:cubicBezTo>
                      <a:pt x="76064" y="13577"/>
                      <a:pt x="76103" y="13573"/>
                      <a:pt x="76147" y="13573"/>
                    </a:cubicBezTo>
                    <a:close/>
                    <a:moveTo>
                      <a:pt x="84774" y="13833"/>
                    </a:moveTo>
                    <a:cubicBezTo>
                      <a:pt x="84797" y="13833"/>
                      <a:pt x="84814" y="13835"/>
                      <a:pt x="84825" y="13838"/>
                    </a:cubicBezTo>
                    <a:cubicBezTo>
                      <a:pt x="84835" y="13853"/>
                      <a:pt x="84638" y="13877"/>
                      <a:pt x="84312" y="13904"/>
                    </a:cubicBezTo>
                    <a:lnTo>
                      <a:pt x="84312" y="13904"/>
                    </a:lnTo>
                    <a:cubicBezTo>
                      <a:pt x="84510" y="13859"/>
                      <a:pt x="84684" y="13833"/>
                      <a:pt x="84774" y="13833"/>
                    </a:cubicBezTo>
                    <a:close/>
                    <a:moveTo>
                      <a:pt x="86520" y="13650"/>
                    </a:moveTo>
                    <a:cubicBezTo>
                      <a:pt x="86667" y="13650"/>
                      <a:pt x="86813" y="13671"/>
                      <a:pt x="86813" y="13713"/>
                    </a:cubicBezTo>
                    <a:cubicBezTo>
                      <a:pt x="86813" y="13733"/>
                      <a:pt x="86562" y="13859"/>
                      <a:pt x="86457" y="13922"/>
                    </a:cubicBezTo>
                    <a:cubicBezTo>
                      <a:pt x="86405" y="13943"/>
                      <a:pt x="86353" y="13953"/>
                      <a:pt x="86311" y="13953"/>
                    </a:cubicBezTo>
                    <a:cubicBezTo>
                      <a:pt x="86269" y="13953"/>
                      <a:pt x="86238" y="13943"/>
                      <a:pt x="86227" y="13922"/>
                    </a:cubicBezTo>
                    <a:cubicBezTo>
                      <a:pt x="86206" y="13901"/>
                      <a:pt x="86395" y="13671"/>
                      <a:pt x="86520" y="13650"/>
                    </a:cubicBezTo>
                    <a:close/>
                    <a:moveTo>
                      <a:pt x="69073" y="13375"/>
                    </a:moveTo>
                    <a:cubicBezTo>
                      <a:pt x="69484" y="13375"/>
                      <a:pt x="69822" y="13388"/>
                      <a:pt x="69970" y="13420"/>
                    </a:cubicBezTo>
                    <a:cubicBezTo>
                      <a:pt x="70430" y="13503"/>
                      <a:pt x="70137" y="13754"/>
                      <a:pt x="69886" y="13838"/>
                    </a:cubicBezTo>
                    <a:cubicBezTo>
                      <a:pt x="69759" y="13877"/>
                      <a:pt x="69637" y="13893"/>
                      <a:pt x="69537" y="13893"/>
                    </a:cubicBezTo>
                    <a:cubicBezTo>
                      <a:pt x="69421" y="13893"/>
                      <a:pt x="69334" y="13872"/>
                      <a:pt x="69300" y="13838"/>
                    </a:cubicBezTo>
                    <a:cubicBezTo>
                      <a:pt x="69287" y="13818"/>
                      <a:pt x="68893" y="13811"/>
                      <a:pt x="68317" y="13811"/>
                    </a:cubicBezTo>
                    <a:cubicBezTo>
                      <a:pt x="67077" y="13811"/>
                      <a:pt x="64991" y="13845"/>
                      <a:pt x="64048" y="13859"/>
                    </a:cubicBezTo>
                    <a:cubicBezTo>
                      <a:pt x="62667" y="13880"/>
                      <a:pt x="61454" y="13943"/>
                      <a:pt x="61433" y="13964"/>
                    </a:cubicBezTo>
                    <a:cubicBezTo>
                      <a:pt x="61430" y="13966"/>
                      <a:pt x="61415" y="13968"/>
                      <a:pt x="61390" y="13968"/>
                    </a:cubicBezTo>
                    <a:cubicBezTo>
                      <a:pt x="61228" y="13968"/>
                      <a:pt x="60658" y="13913"/>
                      <a:pt x="60386" y="13859"/>
                    </a:cubicBezTo>
                    <a:cubicBezTo>
                      <a:pt x="60094" y="13817"/>
                      <a:pt x="60386" y="13775"/>
                      <a:pt x="61077" y="13775"/>
                    </a:cubicBezTo>
                    <a:lnTo>
                      <a:pt x="61516" y="13629"/>
                    </a:lnTo>
                    <a:lnTo>
                      <a:pt x="61977" y="13461"/>
                    </a:lnTo>
                    <a:cubicBezTo>
                      <a:pt x="62188" y="13498"/>
                      <a:pt x="62463" y="13515"/>
                      <a:pt x="62750" y="13515"/>
                    </a:cubicBezTo>
                    <a:cubicBezTo>
                      <a:pt x="63117" y="13515"/>
                      <a:pt x="63503" y="13488"/>
                      <a:pt x="63797" y="13441"/>
                    </a:cubicBezTo>
                    <a:lnTo>
                      <a:pt x="64278" y="13420"/>
                    </a:lnTo>
                    <a:lnTo>
                      <a:pt x="64739" y="13399"/>
                    </a:lnTo>
                    <a:cubicBezTo>
                      <a:pt x="65067" y="13470"/>
                      <a:pt x="65553" y="13503"/>
                      <a:pt x="65981" y="13503"/>
                    </a:cubicBezTo>
                    <a:cubicBezTo>
                      <a:pt x="66179" y="13503"/>
                      <a:pt x="66365" y="13496"/>
                      <a:pt x="66517" y="13482"/>
                    </a:cubicBezTo>
                    <a:cubicBezTo>
                      <a:pt x="66836" y="13439"/>
                      <a:pt x="68143" y="13375"/>
                      <a:pt x="69073" y="13375"/>
                    </a:cubicBezTo>
                    <a:close/>
                    <a:moveTo>
                      <a:pt x="94081" y="13916"/>
                    </a:moveTo>
                    <a:cubicBezTo>
                      <a:pt x="94258" y="13916"/>
                      <a:pt x="94488" y="13947"/>
                      <a:pt x="94471" y="13964"/>
                    </a:cubicBezTo>
                    <a:cubicBezTo>
                      <a:pt x="94471" y="14006"/>
                      <a:pt x="94094" y="14026"/>
                      <a:pt x="93969" y="14047"/>
                    </a:cubicBezTo>
                    <a:cubicBezTo>
                      <a:pt x="93955" y="14050"/>
                      <a:pt x="93941" y="14051"/>
                      <a:pt x="93928" y="14051"/>
                    </a:cubicBezTo>
                    <a:cubicBezTo>
                      <a:pt x="93817" y="14051"/>
                      <a:pt x="93718" y="13982"/>
                      <a:pt x="93718" y="13964"/>
                    </a:cubicBezTo>
                    <a:cubicBezTo>
                      <a:pt x="93718" y="13943"/>
                      <a:pt x="93843" y="13922"/>
                      <a:pt x="93969" y="13922"/>
                    </a:cubicBezTo>
                    <a:cubicBezTo>
                      <a:pt x="94001" y="13918"/>
                      <a:pt x="94040" y="13916"/>
                      <a:pt x="94081" y="13916"/>
                    </a:cubicBezTo>
                    <a:close/>
                    <a:moveTo>
                      <a:pt x="80703" y="14089"/>
                    </a:moveTo>
                    <a:cubicBezTo>
                      <a:pt x="80655" y="14102"/>
                      <a:pt x="80600" y="14114"/>
                      <a:pt x="80538" y="14126"/>
                    </a:cubicBezTo>
                    <a:lnTo>
                      <a:pt x="80538" y="14126"/>
                    </a:lnTo>
                    <a:cubicBezTo>
                      <a:pt x="80624" y="14123"/>
                      <a:pt x="80714" y="14119"/>
                      <a:pt x="80805" y="14115"/>
                    </a:cubicBezTo>
                    <a:lnTo>
                      <a:pt x="80805" y="14115"/>
                    </a:lnTo>
                    <a:lnTo>
                      <a:pt x="80703" y="14089"/>
                    </a:lnTo>
                    <a:close/>
                    <a:moveTo>
                      <a:pt x="11614" y="14006"/>
                    </a:moveTo>
                    <a:lnTo>
                      <a:pt x="11614" y="14006"/>
                    </a:lnTo>
                    <a:cubicBezTo>
                      <a:pt x="11470" y="14111"/>
                      <a:pt x="11322" y="14150"/>
                      <a:pt x="11174" y="14150"/>
                    </a:cubicBezTo>
                    <a:cubicBezTo>
                      <a:pt x="10998" y="14150"/>
                      <a:pt x="10821" y="14095"/>
                      <a:pt x="10651" y="14026"/>
                    </a:cubicBezTo>
                    <a:cubicBezTo>
                      <a:pt x="10986" y="14026"/>
                      <a:pt x="11300" y="14026"/>
                      <a:pt x="11614" y="14006"/>
                    </a:cubicBezTo>
                    <a:close/>
                    <a:moveTo>
                      <a:pt x="37021" y="14060"/>
                    </a:moveTo>
                    <a:cubicBezTo>
                      <a:pt x="37344" y="14060"/>
                      <a:pt x="37580" y="14079"/>
                      <a:pt x="37580" y="14110"/>
                    </a:cubicBezTo>
                    <a:cubicBezTo>
                      <a:pt x="37580" y="14131"/>
                      <a:pt x="37161" y="14152"/>
                      <a:pt x="36638" y="14152"/>
                    </a:cubicBezTo>
                    <a:cubicBezTo>
                      <a:pt x="36115" y="14152"/>
                      <a:pt x="34755" y="14131"/>
                      <a:pt x="34755" y="14131"/>
                    </a:cubicBezTo>
                    <a:cubicBezTo>
                      <a:pt x="34755" y="14131"/>
                      <a:pt x="36115" y="14068"/>
                      <a:pt x="36638" y="14068"/>
                    </a:cubicBezTo>
                    <a:cubicBezTo>
                      <a:pt x="36773" y="14063"/>
                      <a:pt x="36903" y="14060"/>
                      <a:pt x="37021" y="14060"/>
                    </a:cubicBezTo>
                    <a:close/>
                    <a:moveTo>
                      <a:pt x="74876" y="14072"/>
                    </a:moveTo>
                    <a:cubicBezTo>
                      <a:pt x="75035" y="14072"/>
                      <a:pt x="75181" y="14084"/>
                      <a:pt x="75242" y="14110"/>
                    </a:cubicBezTo>
                    <a:cubicBezTo>
                      <a:pt x="75410" y="14152"/>
                      <a:pt x="74803" y="14236"/>
                      <a:pt x="74531" y="14236"/>
                    </a:cubicBezTo>
                    <a:cubicBezTo>
                      <a:pt x="74301" y="14236"/>
                      <a:pt x="74196" y="14215"/>
                      <a:pt x="74322" y="14131"/>
                    </a:cubicBezTo>
                    <a:cubicBezTo>
                      <a:pt x="74407" y="14095"/>
                      <a:pt x="74654" y="14072"/>
                      <a:pt x="74876" y="14072"/>
                    </a:cubicBezTo>
                    <a:close/>
                    <a:moveTo>
                      <a:pt x="143286" y="13754"/>
                    </a:moveTo>
                    <a:lnTo>
                      <a:pt x="143370" y="13796"/>
                    </a:lnTo>
                    <a:lnTo>
                      <a:pt x="143767" y="13838"/>
                    </a:lnTo>
                    <a:cubicBezTo>
                      <a:pt x="144206" y="13922"/>
                      <a:pt x="144583" y="14089"/>
                      <a:pt x="144583" y="14173"/>
                    </a:cubicBezTo>
                    <a:cubicBezTo>
                      <a:pt x="144583" y="14208"/>
                      <a:pt x="144547" y="14225"/>
                      <a:pt x="144483" y="14225"/>
                    </a:cubicBezTo>
                    <a:cubicBezTo>
                      <a:pt x="144394" y="14225"/>
                      <a:pt x="144252" y="14192"/>
                      <a:pt x="144081" y="14131"/>
                    </a:cubicBezTo>
                    <a:lnTo>
                      <a:pt x="143642" y="14131"/>
                    </a:lnTo>
                    <a:cubicBezTo>
                      <a:pt x="143467" y="14218"/>
                      <a:pt x="143278" y="14262"/>
                      <a:pt x="143196" y="14262"/>
                    </a:cubicBezTo>
                    <a:cubicBezTo>
                      <a:pt x="143179" y="14262"/>
                      <a:pt x="143167" y="14260"/>
                      <a:pt x="143160" y="14257"/>
                    </a:cubicBezTo>
                    <a:cubicBezTo>
                      <a:pt x="143139" y="14236"/>
                      <a:pt x="143160" y="14173"/>
                      <a:pt x="143202" y="14152"/>
                    </a:cubicBezTo>
                    <a:cubicBezTo>
                      <a:pt x="143244" y="14131"/>
                      <a:pt x="143223" y="13922"/>
                      <a:pt x="143160" y="13922"/>
                    </a:cubicBezTo>
                    <a:cubicBezTo>
                      <a:pt x="143139" y="13859"/>
                      <a:pt x="143181" y="13817"/>
                      <a:pt x="143286" y="13754"/>
                    </a:cubicBezTo>
                    <a:close/>
                    <a:moveTo>
                      <a:pt x="142553" y="14149"/>
                    </a:moveTo>
                    <a:cubicBezTo>
                      <a:pt x="142608" y="14149"/>
                      <a:pt x="142658" y="14217"/>
                      <a:pt x="142658" y="14236"/>
                    </a:cubicBezTo>
                    <a:cubicBezTo>
                      <a:pt x="142658" y="14257"/>
                      <a:pt x="142616" y="14278"/>
                      <a:pt x="142554" y="14278"/>
                    </a:cubicBezTo>
                    <a:cubicBezTo>
                      <a:pt x="142512" y="14278"/>
                      <a:pt x="142323" y="14257"/>
                      <a:pt x="142323" y="14236"/>
                    </a:cubicBezTo>
                    <a:cubicBezTo>
                      <a:pt x="142323" y="14236"/>
                      <a:pt x="142491" y="14173"/>
                      <a:pt x="142533" y="14152"/>
                    </a:cubicBezTo>
                    <a:cubicBezTo>
                      <a:pt x="142539" y="14150"/>
                      <a:pt x="142546" y="14149"/>
                      <a:pt x="142553" y="14149"/>
                    </a:cubicBezTo>
                    <a:close/>
                    <a:moveTo>
                      <a:pt x="28724" y="14088"/>
                    </a:moveTo>
                    <a:cubicBezTo>
                      <a:pt x="28973" y="14088"/>
                      <a:pt x="29656" y="14216"/>
                      <a:pt x="30195" y="14282"/>
                    </a:cubicBezTo>
                    <a:lnTo>
                      <a:pt x="30195" y="14282"/>
                    </a:lnTo>
                    <a:cubicBezTo>
                      <a:pt x="29836" y="14300"/>
                      <a:pt x="29247" y="14309"/>
                      <a:pt x="28729" y="14309"/>
                    </a:cubicBezTo>
                    <a:cubicBezTo>
                      <a:pt x="28169" y="14309"/>
                      <a:pt x="27693" y="14298"/>
                      <a:pt x="27683" y="14278"/>
                    </a:cubicBezTo>
                    <a:cubicBezTo>
                      <a:pt x="27683" y="14257"/>
                      <a:pt x="28394" y="14152"/>
                      <a:pt x="28687" y="14089"/>
                    </a:cubicBezTo>
                    <a:cubicBezTo>
                      <a:pt x="28698" y="14088"/>
                      <a:pt x="28710" y="14088"/>
                      <a:pt x="28724" y="14088"/>
                    </a:cubicBezTo>
                    <a:close/>
                    <a:moveTo>
                      <a:pt x="70304" y="14236"/>
                    </a:moveTo>
                    <a:cubicBezTo>
                      <a:pt x="70660" y="14236"/>
                      <a:pt x="71602" y="14278"/>
                      <a:pt x="71602" y="14319"/>
                    </a:cubicBezTo>
                    <a:cubicBezTo>
                      <a:pt x="71602" y="14340"/>
                      <a:pt x="70660" y="14382"/>
                      <a:pt x="70304" y="14382"/>
                    </a:cubicBezTo>
                    <a:cubicBezTo>
                      <a:pt x="70231" y="14390"/>
                      <a:pt x="70161" y="14394"/>
                      <a:pt x="70097" y="14394"/>
                    </a:cubicBezTo>
                    <a:cubicBezTo>
                      <a:pt x="69832" y="14394"/>
                      <a:pt x="69656" y="14336"/>
                      <a:pt x="69656" y="14319"/>
                    </a:cubicBezTo>
                    <a:cubicBezTo>
                      <a:pt x="69656" y="14257"/>
                      <a:pt x="69928" y="14236"/>
                      <a:pt x="70304" y="14236"/>
                    </a:cubicBezTo>
                    <a:close/>
                    <a:moveTo>
                      <a:pt x="47050" y="13668"/>
                    </a:moveTo>
                    <a:cubicBezTo>
                      <a:pt x="47530" y="13668"/>
                      <a:pt x="48005" y="13762"/>
                      <a:pt x="48062" y="13838"/>
                    </a:cubicBezTo>
                    <a:cubicBezTo>
                      <a:pt x="48093" y="13868"/>
                      <a:pt x="48829" y="13879"/>
                      <a:pt x="49856" y="13879"/>
                    </a:cubicBezTo>
                    <a:cubicBezTo>
                      <a:pt x="51685" y="13879"/>
                      <a:pt x="54436" y="13844"/>
                      <a:pt x="55762" y="13817"/>
                    </a:cubicBezTo>
                    <a:cubicBezTo>
                      <a:pt x="57076" y="13777"/>
                      <a:pt x="58237" y="13763"/>
                      <a:pt x="58912" y="13763"/>
                    </a:cubicBezTo>
                    <a:cubicBezTo>
                      <a:pt x="59302" y="13763"/>
                      <a:pt x="59529" y="13768"/>
                      <a:pt x="59529" y="13775"/>
                    </a:cubicBezTo>
                    <a:cubicBezTo>
                      <a:pt x="59529" y="13817"/>
                      <a:pt x="59403" y="13859"/>
                      <a:pt x="59215" y="13880"/>
                    </a:cubicBezTo>
                    <a:lnTo>
                      <a:pt x="59047" y="13880"/>
                    </a:lnTo>
                    <a:cubicBezTo>
                      <a:pt x="57625" y="13943"/>
                      <a:pt x="56139" y="13943"/>
                      <a:pt x="54716" y="13985"/>
                    </a:cubicBezTo>
                    <a:lnTo>
                      <a:pt x="54507" y="13985"/>
                    </a:lnTo>
                    <a:cubicBezTo>
                      <a:pt x="54443" y="13999"/>
                      <a:pt x="54368" y="14005"/>
                      <a:pt x="54289" y="14005"/>
                    </a:cubicBezTo>
                    <a:cubicBezTo>
                      <a:pt x="54065" y="14005"/>
                      <a:pt x="53808" y="13961"/>
                      <a:pt x="53662" y="13961"/>
                    </a:cubicBezTo>
                    <a:cubicBezTo>
                      <a:pt x="53641" y="13961"/>
                      <a:pt x="53623" y="13962"/>
                      <a:pt x="53607" y="13964"/>
                    </a:cubicBezTo>
                    <a:cubicBezTo>
                      <a:pt x="53482" y="13985"/>
                      <a:pt x="51473" y="14047"/>
                      <a:pt x="49192" y="14089"/>
                    </a:cubicBezTo>
                    <a:cubicBezTo>
                      <a:pt x="49192" y="14089"/>
                      <a:pt x="47623" y="14152"/>
                      <a:pt x="44757" y="14194"/>
                    </a:cubicBezTo>
                    <a:lnTo>
                      <a:pt x="44275" y="14194"/>
                    </a:lnTo>
                    <a:cubicBezTo>
                      <a:pt x="43752" y="14194"/>
                      <a:pt x="42999" y="14278"/>
                      <a:pt x="42601" y="14340"/>
                    </a:cubicBezTo>
                    <a:lnTo>
                      <a:pt x="42246" y="14068"/>
                    </a:lnTo>
                    <a:cubicBezTo>
                      <a:pt x="42170" y="14021"/>
                      <a:pt x="42044" y="13999"/>
                      <a:pt x="41909" y="13999"/>
                    </a:cubicBezTo>
                    <a:cubicBezTo>
                      <a:pt x="41744" y="13999"/>
                      <a:pt x="41566" y="14032"/>
                      <a:pt x="41451" y="14089"/>
                    </a:cubicBezTo>
                    <a:lnTo>
                      <a:pt x="40739" y="14466"/>
                    </a:lnTo>
                    <a:cubicBezTo>
                      <a:pt x="39944" y="14340"/>
                      <a:pt x="39316" y="14194"/>
                      <a:pt x="39337" y="14173"/>
                    </a:cubicBezTo>
                    <a:cubicBezTo>
                      <a:pt x="39358" y="14152"/>
                      <a:pt x="40802" y="14006"/>
                      <a:pt x="41220" y="13985"/>
                    </a:cubicBezTo>
                    <a:cubicBezTo>
                      <a:pt x="41744" y="13943"/>
                      <a:pt x="43564" y="13838"/>
                      <a:pt x="44087" y="13838"/>
                    </a:cubicBezTo>
                    <a:cubicBezTo>
                      <a:pt x="44652" y="13817"/>
                      <a:pt x="46389" y="13713"/>
                      <a:pt x="46912" y="13671"/>
                    </a:cubicBezTo>
                    <a:cubicBezTo>
                      <a:pt x="46958" y="13669"/>
                      <a:pt x="47004" y="13668"/>
                      <a:pt x="47050" y="13668"/>
                    </a:cubicBezTo>
                    <a:close/>
                    <a:moveTo>
                      <a:pt x="20045" y="14390"/>
                    </a:moveTo>
                    <a:cubicBezTo>
                      <a:pt x="20356" y="14390"/>
                      <a:pt x="20664" y="14433"/>
                      <a:pt x="20966" y="14487"/>
                    </a:cubicBezTo>
                    <a:cubicBezTo>
                      <a:pt x="20381" y="14487"/>
                      <a:pt x="19774" y="14529"/>
                      <a:pt x="19167" y="14529"/>
                    </a:cubicBezTo>
                    <a:cubicBezTo>
                      <a:pt x="19460" y="14427"/>
                      <a:pt x="19754" y="14390"/>
                      <a:pt x="20045" y="14390"/>
                    </a:cubicBezTo>
                    <a:close/>
                    <a:moveTo>
                      <a:pt x="16286" y="14594"/>
                    </a:moveTo>
                    <a:cubicBezTo>
                      <a:pt x="16305" y="14594"/>
                      <a:pt x="16295" y="14604"/>
                      <a:pt x="16253" y="14604"/>
                    </a:cubicBezTo>
                    <a:cubicBezTo>
                      <a:pt x="16247" y="14604"/>
                      <a:pt x="16241" y="14604"/>
                      <a:pt x="16235" y="14603"/>
                    </a:cubicBezTo>
                    <a:lnTo>
                      <a:pt x="16235" y="14603"/>
                    </a:lnTo>
                    <a:cubicBezTo>
                      <a:pt x="16259" y="14597"/>
                      <a:pt x="16276" y="14594"/>
                      <a:pt x="16286" y="14594"/>
                    </a:cubicBezTo>
                    <a:close/>
                    <a:moveTo>
                      <a:pt x="26443" y="14222"/>
                    </a:moveTo>
                    <a:cubicBezTo>
                      <a:pt x="26806" y="14222"/>
                      <a:pt x="27025" y="14271"/>
                      <a:pt x="26992" y="14319"/>
                    </a:cubicBezTo>
                    <a:cubicBezTo>
                      <a:pt x="26930" y="14361"/>
                      <a:pt x="26930" y="14570"/>
                      <a:pt x="26992" y="14654"/>
                    </a:cubicBezTo>
                    <a:cubicBezTo>
                      <a:pt x="27034" y="14696"/>
                      <a:pt x="26679" y="14780"/>
                      <a:pt x="26553" y="14780"/>
                    </a:cubicBezTo>
                    <a:cubicBezTo>
                      <a:pt x="26545" y="14781"/>
                      <a:pt x="26536" y="14781"/>
                      <a:pt x="26526" y="14781"/>
                    </a:cubicBezTo>
                    <a:cubicBezTo>
                      <a:pt x="26376" y="14781"/>
                      <a:pt x="26131" y="14628"/>
                      <a:pt x="26072" y="14550"/>
                    </a:cubicBezTo>
                    <a:cubicBezTo>
                      <a:pt x="26030" y="14466"/>
                      <a:pt x="25046" y="14445"/>
                      <a:pt x="24733" y="14445"/>
                    </a:cubicBezTo>
                    <a:cubicBezTo>
                      <a:pt x="24419" y="14445"/>
                      <a:pt x="24168" y="14403"/>
                      <a:pt x="24147" y="14361"/>
                    </a:cubicBezTo>
                    <a:lnTo>
                      <a:pt x="24147" y="14340"/>
                    </a:lnTo>
                    <a:lnTo>
                      <a:pt x="24168" y="14319"/>
                    </a:lnTo>
                    <a:cubicBezTo>
                      <a:pt x="24189" y="14278"/>
                      <a:pt x="25570" y="14236"/>
                      <a:pt x="26093" y="14236"/>
                    </a:cubicBezTo>
                    <a:cubicBezTo>
                      <a:pt x="26220" y="14226"/>
                      <a:pt x="26338" y="14222"/>
                      <a:pt x="26443" y="14222"/>
                    </a:cubicBezTo>
                    <a:close/>
                    <a:moveTo>
                      <a:pt x="15408" y="14688"/>
                    </a:moveTo>
                    <a:cubicBezTo>
                      <a:pt x="15435" y="14688"/>
                      <a:pt x="15461" y="14691"/>
                      <a:pt x="15484" y="14696"/>
                    </a:cubicBezTo>
                    <a:cubicBezTo>
                      <a:pt x="15505" y="14701"/>
                      <a:pt x="15527" y="14704"/>
                      <a:pt x="15550" y="14707"/>
                    </a:cubicBezTo>
                    <a:lnTo>
                      <a:pt x="15550" y="14707"/>
                    </a:lnTo>
                    <a:cubicBezTo>
                      <a:pt x="15378" y="14756"/>
                      <a:pt x="15221" y="14801"/>
                      <a:pt x="15150" y="14801"/>
                    </a:cubicBezTo>
                    <a:cubicBezTo>
                      <a:pt x="14985" y="14801"/>
                      <a:pt x="15221" y="14688"/>
                      <a:pt x="15408" y="14688"/>
                    </a:cubicBezTo>
                    <a:close/>
                    <a:moveTo>
                      <a:pt x="31114" y="14717"/>
                    </a:moveTo>
                    <a:cubicBezTo>
                      <a:pt x="31198" y="14717"/>
                      <a:pt x="31407" y="14759"/>
                      <a:pt x="31407" y="14780"/>
                    </a:cubicBezTo>
                    <a:cubicBezTo>
                      <a:pt x="31407" y="14780"/>
                      <a:pt x="31198" y="14801"/>
                      <a:pt x="31114" y="14801"/>
                    </a:cubicBezTo>
                    <a:cubicBezTo>
                      <a:pt x="31031" y="14801"/>
                      <a:pt x="30989" y="14780"/>
                      <a:pt x="30989" y="14759"/>
                    </a:cubicBezTo>
                    <a:cubicBezTo>
                      <a:pt x="30989" y="14759"/>
                      <a:pt x="31031" y="14717"/>
                      <a:pt x="31114" y="14717"/>
                    </a:cubicBezTo>
                    <a:close/>
                    <a:moveTo>
                      <a:pt x="27892" y="14755"/>
                    </a:moveTo>
                    <a:cubicBezTo>
                      <a:pt x="27976" y="14755"/>
                      <a:pt x="28039" y="14806"/>
                      <a:pt x="28039" y="14842"/>
                    </a:cubicBezTo>
                    <a:cubicBezTo>
                      <a:pt x="28039" y="14863"/>
                      <a:pt x="27955" y="14884"/>
                      <a:pt x="27850" y="14884"/>
                    </a:cubicBezTo>
                    <a:cubicBezTo>
                      <a:pt x="27834" y="14888"/>
                      <a:pt x="27811" y="14890"/>
                      <a:pt x="27785" y="14890"/>
                    </a:cubicBezTo>
                    <a:cubicBezTo>
                      <a:pt x="27673" y="14890"/>
                      <a:pt x="27495" y="14859"/>
                      <a:pt x="27495" y="14842"/>
                    </a:cubicBezTo>
                    <a:cubicBezTo>
                      <a:pt x="27495" y="14842"/>
                      <a:pt x="27746" y="14780"/>
                      <a:pt x="27850" y="14759"/>
                    </a:cubicBezTo>
                    <a:cubicBezTo>
                      <a:pt x="27865" y="14756"/>
                      <a:pt x="27878" y="14755"/>
                      <a:pt x="27892" y="14755"/>
                    </a:cubicBezTo>
                    <a:close/>
                    <a:moveTo>
                      <a:pt x="34494" y="14797"/>
                    </a:moveTo>
                    <a:cubicBezTo>
                      <a:pt x="34630" y="14797"/>
                      <a:pt x="34713" y="14866"/>
                      <a:pt x="34713" y="14884"/>
                    </a:cubicBezTo>
                    <a:cubicBezTo>
                      <a:pt x="34713" y="14905"/>
                      <a:pt x="34567" y="14947"/>
                      <a:pt x="34441" y="14947"/>
                    </a:cubicBezTo>
                    <a:cubicBezTo>
                      <a:pt x="34316" y="14947"/>
                      <a:pt x="33918" y="14905"/>
                      <a:pt x="33939" y="14884"/>
                    </a:cubicBezTo>
                    <a:cubicBezTo>
                      <a:pt x="33939" y="14863"/>
                      <a:pt x="34316" y="14801"/>
                      <a:pt x="34441" y="14801"/>
                    </a:cubicBezTo>
                    <a:cubicBezTo>
                      <a:pt x="34460" y="14798"/>
                      <a:pt x="34477" y="14797"/>
                      <a:pt x="34494" y="14797"/>
                    </a:cubicBezTo>
                    <a:close/>
                    <a:moveTo>
                      <a:pt x="134951" y="13919"/>
                    </a:moveTo>
                    <a:cubicBezTo>
                      <a:pt x="135844" y="13919"/>
                      <a:pt x="136282" y="14016"/>
                      <a:pt x="135900" y="14131"/>
                    </a:cubicBezTo>
                    <a:cubicBezTo>
                      <a:pt x="135460" y="14278"/>
                      <a:pt x="133849" y="14884"/>
                      <a:pt x="133012" y="14884"/>
                    </a:cubicBezTo>
                    <a:lnTo>
                      <a:pt x="132259" y="14905"/>
                    </a:lnTo>
                    <a:lnTo>
                      <a:pt x="131527" y="14947"/>
                    </a:lnTo>
                    <a:cubicBezTo>
                      <a:pt x="131437" y="14949"/>
                      <a:pt x="131350" y="14950"/>
                      <a:pt x="131265" y="14950"/>
                    </a:cubicBezTo>
                    <a:cubicBezTo>
                      <a:pt x="130576" y="14950"/>
                      <a:pt x="130062" y="14882"/>
                      <a:pt x="130062" y="14863"/>
                    </a:cubicBezTo>
                    <a:cubicBezTo>
                      <a:pt x="130062" y="14822"/>
                      <a:pt x="130732" y="14780"/>
                      <a:pt x="131004" y="14780"/>
                    </a:cubicBezTo>
                    <a:cubicBezTo>
                      <a:pt x="131255" y="14780"/>
                      <a:pt x="131506" y="14570"/>
                      <a:pt x="131506" y="14508"/>
                    </a:cubicBezTo>
                    <a:cubicBezTo>
                      <a:pt x="131506" y="14445"/>
                      <a:pt x="131213" y="14361"/>
                      <a:pt x="131108" y="14361"/>
                    </a:cubicBezTo>
                    <a:cubicBezTo>
                      <a:pt x="131004" y="14361"/>
                      <a:pt x="130941" y="14278"/>
                      <a:pt x="130983" y="14194"/>
                    </a:cubicBezTo>
                    <a:lnTo>
                      <a:pt x="131004" y="14194"/>
                    </a:lnTo>
                    <a:cubicBezTo>
                      <a:pt x="131451" y="14194"/>
                      <a:pt x="131807" y="13959"/>
                      <a:pt x="132258" y="13959"/>
                    </a:cubicBezTo>
                    <a:cubicBezTo>
                      <a:pt x="132293" y="13959"/>
                      <a:pt x="132328" y="13961"/>
                      <a:pt x="132364" y="13964"/>
                    </a:cubicBezTo>
                    <a:cubicBezTo>
                      <a:pt x="132478" y="13981"/>
                      <a:pt x="132595" y="13987"/>
                      <a:pt x="132715" y="13987"/>
                    </a:cubicBezTo>
                    <a:cubicBezTo>
                      <a:pt x="133033" y="13987"/>
                      <a:pt x="133368" y="13943"/>
                      <a:pt x="133703" y="13943"/>
                    </a:cubicBezTo>
                    <a:lnTo>
                      <a:pt x="134686" y="13922"/>
                    </a:lnTo>
                    <a:cubicBezTo>
                      <a:pt x="134778" y="13920"/>
                      <a:pt x="134867" y="13919"/>
                      <a:pt x="134951" y="13919"/>
                    </a:cubicBezTo>
                    <a:close/>
                    <a:moveTo>
                      <a:pt x="128765" y="15910"/>
                    </a:moveTo>
                    <a:cubicBezTo>
                      <a:pt x="128765" y="15910"/>
                      <a:pt x="128786" y="16014"/>
                      <a:pt x="128786" y="16035"/>
                    </a:cubicBezTo>
                    <a:cubicBezTo>
                      <a:pt x="128786" y="16056"/>
                      <a:pt x="128723" y="16077"/>
                      <a:pt x="128723" y="16077"/>
                    </a:cubicBezTo>
                    <a:cubicBezTo>
                      <a:pt x="128702" y="16077"/>
                      <a:pt x="128702" y="16056"/>
                      <a:pt x="128702" y="16035"/>
                    </a:cubicBezTo>
                    <a:cubicBezTo>
                      <a:pt x="128702" y="16014"/>
                      <a:pt x="128765" y="15910"/>
                      <a:pt x="128765" y="15910"/>
                    </a:cubicBezTo>
                    <a:close/>
                    <a:moveTo>
                      <a:pt x="132532" y="0"/>
                    </a:moveTo>
                    <a:cubicBezTo>
                      <a:pt x="132310" y="0"/>
                      <a:pt x="132118" y="2"/>
                      <a:pt x="131966" y="8"/>
                    </a:cubicBezTo>
                    <a:cubicBezTo>
                      <a:pt x="130774" y="29"/>
                      <a:pt x="124936" y="154"/>
                      <a:pt x="123074" y="217"/>
                    </a:cubicBezTo>
                    <a:cubicBezTo>
                      <a:pt x="121372" y="256"/>
                      <a:pt x="115830" y="366"/>
                      <a:pt x="113561" y="366"/>
                    </a:cubicBezTo>
                    <a:cubicBezTo>
                      <a:pt x="113375" y="366"/>
                      <a:pt x="113210" y="365"/>
                      <a:pt x="113072" y="363"/>
                    </a:cubicBezTo>
                    <a:cubicBezTo>
                      <a:pt x="111770" y="349"/>
                      <a:pt x="110248" y="334"/>
                      <a:pt x="109136" y="334"/>
                    </a:cubicBezTo>
                    <a:cubicBezTo>
                      <a:pt x="108675" y="334"/>
                      <a:pt x="108284" y="336"/>
                      <a:pt x="108009" y="342"/>
                    </a:cubicBezTo>
                    <a:lnTo>
                      <a:pt x="107151" y="363"/>
                    </a:lnTo>
                    <a:lnTo>
                      <a:pt x="107025" y="363"/>
                    </a:lnTo>
                    <a:cubicBezTo>
                      <a:pt x="106795" y="363"/>
                      <a:pt x="106900" y="593"/>
                      <a:pt x="106942" y="656"/>
                    </a:cubicBezTo>
                    <a:cubicBezTo>
                      <a:pt x="106979" y="675"/>
                      <a:pt x="107385" y="685"/>
                      <a:pt x="108027" y="685"/>
                    </a:cubicBezTo>
                    <a:cubicBezTo>
                      <a:pt x="108813" y="685"/>
                      <a:pt x="109954" y="670"/>
                      <a:pt x="111210" y="635"/>
                    </a:cubicBezTo>
                    <a:cubicBezTo>
                      <a:pt x="111210" y="635"/>
                      <a:pt x="111942" y="593"/>
                      <a:pt x="114369" y="593"/>
                    </a:cubicBezTo>
                    <a:lnTo>
                      <a:pt x="117508" y="593"/>
                    </a:lnTo>
                    <a:cubicBezTo>
                      <a:pt x="119349" y="593"/>
                      <a:pt x="122597" y="647"/>
                      <a:pt x="124347" y="647"/>
                    </a:cubicBezTo>
                    <a:cubicBezTo>
                      <a:pt x="124784" y="647"/>
                      <a:pt x="125128" y="644"/>
                      <a:pt x="125333" y="635"/>
                    </a:cubicBezTo>
                    <a:cubicBezTo>
                      <a:pt x="126133" y="584"/>
                      <a:pt x="128605" y="519"/>
                      <a:pt x="130053" y="519"/>
                    </a:cubicBezTo>
                    <a:cubicBezTo>
                      <a:pt x="130386" y="519"/>
                      <a:pt x="130665" y="523"/>
                      <a:pt x="130857" y="531"/>
                    </a:cubicBezTo>
                    <a:cubicBezTo>
                      <a:pt x="131775" y="531"/>
                      <a:pt x="134844" y="658"/>
                      <a:pt x="136065" y="658"/>
                    </a:cubicBezTo>
                    <a:cubicBezTo>
                      <a:pt x="136153" y="658"/>
                      <a:pt x="136230" y="658"/>
                      <a:pt x="136297" y="656"/>
                    </a:cubicBezTo>
                    <a:cubicBezTo>
                      <a:pt x="136420" y="654"/>
                      <a:pt x="136557" y="652"/>
                      <a:pt x="136705" y="652"/>
                    </a:cubicBezTo>
                    <a:cubicBezTo>
                      <a:pt x="137742" y="652"/>
                      <a:pt x="139323" y="716"/>
                      <a:pt x="140440" y="845"/>
                    </a:cubicBezTo>
                    <a:lnTo>
                      <a:pt x="141654" y="761"/>
                    </a:lnTo>
                    <a:lnTo>
                      <a:pt x="142533" y="698"/>
                    </a:lnTo>
                    <a:cubicBezTo>
                      <a:pt x="143662" y="845"/>
                      <a:pt x="143955" y="1054"/>
                      <a:pt x="143202" y="1179"/>
                    </a:cubicBezTo>
                    <a:lnTo>
                      <a:pt x="142616" y="1284"/>
                    </a:lnTo>
                    <a:lnTo>
                      <a:pt x="142491" y="1305"/>
                    </a:lnTo>
                    <a:cubicBezTo>
                      <a:pt x="142323" y="1305"/>
                      <a:pt x="141863" y="1221"/>
                      <a:pt x="141445" y="1158"/>
                    </a:cubicBezTo>
                    <a:lnTo>
                      <a:pt x="141047" y="1158"/>
                    </a:lnTo>
                    <a:cubicBezTo>
                      <a:pt x="140705" y="1158"/>
                      <a:pt x="140354" y="1180"/>
                      <a:pt x="140002" y="1180"/>
                    </a:cubicBezTo>
                    <a:cubicBezTo>
                      <a:pt x="139580" y="1180"/>
                      <a:pt x="139156" y="1149"/>
                      <a:pt x="138745" y="1012"/>
                    </a:cubicBezTo>
                    <a:lnTo>
                      <a:pt x="138704" y="991"/>
                    </a:lnTo>
                    <a:cubicBezTo>
                      <a:pt x="138620" y="1012"/>
                      <a:pt x="138557" y="1179"/>
                      <a:pt x="138557" y="1221"/>
                    </a:cubicBezTo>
                    <a:cubicBezTo>
                      <a:pt x="138557" y="1284"/>
                      <a:pt x="138745" y="1389"/>
                      <a:pt x="138829" y="1409"/>
                    </a:cubicBezTo>
                    <a:cubicBezTo>
                      <a:pt x="138871" y="1430"/>
                      <a:pt x="138913" y="1514"/>
                      <a:pt x="138913" y="1535"/>
                    </a:cubicBezTo>
                    <a:cubicBezTo>
                      <a:pt x="138913" y="1543"/>
                      <a:pt x="138897" y="1547"/>
                      <a:pt x="138870" y="1547"/>
                    </a:cubicBezTo>
                    <a:cubicBezTo>
                      <a:pt x="138759" y="1547"/>
                      <a:pt x="138462" y="1489"/>
                      <a:pt x="138327" y="1472"/>
                    </a:cubicBezTo>
                    <a:cubicBezTo>
                      <a:pt x="138298" y="1460"/>
                      <a:pt x="138258" y="1454"/>
                      <a:pt x="138211" y="1454"/>
                    </a:cubicBezTo>
                    <a:cubicBezTo>
                      <a:pt x="138024" y="1454"/>
                      <a:pt x="137716" y="1548"/>
                      <a:pt x="137448" y="1681"/>
                    </a:cubicBezTo>
                    <a:lnTo>
                      <a:pt x="137072" y="1493"/>
                    </a:lnTo>
                    <a:cubicBezTo>
                      <a:pt x="136996" y="1448"/>
                      <a:pt x="136866" y="1414"/>
                      <a:pt x="136784" y="1414"/>
                    </a:cubicBezTo>
                    <a:cubicBezTo>
                      <a:pt x="136752" y="1414"/>
                      <a:pt x="136728" y="1419"/>
                      <a:pt x="136716" y="1430"/>
                    </a:cubicBezTo>
                    <a:cubicBezTo>
                      <a:pt x="136568" y="1563"/>
                      <a:pt x="136419" y="1605"/>
                      <a:pt x="136271" y="1605"/>
                    </a:cubicBezTo>
                    <a:cubicBezTo>
                      <a:pt x="136022" y="1605"/>
                      <a:pt x="135773" y="1485"/>
                      <a:pt x="135523" y="1472"/>
                    </a:cubicBezTo>
                    <a:lnTo>
                      <a:pt x="135209" y="1430"/>
                    </a:lnTo>
                    <a:cubicBezTo>
                      <a:pt x="134852" y="1530"/>
                      <a:pt x="134232" y="1704"/>
                      <a:pt x="134026" y="1704"/>
                    </a:cubicBezTo>
                    <a:cubicBezTo>
                      <a:pt x="134014" y="1704"/>
                      <a:pt x="134004" y="1703"/>
                      <a:pt x="133996" y="1702"/>
                    </a:cubicBezTo>
                    <a:cubicBezTo>
                      <a:pt x="133840" y="1685"/>
                      <a:pt x="133059" y="1483"/>
                      <a:pt x="132602" y="1483"/>
                    </a:cubicBezTo>
                    <a:cubicBezTo>
                      <a:pt x="132505" y="1483"/>
                      <a:pt x="132422" y="1492"/>
                      <a:pt x="132364" y="1514"/>
                    </a:cubicBezTo>
                    <a:cubicBezTo>
                      <a:pt x="132088" y="1617"/>
                      <a:pt x="131770" y="1692"/>
                      <a:pt x="131585" y="1692"/>
                    </a:cubicBezTo>
                    <a:cubicBezTo>
                      <a:pt x="131545" y="1692"/>
                      <a:pt x="131511" y="1689"/>
                      <a:pt x="131485" y="1681"/>
                    </a:cubicBezTo>
                    <a:lnTo>
                      <a:pt x="131318" y="1786"/>
                    </a:lnTo>
                    <a:cubicBezTo>
                      <a:pt x="131192" y="1849"/>
                      <a:pt x="130962" y="1891"/>
                      <a:pt x="130774" y="1912"/>
                    </a:cubicBezTo>
                    <a:lnTo>
                      <a:pt x="129518" y="2100"/>
                    </a:lnTo>
                    <a:cubicBezTo>
                      <a:pt x="128137" y="1953"/>
                      <a:pt x="126945" y="1828"/>
                      <a:pt x="126882" y="1828"/>
                    </a:cubicBezTo>
                    <a:lnTo>
                      <a:pt x="126819" y="1807"/>
                    </a:lnTo>
                    <a:lnTo>
                      <a:pt x="126045" y="1472"/>
                    </a:lnTo>
                    <a:cubicBezTo>
                      <a:pt x="125166" y="1681"/>
                      <a:pt x="124852" y="1849"/>
                      <a:pt x="125020" y="1891"/>
                    </a:cubicBezTo>
                    <a:cubicBezTo>
                      <a:pt x="125145" y="1891"/>
                      <a:pt x="125271" y="1953"/>
                      <a:pt x="125271" y="1995"/>
                    </a:cubicBezTo>
                    <a:cubicBezTo>
                      <a:pt x="125271" y="2016"/>
                      <a:pt x="125040" y="2037"/>
                      <a:pt x="124748" y="2037"/>
                    </a:cubicBezTo>
                    <a:lnTo>
                      <a:pt x="124496" y="2037"/>
                    </a:lnTo>
                    <a:cubicBezTo>
                      <a:pt x="123492" y="2037"/>
                      <a:pt x="122488" y="2058"/>
                      <a:pt x="121483" y="2100"/>
                    </a:cubicBezTo>
                    <a:lnTo>
                      <a:pt x="120521" y="2121"/>
                    </a:lnTo>
                    <a:cubicBezTo>
                      <a:pt x="119454" y="2121"/>
                      <a:pt x="117696" y="2121"/>
                      <a:pt x="116629" y="2058"/>
                    </a:cubicBezTo>
                    <a:lnTo>
                      <a:pt x="115646" y="2037"/>
                    </a:lnTo>
                    <a:cubicBezTo>
                      <a:pt x="115609" y="2035"/>
                      <a:pt x="115573" y="2034"/>
                      <a:pt x="115536" y="2034"/>
                    </a:cubicBezTo>
                    <a:cubicBezTo>
                      <a:pt x="115345" y="2034"/>
                      <a:pt x="115149" y="2061"/>
                      <a:pt x="114961" y="2061"/>
                    </a:cubicBezTo>
                    <a:cubicBezTo>
                      <a:pt x="114873" y="2061"/>
                      <a:pt x="114787" y="2055"/>
                      <a:pt x="114704" y="2037"/>
                    </a:cubicBezTo>
                    <a:lnTo>
                      <a:pt x="114453" y="1995"/>
                    </a:lnTo>
                    <a:cubicBezTo>
                      <a:pt x="114160" y="2037"/>
                      <a:pt x="113658" y="2058"/>
                      <a:pt x="113323" y="2058"/>
                    </a:cubicBezTo>
                    <a:lnTo>
                      <a:pt x="113009" y="2058"/>
                    </a:lnTo>
                    <a:cubicBezTo>
                      <a:pt x="109871" y="2142"/>
                      <a:pt x="106711" y="2205"/>
                      <a:pt x="103573" y="2267"/>
                    </a:cubicBezTo>
                    <a:cubicBezTo>
                      <a:pt x="103092" y="2267"/>
                      <a:pt x="102652" y="2309"/>
                      <a:pt x="102213" y="2309"/>
                    </a:cubicBezTo>
                    <a:cubicBezTo>
                      <a:pt x="101711" y="2309"/>
                      <a:pt x="101229" y="2330"/>
                      <a:pt x="100748" y="2330"/>
                    </a:cubicBezTo>
                    <a:cubicBezTo>
                      <a:pt x="100267" y="2330"/>
                      <a:pt x="99828" y="2351"/>
                      <a:pt x="99388" y="2351"/>
                    </a:cubicBezTo>
                    <a:cubicBezTo>
                      <a:pt x="99131" y="2351"/>
                      <a:pt x="98863" y="2327"/>
                      <a:pt x="98601" y="2327"/>
                    </a:cubicBezTo>
                    <a:cubicBezTo>
                      <a:pt x="98373" y="2327"/>
                      <a:pt x="98149" y="2345"/>
                      <a:pt x="97944" y="2414"/>
                    </a:cubicBezTo>
                    <a:lnTo>
                      <a:pt x="97505" y="2539"/>
                    </a:lnTo>
                    <a:cubicBezTo>
                      <a:pt x="97347" y="2508"/>
                      <a:pt x="97106" y="2497"/>
                      <a:pt x="96853" y="2497"/>
                    </a:cubicBezTo>
                    <a:cubicBezTo>
                      <a:pt x="96436" y="2497"/>
                      <a:pt x="95987" y="2526"/>
                      <a:pt x="95831" y="2539"/>
                    </a:cubicBezTo>
                    <a:cubicBezTo>
                      <a:pt x="95559" y="2560"/>
                      <a:pt x="94387" y="2623"/>
                      <a:pt x="93153" y="2644"/>
                    </a:cubicBezTo>
                    <a:lnTo>
                      <a:pt x="92065" y="2665"/>
                    </a:lnTo>
                    <a:cubicBezTo>
                      <a:pt x="90956" y="2686"/>
                      <a:pt x="89847" y="2728"/>
                      <a:pt x="88738" y="2749"/>
                    </a:cubicBezTo>
                    <a:cubicBezTo>
                      <a:pt x="87587" y="2770"/>
                      <a:pt x="86457" y="2790"/>
                      <a:pt x="85307" y="2832"/>
                    </a:cubicBezTo>
                    <a:cubicBezTo>
                      <a:pt x="84506" y="2848"/>
                      <a:pt x="83683" y="2897"/>
                      <a:pt x="82870" y="2897"/>
                    </a:cubicBezTo>
                    <a:cubicBezTo>
                      <a:pt x="82578" y="2897"/>
                      <a:pt x="82288" y="2891"/>
                      <a:pt x="82001" y="2874"/>
                    </a:cubicBezTo>
                    <a:lnTo>
                      <a:pt x="80892" y="2832"/>
                    </a:lnTo>
                    <a:cubicBezTo>
                      <a:pt x="79720" y="3000"/>
                      <a:pt x="76895" y="3188"/>
                      <a:pt x="74615" y="3251"/>
                    </a:cubicBezTo>
                    <a:cubicBezTo>
                      <a:pt x="74615" y="3251"/>
                      <a:pt x="64488" y="3460"/>
                      <a:pt x="57373" y="3606"/>
                    </a:cubicBezTo>
                    <a:cubicBezTo>
                      <a:pt x="56704" y="3627"/>
                      <a:pt x="55993" y="3627"/>
                      <a:pt x="55323" y="3669"/>
                    </a:cubicBezTo>
                    <a:lnTo>
                      <a:pt x="55093" y="3669"/>
                    </a:lnTo>
                    <a:cubicBezTo>
                      <a:pt x="55030" y="3707"/>
                      <a:pt x="54704" y="3714"/>
                      <a:pt x="54416" y="3714"/>
                    </a:cubicBezTo>
                    <a:cubicBezTo>
                      <a:pt x="54225" y="3714"/>
                      <a:pt x="54051" y="3711"/>
                      <a:pt x="53984" y="3711"/>
                    </a:cubicBezTo>
                    <a:cubicBezTo>
                      <a:pt x="53937" y="3706"/>
                      <a:pt x="53773" y="3703"/>
                      <a:pt x="53519" y="3703"/>
                    </a:cubicBezTo>
                    <a:cubicBezTo>
                      <a:pt x="52757" y="3703"/>
                      <a:pt x="51180" y="3727"/>
                      <a:pt x="49485" y="3774"/>
                    </a:cubicBezTo>
                    <a:cubicBezTo>
                      <a:pt x="49485" y="3774"/>
                      <a:pt x="43438" y="3878"/>
                      <a:pt x="38354" y="4004"/>
                    </a:cubicBezTo>
                    <a:cubicBezTo>
                      <a:pt x="38319" y="4006"/>
                      <a:pt x="38284" y="4006"/>
                      <a:pt x="38248" y="4006"/>
                    </a:cubicBezTo>
                    <a:cubicBezTo>
                      <a:pt x="38068" y="4006"/>
                      <a:pt x="37883" y="3990"/>
                      <a:pt x="37700" y="3990"/>
                    </a:cubicBezTo>
                    <a:cubicBezTo>
                      <a:pt x="37425" y="3990"/>
                      <a:pt x="37155" y="4027"/>
                      <a:pt x="36910" y="4213"/>
                    </a:cubicBezTo>
                    <a:lnTo>
                      <a:pt x="36847" y="4255"/>
                    </a:lnTo>
                    <a:cubicBezTo>
                      <a:pt x="36734" y="4236"/>
                      <a:pt x="36108" y="3995"/>
                      <a:pt x="35788" y="3995"/>
                    </a:cubicBezTo>
                    <a:cubicBezTo>
                      <a:pt x="35754" y="3995"/>
                      <a:pt x="35723" y="3998"/>
                      <a:pt x="35697" y="4004"/>
                    </a:cubicBezTo>
                    <a:cubicBezTo>
                      <a:pt x="35446" y="4046"/>
                      <a:pt x="33353" y="4130"/>
                      <a:pt x="31072" y="4192"/>
                    </a:cubicBezTo>
                    <a:lnTo>
                      <a:pt x="17054" y="4464"/>
                    </a:lnTo>
                    <a:cubicBezTo>
                      <a:pt x="14773" y="4527"/>
                      <a:pt x="12597" y="4569"/>
                      <a:pt x="12220" y="4611"/>
                    </a:cubicBezTo>
                    <a:lnTo>
                      <a:pt x="11823" y="4443"/>
                    </a:lnTo>
                    <a:cubicBezTo>
                      <a:pt x="11714" y="4407"/>
                      <a:pt x="11597" y="4394"/>
                      <a:pt x="11474" y="4394"/>
                    </a:cubicBezTo>
                    <a:cubicBezTo>
                      <a:pt x="11170" y="4394"/>
                      <a:pt x="10832" y="4476"/>
                      <a:pt x="10505" y="4506"/>
                    </a:cubicBezTo>
                    <a:lnTo>
                      <a:pt x="10463" y="4506"/>
                    </a:lnTo>
                    <a:cubicBezTo>
                      <a:pt x="10443" y="4519"/>
                      <a:pt x="10426" y="4524"/>
                      <a:pt x="10412" y="4524"/>
                    </a:cubicBezTo>
                    <a:cubicBezTo>
                      <a:pt x="10310" y="4524"/>
                      <a:pt x="10363" y="4222"/>
                      <a:pt x="10400" y="4130"/>
                    </a:cubicBezTo>
                    <a:cubicBezTo>
                      <a:pt x="10437" y="4017"/>
                      <a:pt x="10138" y="3938"/>
                      <a:pt x="9699" y="3938"/>
                    </a:cubicBezTo>
                    <a:cubicBezTo>
                      <a:pt x="9648" y="3938"/>
                      <a:pt x="9596" y="3939"/>
                      <a:pt x="9542" y="3941"/>
                    </a:cubicBezTo>
                    <a:lnTo>
                      <a:pt x="9124" y="4255"/>
                    </a:lnTo>
                    <a:cubicBezTo>
                      <a:pt x="8517" y="4715"/>
                      <a:pt x="7743" y="4966"/>
                      <a:pt x="7010" y="5029"/>
                    </a:cubicBezTo>
                    <a:lnTo>
                      <a:pt x="5546" y="5134"/>
                    </a:lnTo>
                    <a:cubicBezTo>
                      <a:pt x="3955" y="5259"/>
                      <a:pt x="2449" y="5364"/>
                      <a:pt x="2219" y="5364"/>
                    </a:cubicBezTo>
                    <a:lnTo>
                      <a:pt x="2010" y="5343"/>
                    </a:lnTo>
                    <a:lnTo>
                      <a:pt x="1591" y="5301"/>
                    </a:lnTo>
                    <a:cubicBezTo>
                      <a:pt x="1194" y="5511"/>
                      <a:pt x="1089" y="5908"/>
                      <a:pt x="1173" y="5992"/>
                    </a:cubicBezTo>
                    <a:cubicBezTo>
                      <a:pt x="1188" y="6007"/>
                      <a:pt x="1251" y="6013"/>
                      <a:pt x="1345" y="6013"/>
                    </a:cubicBezTo>
                    <a:cubicBezTo>
                      <a:pt x="1707" y="6013"/>
                      <a:pt x="2540" y="5923"/>
                      <a:pt x="3006" y="5923"/>
                    </a:cubicBezTo>
                    <a:cubicBezTo>
                      <a:pt x="3073" y="5923"/>
                      <a:pt x="3132" y="5925"/>
                      <a:pt x="3181" y="5929"/>
                    </a:cubicBezTo>
                    <a:cubicBezTo>
                      <a:pt x="3683" y="5971"/>
                      <a:pt x="3579" y="6034"/>
                      <a:pt x="3370" y="6075"/>
                    </a:cubicBezTo>
                    <a:cubicBezTo>
                      <a:pt x="3160" y="6096"/>
                      <a:pt x="3056" y="6306"/>
                      <a:pt x="3077" y="6347"/>
                    </a:cubicBezTo>
                    <a:cubicBezTo>
                      <a:pt x="3091" y="6369"/>
                      <a:pt x="3133" y="6381"/>
                      <a:pt x="3197" y="6381"/>
                    </a:cubicBezTo>
                    <a:cubicBezTo>
                      <a:pt x="3319" y="6381"/>
                      <a:pt x="3521" y="6339"/>
                      <a:pt x="3767" y="6243"/>
                    </a:cubicBezTo>
                    <a:lnTo>
                      <a:pt x="4416" y="6243"/>
                    </a:lnTo>
                    <a:cubicBezTo>
                      <a:pt x="4515" y="6253"/>
                      <a:pt x="4621" y="6257"/>
                      <a:pt x="4725" y="6257"/>
                    </a:cubicBezTo>
                    <a:cubicBezTo>
                      <a:pt x="5037" y="6257"/>
                      <a:pt x="5331" y="6222"/>
                      <a:pt x="5378" y="6222"/>
                    </a:cubicBezTo>
                    <a:cubicBezTo>
                      <a:pt x="5462" y="6222"/>
                      <a:pt x="5546" y="6285"/>
                      <a:pt x="5546" y="6306"/>
                    </a:cubicBezTo>
                    <a:cubicBezTo>
                      <a:pt x="5546" y="6327"/>
                      <a:pt x="5357" y="6389"/>
                      <a:pt x="5274" y="6410"/>
                    </a:cubicBezTo>
                    <a:cubicBezTo>
                      <a:pt x="5232" y="6410"/>
                      <a:pt x="5148" y="6347"/>
                      <a:pt x="5148" y="6347"/>
                    </a:cubicBezTo>
                    <a:cubicBezTo>
                      <a:pt x="5148" y="6347"/>
                      <a:pt x="4821" y="6724"/>
                      <a:pt x="4615" y="6724"/>
                    </a:cubicBezTo>
                    <a:cubicBezTo>
                      <a:pt x="4588" y="6724"/>
                      <a:pt x="4563" y="6718"/>
                      <a:pt x="4541" y="6703"/>
                    </a:cubicBezTo>
                    <a:cubicBezTo>
                      <a:pt x="4490" y="6645"/>
                      <a:pt x="4396" y="6627"/>
                      <a:pt x="4287" y="6627"/>
                    </a:cubicBezTo>
                    <a:cubicBezTo>
                      <a:pt x="4120" y="6627"/>
                      <a:pt x="3918" y="6668"/>
                      <a:pt x="3783" y="6668"/>
                    </a:cubicBezTo>
                    <a:cubicBezTo>
                      <a:pt x="3753" y="6668"/>
                      <a:pt x="3727" y="6666"/>
                      <a:pt x="3704" y="6661"/>
                    </a:cubicBezTo>
                    <a:cubicBezTo>
                      <a:pt x="3537" y="6661"/>
                      <a:pt x="1759" y="6766"/>
                      <a:pt x="1131" y="6850"/>
                    </a:cubicBezTo>
                    <a:cubicBezTo>
                      <a:pt x="503" y="6912"/>
                      <a:pt x="1" y="7080"/>
                      <a:pt x="1" y="7143"/>
                    </a:cubicBezTo>
                    <a:cubicBezTo>
                      <a:pt x="1" y="7144"/>
                      <a:pt x="3" y="7144"/>
                      <a:pt x="7" y="7144"/>
                    </a:cubicBezTo>
                    <a:cubicBezTo>
                      <a:pt x="76" y="7144"/>
                      <a:pt x="778" y="6974"/>
                      <a:pt x="1121" y="6974"/>
                    </a:cubicBezTo>
                    <a:cubicBezTo>
                      <a:pt x="1140" y="6974"/>
                      <a:pt x="1157" y="6974"/>
                      <a:pt x="1173" y="6975"/>
                    </a:cubicBezTo>
                    <a:cubicBezTo>
                      <a:pt x="1264" y="6992"/>
                      <a:pt x="1414" y="6999"/>
                      <a:pt x="1592" y="6999"/>
                    </a:cubicBezTo>
                    <a:cubicBezTo>
                      <a:pt x="2065" y="6999"/>
                      <a:pt x="2729" y="6954"/>
                      <a:pt x="2972" y="6954"/>
                    </a:cubicBezTo>
                    <a:cubicBezTo>
                      <a:pt x="3011" y="6952"/>
                      <a:pt x="3045" y="6951"/>
                      <a:pt x="3073" y="6951"/>
                    </a:cubicBezTo>
                    <a:cubicBezTo>
                      <a:pt x="3304" y="6951"/>
                      <a:pt x="3207" y="7019"/>
                      <a:pt x="3077" y="7038"/>
                    </a:cubicBezTo>
                    <a:cubicBezTo>
                      <a:pt x="2972" y="7059"/>
                      <a:pt x="3014" y="7226"/>
                      <a:pt x="3035" y="7247"/>
                    </a:cubicBezTo>
                    <a:cubicBezTo>
                      <a:pt x="3056" y="7268"/>
                      <a:pt x="2344" y="7456"/>
                      <a:pt x="2198" y="7561"/>
                    </a:cubicBezTo>
                    <a:cubicBezTo>
                      <a:pt x="2031" y="7666"/>
                      <a:pt x="2198" y="7770"/>
                      <a:pt x="2323" y="7791"/>
                    </a:cubicBezTo>
                    <a:cubicBezTo>
                      <a:pt x="2449" y="7812"/>
                      <a:pt x="2219" y="7959"/>
                      <a:pt x="1821" y="8084"/>
                    </a:cubicBezTo>
                    <a:lnTo>
                      <a:pt x="1507" y="8210"/>
                    </a:lnTo>
                    <a:lnTo>
                      <a:pt x="1466" y="8231"/>
                    </a:lnTo>
                    <a:cubicBezTo>
                      <a:pt x="1466" y="8398"/>
                      <a:pt x="1863" y="8524"/>
                      <a:pt x="1989" y="8524"/>
                    </a:cubicBezTo>
                    <a:cubicBezTo>
                      <a:pt x="2114" y="8524"/>
                      <a:pt x="2323" y="8733"/>
                      <a:pt x="2344" y="8796"/>
                    </a:cubicBezTo>
                    <a:cubicBezTo>
                      <a:pt x="2375" y="8826"/>
                      <a:pt x="2585" y="8846"/>
                      <a:pt x="2753" y="8846"/>
                    </a:cubicBezTo>
                    <a:cubicBezTo>
                      <a:pt x="2814" y="8846"/>
                      <a:pt x="2870" y="8843"/>
                      <a:pt x="2909" y="8837"/>
                    </a:cubicBezTo>
                    <a:cubicBezTo>
                      <a:pt x="3035" y="8837"/>
                      <a:pt x="3432" y="8712"/>
                      <a:pt x="3537" y="8712"/>
                    </a:cubicBezTo>
                    <a:cubicBezTo>
                      <a:pt x="3642" y="8712"/>
                      <a:pt x="3746" y="8754"/>
                      <a:pt x="3746" y="8796"/>
                    </a:cubicBezTo>
                    <a:cubicBezTo>
                      <a:pt x="3746" y="8816"/>
                      <a:pt x="3453" y="8858"/>
                      <a:pt x="3349" y="8900"/>
                    </a:cubicBezTo>
                    <a:cubicBezTo>
                      <a:pt x="3244" y="8900"/>
                      <a:pt x="3139" y="8837"/>
                      <a:pt x="3139" y="8837"/>
                    </a:cubicBezTo>
                    <a:cubicBezTo>
                      <a:pt x="3139" y="8837"/>
                      <a:pt x="3139" y="8921"/>
                      <a:pt x="3119" y="9047"/>
                    </a:cubicBezTo>
                    <a:lnTo>
                      <a:pt x="3077" y="9047"/>
                    </a:lnTo>
                    <a:cubicBezTo>
                      <a:pt x="2595" y="9130"/>
                      <a:pt x="2072" y="9214"/>
                      <a:pt x="1549" y="9319"/>
                    </a:cubicBezTo>
                    <a:lnTo>
                      <a:pt x="1382" y="9340"/>
                    </a:lnTo>
                    <a:cubicBezTo>
                      <a:pt x="1235" y="9465"/>
                      <a:pt x="1277" y="9591"/>
                      <a:pt x="1507" y="9632"/>
                    </a:cubicBezTo>
                    <a:lnTo>
                      <a:pt x="1696" y="9570"/>
                    </a:lnTo>
                    <a:cubicBezTo>
                      <a:pt x="1839" y="9552"/>
                      <a:pt x="1983" y="9457"/>
                      <a:pt x="2087" y="9457"/>
                    </a:cubicBezTo>
                    <a:cubicBezTo>
                      <a:pt x="2104" y="9457"/>
                      <a:pt x="2120" y="9459"/>
                      <a:pt x="2135" y="9465"/>
                    </a:cubicBezTo>
                    <a:lnTo>
                      <a:pt x="2847" y="9842"/>
                    </a:lnTo>
                    <a:cubicBezTo>
                      <a:pt x="3515" y="9567"/>
                      <a:pt x="4921" y="9273"/>
                      <a:pt x="5367" y="9273"/>
                    </a:cubicBezTo>
                    <a:cubicBezTo>
                      <a:pt x="5396" y="9273"/>
                      <a:pt x="5421" y="9274"/>
                      <a:pt x="5441" y="9277"/>
                    </a:cubicBezTo>
                    <a:cubicBezTo>
                      <a:pt x="5776" y="9340"/>
                      <a:pt x="5378" y="9381"/>
                      <a:pt x="5127" y="9381"/>
                    </a:cubicBezTo>
                    <a:cubicBezTo>
                      <a:pt x="4855" y="9381"/>
                      <a:pt x="4709" y="9465"/>
                      <a:pt x="4730" y="9486"/>
                    </a:cubicBezTo>
                    <a:cubicBezTo>
                      <a:pt x="4751" y="9528"/>
                      <a:pt x="4541" y="9632"/>
                      <a:pt x="4437" y="9653"/>
                    </a:cubicBezTo>
                    <a:cubicBezTo>
                      <a:pt x="4332" y="9695"/>
                      <a:pt x="4813" y="9779"/>
                      <a:pt x="4960" y="9800"/>
                    </a:cubicBezTo>
                    <a:cubicBezTo>
                      <a:pt x="5127" y="9800"/>
                      <a:pt x="4813" y="9967"/>
                      <a:pt x="4290" y="10156"/>
                    </a:cubicBezTo>
                    <a:lnTo>
                      <a:pt x="3495" y="10156"/>
                    </a:lnTo>
                    <a:cubicBezTo>
                      <a:pt x="3077" y="10176"/>
                      <a:pt x="2428" y="10386"/>
                      <a:pt x="2303" y="10428"/>
                    </a:cubicBezTo>
                    <a:cubicBezTo>
                      <a:pt x="2284" y="10437"/>
                      <a:pt x="2257" y="10441"/>
                      <a:pt x="2224" y="10441"/>
                    </a:cubicBezTo>
                    <a:cubicBezTo>
                      <a:pt x="2064" y="10441"/>
                      <a:pt x="1761" y="10352"/>
                      <a:pt x="1581" y="10352"/>
                    </a:cubicBezTo>
                    <a:cubicBezTo>
                      <a:pt x="1543" y="10352"/>
                      <a:pt x="1511" y="10356"/>
                      <a:pt x="1487" y="10365"/>
                    </a:cubicBezTo>
                    <a:cubicBezTo>
                      <a:pt x="1340" y="10407"/>
                      <a:pt x="1194" y="10700"/>
                      <a:pt x="1194" y="10783"/>
                    </a:cubicBezTo>
                    <a:cubicBezTo>
                      <a:pt x="1194" y="10818"/>
                      <a:pt x="1844" y="11016"/>
                      <a:pt x="2250" y="11016"/>
                    </a:cubicBezTo>
                    <a:cubicBezTo>
                      <a:pt x="2327" y="11016"/>
                      <a:pt x="2396" y="11009"/>
                      <a:pt x="2449" y="10993"/>
                    </a:cubicBezTo>
                    <a:cubicBezTo>
                      <a:pt x="2606" y="10946"/>
                      <a:pt x="2722" y="10929"/>
                      <a:pt x="2799" y="10929"/>
                    </a:cubicBezTo>
                    <a:cubicBezTo>
                      <a:pt x="2897" y="10929"/>
                      <a:pt x="2933" y="10957"/>
                      <a:pt x="2909" y="10993"/>
                    </a:cubicBezTo>
                    <a:cubicBezTo>
                      <a:pt x="2847" y="11034"/>
                      <a:pt x="3349" y="11118"/>
                      <a:pt x="3537" y="11118"/>
                    </a:cubicBezTo>
                    <a:cubicBezTo>
                      <a:pt x="3704" y="11139"/>
                      <a:pt x="3851" y="11202"/>
                      <a:pt x="3851" y="11223"/>
                    </a:cubicBezTo>
                    <a:cubicBezTo>
                      <a:pt x="3851" y="11223"/>
                      <a:pt x="3119" y="11265"/>
                      <a:pt x="2826" y="11265"/>
                    </a:cubicBezTo>
                    <a:cubicBezTo>
                      <a:pt x="2533" y="11265"/>
                      <a:pt x="2386" y="11348"/>
                      <a:pt x="2407" y="11369"/>
                    </a:cubicBezTo>
                    <a:cubicBezTo>
                      <a:pt x="2428" y="11411"/>
                      <a:pt x="2219" y="11474"/>
                      <a:pt x="2135" y="11516"/>
                    </a:cubicBezTo>
                    <a:cubicBezTo>
                      <a:pt x="2072" y="11537"/>
                      <a:pt x="2386" y="11537"/>
                      <a:pt x="2847" y="11537"/>
                    </a:cubicBezTo>
                    <a:lnTo>
                      <a:pt x="3223" y="11453"/>
                    </a:lnTo>
                    <a:lnTo>
                      <a:pt x="3286" y="11432"/>
                    </a:lnTo>
                    <a:cubicBezTo>
                      <a:pt x="3391" y="11453"/>
                      <a:pt x="3349" y="11683"/>
                      <a:pt x="3286" y="11746"/>
                    </a:cubicBezTo>
                    <a:cubicBezTo>
                      <a:pt x="3244" y="11788"/>
                      <a:pt x="3579" y="12039"/>
                      <a:pt x="3704" y="12081"/>
                    </a:cubicBezTo>
                    <a:cubicBezTo>
                      <a:pt x="3725" y="12089"/>
                      <a:pt x="3749" y="12093"/>
                      <a:pt x="3776" y="12093"/>
                    </a:cubicBezTo>
                    <a:cubicBezTo>
                      <a:pt x="3945" y="12093"/>
                      <a:pt x="4221" y="11943"/>
                      <a:pt x="4311" y="11871"/>
                    </a:cubicBezTo>
                    <a:cubicBezTo>
                      <a:pt x="4354" y="11829"/>
                      <a:pt x="4529" y="11814"/>
                      <a:pt x="4746" y="11814"/>
                    </a:cubicBezTo>
                    <a:cubicBezTo>
                      <a:pt x="5065" y="11814"/>
                      <a:pt x="5472" y="11846"/>
                      <a:pt x="5671" y="11871"/>
                    </a:cubicBezTo>
                    <a:cubicBezTo>
                      <a:pt x="6006" y="11934"/>
                      <a:pt x="5378" y="12248"/>
                      <a:pt x="5064" y="12269"/>
                    </a:cubicBezTo>
                    <a:cubicBezTo>
                      <a:pt x="4751" y="12311"/>
                      <a:pt x="4437" y="12499"/>
                      <a:pt x="4395" y="12583"/>
                    </a:cubicBezTo>
                    <a:cubicBezTo>
                      <a:pt x="4340" y="12655"/>
                      <a:pt x="4475" y="12712"/>
                      <a:pt x="4566" y="12712"/>
                    </a:cubicBezTo>
                    <a:cubicBezTo>
                      <a:pt x="4580" y="12712"/>
                      <a:pt x="4593" y="12711"/>
                      <a:pt x="4604" y="12708"/>
                    </a:cubicBezTo>
                    <a:cubicBezTo>
                      <a:pt x="4688" y="12687"/>
                      <a:pt x="4792" y="12604"/>
                      <a:pt x="4813" y="12583"/>
                    </a:cubicBezTo>
                    <a:cubicBezTo>
                      <a:pt x="4813" y="12556"/>
                      <a:pt x="4829" y="12548"/>
                      <a:pt x="4846" y="12548"/>
                    </a:cubicBezTo>
                    <a:cubicBezTo>
                      <a:pt x="4870" y="12548"/>
                      <a:pt x="4897" y="12562"/>
                      <a:pt x="4897" y="12562"/>
                    </a:cubicBezTo>
                    <a:cubicBezTo>
                      <a:pt x="4918" y="12562"/>
                      <a:pt x="4834" y="12625"/>
                      <a:pt x="4813" y="12666"/>
                    </a:cubicBezTo>
                    <a:cubicBezTo>
                      <a:pt x="4792" y="12687"/>
                      <a:pt x="4730" y="12687"/>
                      <a:pt x="4730" y="12687"/>
                    </a:cubicBezTo>
                    <a:cubicBezTo>
                      <a:pt x="4710" y="12687"/>
                      <a:pt x="4805" y="12898"/>
                      <a:pt x="4904" y="12898"/>
                    </a:cubicBezTo>
                    <a:cubicBezTo>
                      <a:pt x="4909" y="12898"/>
                      <a:pt x="4913" y="12897"/>
                      <a:pt x="4918" y="12897"/>
                    </a:cubicBezTo>
                    <a:cubicBezTo>
                      <a:pt x="5023" y="12876"/>
                      <a:pt x="5692" y="12834"/>
                      <a:pt x="5943" y="12834"/>
                    </a:cubicBezTo>
                    <a:cubicBezTo>
                      <a:pt x="6173" y="12834"/>
                      <a:pt x="6613" y="12917"/>
                      <a:pt x="6948" y="13022"/>
                    </a:cubicBezTo>
                    <a:lnTo>
                      <a:pt x="7345" y="12876"/>
                    </a:lnTo>
                    <a:cubicBezTo>
                      <a:pt x="7501" y="12807"/>
                      <a:pt x="7689" y="12789"/>
                      <a:pt x="7888" y="12789"/>
                    </a:cubicBezTo>
                    <a:cubicBezTo>
                      <a:pt x="8115" y="12789"/>
                      <a:pt x="8356" y="12813"/>
                      <a:pt x="8580" y="12813"/>
                    </a:cubicBezTo>
                    <a:lnTo>
                      <a:pt x="8684" y="12813"/>
                    </a:lnTo>
                    <a:cubicBezTo>
                      <a:pt x="8869" y="12874"/>
                      <a:pt x="8388" y="13420"/>
                      <a:pt x="8094" y="13420"/>
                    </a:cubicBezTo>
                    <a:cubicBezTo>
                      <a:pt x="8088" y="13420"/>
                      <a:pt x="8083" y="13420"/>
                      <a:pt x="8077" y="13420"/>
                    </a:cubicBezTo>
                    <a:cubicBezTo>
                      <a:pt x="7785" y="13420"/>
                      <a:pt x="7429" y="13524"/>
                      <a:pt x="7366" y="13566"/>
                    </a:cubicBezTo>
                    <a:cubicBezTo>
                      <a:pt x="7324" y="13608"/>
                      <a:pt x="7303" y="13964"/>
                      <a:pt x="7303" y="14089"/>
                    </a:cubicBezTo>
                    <a:cubicBezTo>
                      <a:pt x="7303" y="14194"/>
                      <a:pt x="7785" y="14361"/>
                      <a:pt x="8370" y="14403"/>
                    </a:cubicBezTo>
                    <a:lnTo>
                      <a:pt x="8768" y="14257"/>
                    </a:lnTo>
                    <a:lnTo>
                      <a:pt x="9207" y="14068"/>
                    </a:lnTo>
                    <a:cubicBezTo>
                      <a:pt x="9647" y="14068"/>
                      <a:pt x="10128" y="14089"/>
                      <a:pt x="10149" y="14131"/>
                    </a:cubicBezTo>
                    <a:cubicBezTo>
                      <a:pt x="10170" y="14152"/>
                      <a:pt x="9856" y="14257"/>
                      <a:pt x="9751" y="14278"/>
                    </a:cubicBezTo>
                    <a:cubicBezTo>
                      <a:pt x="9647" y="14298"/>
                      <a:pt x="9919" y="14445"/>
                      <a:pt x="10044" y="14445"/>
                    </a:cubicBezTo>
                    <a:cubicBezTo>
                      <a:pt x="10156" y="14445"/>
                      <a:pt x="10648" y="14577"/>
                      <a:pt x="10888" y="14577"/>
                    </a:cubicBezTo>
                    <a:cubicBezTo>
                      <a:pt x="10918" y="14577"/>
                      <a:pt x="10944" y="14575"/>
                      <a:pt x="10965" y="14570"/>
                    </a:cubicBezTo>
                    <a:cubicBezTo>
                      <a:pt x="11132" y="14487"/>
                      <a:pt x="12283" y="14257"/>
                      <a:pt x="12681" y="14236"/>
                    </a:cubicBezTo>
                    <a:cubicBezTo>
                      <a:pt x="12709" y="14233"/>
                      <a:pt x="12738" y="14231"/>
                      <a:pt x="12770" y="14231"/>
                    </a:cubicBezTo>
                    <a:cubicBezTo>
                      <a:pt x="13181" y="14231"/>
                      <a:pt x="13840" y="14473"/>
                      <a:pt x="13957" y="14570"/>
                    </a:cubicBezTo>
                    <a:cubicBezTo>
                      <a:pt x="14103" y="14696"/>
                      <a:pt x="13078" y="15345"/>
                      <a:pt x="12639" y="15449"/>
                    </a:cubicBezTo>
                    <a:cubicBezTo>
                      <a:pt x="12419" y="15499"/>
                      <a:pt x="12342" y="15525"/>
                      <a:pt x="12395" y="15525"/>
                    </a:cubicBezTo>
                    <a:cubicBezTo>
                      <a:pt x="12453" y="15525"/>
                      <a:pt x="12665" y="15494"/>
                      <a:pt x="13015" y="15428"/>
                    </a:cubicBezTo>
                    <a:lnTo>
                      <a:pt x="13580" y="15386"/>
                    </a:lnTo>
                    <a:lnTo>
                      <a:pt x="14166" y="15324"/>
                    </a:lnTo>
                    <a:cubicBezTo>
                      <a:pt x="14302" y="15304"/>
                      <a:pt x="14412" y="15295"/>
                      <a:pt x="14500" y="15295"/>
                    </a:cubicBezTo>
                    <a:cubicBezTo>
                      <a:pt x="14871" y="15295"/>
                      <a:pt x="14842" y="15448"/>
                      <a:pt x="14689" y="15533"/>
                    </a:cubicBezTo>
                    <a:cubicBezTo>
                      <a:pt x="14522" y="15638"/>
                      <a:pt x="14375" y="15763"/>
                      <a:pt x="14375" y="15805"/>
                    </a:cubicBezTo>
                    <a:cubicBezTo>
                      <a:pt x="14375" y="15807"/>
                      <a:pt x="14382" y="15808"/>
                      <a:pt x="14394" y="15808"/>
                    </a:cubicBezTo>
                    <a:cubicBezTo>
                      <a:pt x="14516" y="15808"/>
                      <a:pt x="15217" y="15716"/>
                      <a:pt x="15484" y="15658"/>
                    </a:cubicBezTo>
                    <a:cubicBezTo>
                      <a:pt x="15798" y="15596"/>
                      <a:pt x="16217" y="15449"/>
                      <a:pt x="16300" y="15449"/>
                    </a:cubicBezTo>
                    <a:cubicBezTo>
                      <a:pt x="16363" y="15449"/>
                      <a:pt x="16447" y="15512"/>
                      <a:pt x="16447" y="15533"/>
                    </a:cubicBezTo>
                    <a:cubicBezTo>
                      <a:pt x="16447" y="15554"/>
                      <a:pt x="16259" y="15617"/>
                      <a:pt x="16196" y="15638"/>
                    </a:cubicBezTo>
                    <a:cubicBezTo>
                      <a:pt x="16133" y="15638"/>
                      <a:pt x="16049" y="15596"/>
                      <a:pt x="16049" y="15596"/>
                    </a:cubicBezTo>
                    <a:lnTo>
                      <a:pt x="16049" y="15596"/>
                    </a:lnTo>
                    <a:cubicBezTo>
                      <a:pt x="16049" y="15596"/>
                      <a:pt x="16091" y="15658"/>
                      <a:pt x="16112" y="15805"/>
                    </a:cubicBezTo>
                    <a:lnTo>
                      <a:pt x="16133" y="15805"/>
                    </a:lnTo>
                    <a:cubicBezTo>
                      <a:pt x="16677" y="15763"/>
                      <a:pt x="17242" y="15847"/>
                      <a:pt x="17807" y="15658"/>
                    </a:cubicBezTo>
                    <a:lnTo>
                      <a:pt x="18330" y="15512"/>
                    </a:lnTo>
                    <a:cubicBezTo>
                      <a:pt x="19020" y="15449"/>
                      <a:pt x="20443" y="15428"/>
                      <a:pt x="20799" y="15407"/>
                    </a:cubicBezTo>
                    <a:cubicBezTo>
                      <a:pt x="21036" y="15407"/>
                      <a:pt x="21283" y="15398"/>
                      <a:pt x="21427" y="15398"/>
                    </a:cubicBezTo>
                    <a:cubicBezTo>
                      <a:pt x="21499" y="15398"/>
                      <a:pt x="21545" y="15400"/>
                      <a:pt x="21552" y="15407"/>
                    </a:cubicBezTo>
                    <a:cubicBezTo>
                      <a:pt x="21594" y="15428"/>
                      <a:pt x="21678" y="15596"/>
                      <a:pt x="21699" y="15638"/>
                    </a:cubicBezTo>
                    <a:cubicBezTo>
                      <a:pt x="21741" y="15700"/>
                      <a:pt x="21866" y="15742"/>
                      <a:pt x="21992" y="15763"/>
                    </a:cubicBezTo>
                    <a:lnTo>
                      <a:pt x="22075" y="15742"/>
                    </a:lnTo>
                    <a:lnTo>
                      <a:pt x="22808" y="15428"/>
                    </a:lnTo>
                    <a:cubicBezTo>
                      <a:pt x="23686" y="15386"/>
                      <a:pt x="25339" y="15324"/>
                      <a:pt x="25716" y="15303"/>
                    </a:cubicBezTo>
                    <a:cubicBezTo>
                      <a:pt x="26072" y="15282"/>
                      <a:pt x="26762" y="15219"/>
                      <a:pt x="26888" y="15177"/>
                    </a:cubicBezTo>
                    <a:cubicBezTo>
                      <a:pt x="26946" y="15152"/>
                      <a:pt x="27007" y="15141"/>
                      <a:pt x="27064" y="15141"/>
                    </a:cubicBezTo>
                    <a:cubicBezTo>
                      <a:pt x="27153" y="15141"/>
                      <a:pt x="27235" y="15168"/>
                      <a:pt x="27285" y="15219"/>
                    </a:cubicBezTo>
                    <a:lnTo>
                      <a:pt x="27348" y="15219"/>
                    </a:lnTo>
                    <a:cubicBezTo>
                      <a:pt x="27829" y="15303"/>
                      <a:pt x="28352" y="15177"/>
                      <a:pt x="28813" y="15407"/>
                    </a:cubicBezTo>
                    <a:cubicBezTo>
                      <a:pt x="28865" y="15428"/>
                      <a:pt x="28954" y="15439"/>
                      <a:pt x="29035" y="15439"/>
                    </a:cubicBezTo>
                    <a:cubicBezTo>
                      <a:pt x="29116" y="15439"/>
                      <a:pt x="29189" y="15428"/>
                      <a:pt x="29210" y="15407"/>
                    </a:cubicBezTo>
                    <a:lnTo>
                      <a:pt x="29482" y="15094"/>
                    </a:lnTo>
                    <a:cubicBezTo>
                      <a:pt x="29734" y="15123"/>
                      <a:pt x="30529" y="15153"/>
                      <a:pt x="31455" y="15153"/>
                    </a:cubicBezTo>
                    <a:cubicBezTo>
                      <a:pt x="31838" y="15153"/>
                      <a:pt x="32243" y="15148"/>
                      <a:pt x="32642" y="15135"/>
                    </a:cubicBezTo>
                    <a:lnTo>
                      <a:pt x="33897" y="15114"/>
                    </a:lnTo>
                    <a:lnTo>
                      <a:pt x="34504" y="15094"/>
                    </a:lnTo>
                    <a:cubicBezTo>
                      <a:pt x="35174" y="15073"/>
                      <a:pt x="35718" y="15010"/>
                      <a:pt x="35718" y="14989"/>
                    </a:cubicBezTo>
                    <a:cubicBezTo>
                      <a:pt x="35718" y="14968"/>
                      <a:pt x="35446" y="14884"/>
                      <a:pt x="35341" y="14863"/>
                    </a:cubicBezTo>
                    <a:cubicBezTo>
                      <a:pt x="35236" y="14822"/>
                      <a:pt x="36115" y="14717"/>
                      <a:pt x="37287" y="14612"/>
                    </a:cubicBezTo>
                    <a:lnTo>
                      <a:pt x="38375" y="14612"/>
                    </a:lnTo>
                    <a:cubicBezTo>
                      <a:pt x="38779" y="14612"/>
                      <a:pt x="39183" y="14561"/>
                      <a:pt x="39587" y="14561"/>
                    </a:cubicBezTo>
                    <a:cubicBezTo>
                      <a:pt x="39915" y="14561"/>
                      <a:pt x="40244" y="14595"/>
                      <a:pt x="40572" y="14717"/>
                    </a:cubicBezTo>
                    <a:cubicBezTo>
                      <a:pt x="40687" y="14759"/>
                      <a:pt x="40844" y="14785"/>
                      <a:pt x="40993" y="14785"/>
                    </a:cubicBezTo>
                    <a:cubicBezTo>
                      <a:pt x="41142" y="14785"/>
                      <a:pt x="41283" y="14759"/>
                      <a:pt x="41367" y="14696"/>
                    </a:cubicBezTo>
                    <a:lnTo>
                      <a:pt x="41785" y="14445"/>
                    </a:lnTo>
                    <a:cubicBezTo>
                      <a:pt x="42267" y="14487"/>
                      <a:pt x="44715" y="14570"/>
                      <a:pt x="45510" y="14570"/>
                    </a:cubicBezTo>
                    <a:cubicBezTo>
                      <a:pt x="46284" y="14570"/>
                      <a:pt x="47602" y="14591"/>
                      <a:pt x="48376" y="14591"/>
                    </a:cubicBezTo>
                    <a:lnTo>
                      <a:pt x="49109" y="14570"/>
                    </a:lnTo>
                    <a:lnTo>
                      <a:pt x="49297" y="14570"/>
                    </a:lnTo>
                    <a:cubicBezTo>
                      <a:pt x="49381" y="14515"/>
                      <a:pt x="49715" y="14496"/>
                      <a:pt x="49985" y="14496"/>
                    </a:cubicBezTo>
                    <a:cubicBezTo>
                      <a:pt x="50120" y="14496"/>
                      <a:pt x="50239" y="14501"/>
                      <a:pt x="50301" y="14508"/>
                    </a:cubicBezTo>
                    <a:cubicBezTo>
                      <a:pt x="50469" y="14508"/>
                      <a:pt x="56097" y="14445"/>
                      <a:pt x="58169" y="14382"/>
                    </a:cubicBezTo>
                    <a:cubicBezTo>
                      <a:pt x="59365" y="14370"/>
                      <a:pt x="60623" y="14358"/>
                      <a:pt x="61514" y="14358"/>
                    </a:cubicBezTo>
                    <a:cubicBezTo>
                      <a:pt x="62166" y="14358"/>
                      <a:pt x="62621" y="14364"/>
                      <a:pt x="62709" y="14382"/>
                    </a:cubicBezTo>
                    <a:cubicBezTo>
                      <a:pt x="62960" y="14445"/>
                      <a:pt x="63860" y="14487"/>
                      <a:pt x="64801" y="14550"/>
                    </a:cubicBezTo>
                    <a:lnTo>
                      <a:pt x="65596" y="14361"/>
                    </a:lnTo>
                    <a:lnTo>
                      <a:pt x="66266" y="14194"/>
                    </a:lnTo>
                    <a:cubicBezTo>
                      <a:pt x="66977" y="14278"/>
                      <a:pt x="66726" y="14508"/>
                      <a:pt x="66371" y="14591"/>
                    </a:cubicBezTo>
                    <a:cubicBezTo>
                      <a:pt x="66036" y="14654"/>
                      <a:pt x="66057" y="14759"/>
                      <a:pt x="66120" y="14759"/>
                    </a:cubicBezTo>
                    <a:cubicBezTo>
                      <a:pt x="66161" y="14759"/>
                      <a:pt x="68086" y="14717"/>
                      <a:pt x="70346" y="14675"/>
                    </a:cubicBezTo>
                    <a:lnTo>
                      <a:pt x="75221" y="14550"/>
                    </a:lnTo>
                    <a:cubicBezTo>
                      <a:pt x="77372" y="14491"/>
                      <a:pt x="79651" y="14304"/>
                      <a:pt x="80538" y="14126"/>
                    </a:cubicBezTo>
                    <a:lnTo>
                      <a:pt x="80538" y="14126"/>
                    </a:lnTo>
                    <a:cubicBezTo>
                      <a:pt x="80277" y="14138"/>
                      <a:pt x="80042" y="14146"/>
                      <a:pt x="79845" y="14152"/>
                    </a:cubicBezTo>
                    <a:cubicBezTo>
                      <a:pt x="79519" y="14157"/>
                      <a:pt x="79206" y="14160"/>
                      <a:pt x="78918" y="14160"/>
                    </a:cubicBezTo>
                    <a:cubicBezTo>
                      <a:pt x="77986" y="14160"/>
                      <a:pt x="77319" y="14132"/>
                      <a:pt x="77335" y="14068"/>
                    </a:cubicBezTo>
                    <a:lnTo>
                      <a:pt x="77356" y="14068"/>
                    </a:lnTo>
                    <a:lnTo>
                      <a:pt x="78297" y="13964"/>
                    </a:lnTo>
                    <a:cubicBezTo>
                      <a:pt x="79343" y="13859"/>
                      <a:pt x="81603" y="13733"/>
                      <a:pt x="82126" y="13733"/>
                    </a:cubicBezTo>
                    <a:cubicBezTo>
                      <a:pt x="82649" y="13733"/>
                      <a:pt x="83382" y="13650"/>
                      <a:pt x="83737" y="13608"/>
                    </a:cubicBezTo>
                    <a:lnTo>
                      <a:pt x="84051" y="13859"/>
                    </a:lnTo>
                    <a:lnTo>
                      <a:pt x="84126" y="13919"/>
                    </a:lnTo>
                    <a:lnTo>
                      <a:pt x="84126" y="13919"/>
                    </a:lnTo>
                    <a:cubicBezTo>
                      <a:pt x="83298" y="13984"/>
                      <a:pt x="81894" y="14065"/>
                      <a:pt x="80805" y="14115"/>
                    </a:cubicBezTo>
                    <a:lnTo>
                      <a:pt x="80805" y="14115"/>
                    </a:lnTo>
                    <a:lnTo>
                      <a:pt x="81373" y="14257"/>
                    </a:lnTo>
                    <a:cubicBezTo>
                      <a:pt x="81877" y="14371"/>
                      <a:pt x="82369" y="14383"/>
                      <a:pt x="82858" y="14383"/>
                    </a:cubicBezTo>
                    <a:cubicBezTo>
                      <a:pt x="82998" y="14383"/>
                      <a:pt x="83137" y="14382"/>
                      <a:pt x="83277" y="14382"/>
                    </a:cubicBezTo>
                    <a:cubicBezTo>
                      <a:pt x="85411" y="14340"/>
                      <a:pt x="87566" y="14278"/>
                      <a:pt x="89700" y="14257"/>
                    </a:cubicBezTo>
                    <a:lnTo>
                      <a:pt x="90014" y="14257"/>
                    </a:lnTo>
                    <a:cubicBezTo>
                      <a:pt x="90216" y="14301"/>
                      <a:pt x="90454" y="14322"/>
                      <a:pt x="90670" y="14322"/>
                    </a:cubicBezTo>
                    <a:cubicBezTo>
                      <a:pt x="90857" y="14322"/>
                      <a:pt x="91028" y="14307"/>
                      <a:pt x="91144" y="14278"/>
                    </a:cubicBezTo>
                    <a:lnTo>
                      <a:pt x="91416" y="14236"/>
                    </a:lnTo>
                    <a:lnTo>
                      <a:pt x="91479" y="14194"/>
                    </a:lnTo>
                    <a:cubicBezTo>
                      <a:pt x="91584" y="14152"/>
                      <a:pt x="91416" y="13880"/>
                      <a:pt x="91312" y="13817"/>
                    </a:cubicBezTo>
                    <a:cubicBezTo>
                      <a:pt x="91228" y="13733"/>
                      <a:pt x="90914" y="13671"/>
                      <a:pt x="90642" y="13671"/>
                    </a:cubicBezTo>
                    <a:lnTo>
                      <a:pt x="90203" y="13671"/>
                    </a:lnTo>
                    <a:cubicBezTo>
                      <a:pt x="89972" y="13650"/>
                      <a:pt x="89805" y="13608"/>
                      <a:pt x="89805" y="13566"/>
                    </a:cubicBezTo>
                    <a:cubicBezTo>
                      <a:pt x="89805" y="13566"/>
                      <a:pt x="90914" y="13524"/>
                      <a:pt x="91333" y="13524"/>
                    </a:cubicBezTo>
                    <a:cubicBezTo>
                      <a:pt x="91751" y="13524"/>
                      <a:pt x="91960" y="13650"/>
                      <a:pt x="91897" y="13713"/>
                    </a:cubicBezTo>
                    <a:cubicBezTo>
                      <a:pt x="91856" y="13754"/>
                      <a:pt x="91981" y="13859"/>
                      <a:pt x="92169" y="13964"/>
                    </a:cubicBezTo>
                    <a:lnTo>
                      <a:pt x="92358" y="14026"/>
                    </a:lnTo>
                    <a:lnTo>
                      <a:pt x="92713" y="14152"/>
                    </a:lnTo>
                    <a:cubicBezTo>
                      <a:pt x="93153" y="14194"/>
                      <a:pt x="94074" y="14236"/>
                      <a:pt x="94283" y="14278"/>
                    </a:cubicBezTo>
                    <a:cubicBezTo>
                      <a:pt x="94513" y="14298"/>
                      <a:pt x="95601" y="14340"/>
                      <a:pt x="96689" y="14340"/>
                    </a:cubicBezTo>
                    <a:lnTo>
                      <a:pt x="97693" y="14278"/>
                    </a:lnTo>
                    <a:lnTo>
                      <a:pt x="98698" y="14236"/>
                    </a:lnTo>
                    <a:cubicBezTo>
                      <a:pt x="99828" y="14152"/>
                      <a:pt x="102108" y="13859"/>
                      <a:pt x="102652" y="13838"/>
                    </a:cubicBezTo>
                    <a:cubicBezTo>
                      <a:pt x="103175" y="13817"/>
                      <a:pt x="108050" y="13671"/>
                      <a:pt x="109724" y="13650"/>
                    </a:cubicBezTo>
                    <a:cubicBezTo>
                      <a:pt x="110561" y="13639"/>
                      <a:pt x="111403" y="13634"/>
                      <a:pt x="112052" y="13634"/>
                    </a:cubicBezTo>
                    <a:cubicBezTo>
                      <a:pt x="112701" y="13634"/>
                      <a:pt x="113156" y="13639"/>
                      <a:pt x="113219" y="13650"/>
                    </a:cubicBezTo>
                    <a:cubicBezTo>
                      <a:pt x="113223" y="13651"/>
                      <a:pt x="113230" y="13651"/>
                      <a:pt x="113240" y="13651"/>
                    </a:cubicBezTo>
                    <a:cubicBezTo>
                      <a:pt x="113445" y="13651"/>
                      <a:pt x="114747" y="13460"/>
                      <a:pt x="115300" y="13460"/>
                    </a:cubicBezTo>
                    <a:cubicBezTo>
                      <a:pt x="115326" y="13460"/>
                      <a:pt x="115351" y="13461"/>
                      <a:pt x="115374" y="13461"/>
                    </a:cubicBezTo>
                    <a:cubicBezTo>
                      <a:pt x="115897" y="13503"/>
                      <a:pt x="116378" y="13733"/>
                      <a:pt x="116378" y="13754"/>
                    </a:cubicBezTo>
                    <a:cubicBezTo>
                      <a:pt x="116378" y="13817"/>
                      <a:pt x="119203" y="13880"/>
                      <a:pt x="120249" y="13880"/>
                    </a:cubicBezTo>
                    <a:cubicBezTo>
                      <a:pt x="120667" y="13880"/>
                      <a:pt x="121511" y="13877"/>
                      <a:pt x="122441" y="13877"/>
                    </a:cubicBezTo>
                    <a:cubicBezTo>
                      <a:pt x="123836" y="13877"/>
                      <a:pt x="125425" y="13884"/>
                      <a:pt x="126066" y="13922"/>
                    </a:cubicBezTo>
                    <a:cubicBezTo>
                      <a:pt x="127133" y="13943"/>
                      <a:pt x="128095" y="13985"/>
                      <a:pt x="128137" y="14026"/>
                    </a:cubicBezTo>
                    <a:cubicBezTo>
                      <a:pt x="128158" y="14047"/>
                      <a:pt x="128179" y="14173"/>
                      <a:pt x="128179" y="14236"/>
                    </a:cubicBezTo>
                    <a:cubicBezTo>
                      <a:pt x="128179" y="14278"/>
                      <a:pt x="127865" y="14361"/>
                      <a:pt x="127761" y="14382"/>
                    </a:cubicBezTo>
                    <a:cubicBezTo>
                      <a:pt x="127656" y="14382"/>
                      <a:pt x="127614" y="14570"/>
                      <a:pt x="127614" y="14612"/>
                    </a:cubicBezTo>
                    <a:cubicBezTo>
                      <a:pt x="127635" y="14675"/>
                      <a:pt x="128158" y="14717"/>
                      <a:pt x="128388" y="14717"/>
                    </a:cubicBezTo>
                    <a:cubicBezTo>
                      <a:pt x="128597" y="14717"/>
                      <a:pt x="128388" y="15177"/>
                      <a:pt x="128284" y="15303"/>
                    </a:cubicBezTo>
                    <a:cubicBezTo>
                      <a:pt x="128179" y="15428"/>
                      <a:pt x="128179" y="15742"/>
                      <a:pt x="128200" y="15826"/>
                    </a:cubicBezTo>
                    <a:cubicBezTo>
                      <a:pt x="128263" y="15910"/>
                      <a:pt x="127844" y="16035"/>
                      <a:pt x="127719" y="16056"/>
                    </a:cubicBezTo>
                    <a:cubicBezTo>
                      <a:pt x="127572" y="16077"/>
                      <a:pt x="127761" y="16140"/>
                      <a:pt x="128095" y="16182"/>
                    </a:cubicBezTo>
                    <a:lnTo>
                      <a:pt x="128702" y="16182"/>
                    </a:lnTo>
                    <a:cubicBezTo>
                      <a:pt x="128957" y="16233"/>
                      <a:pt x="129406" y="16297"/>
                      <a:pt x="129632" y="16297"/>
                    </a:cubicBezTo>
                    <a:cubicBezTo>
                      <a:pt x="129684" y="16297"/>
                      <a:pt x="129725" y="16294"/>
                      <a:pt x="129748" y="16286"/>
                    </a:cubicBezTo>
                    <a:cubicBezTo>
                      <a:pt x="129874" y="16265"/>
                      <a:pt x="130250" y="16161"/>
                      <a:pt x="130564" y="16077"/>
                    </a:cubicBezTo>
                    <a:lnTo>
                      <a:pt x="130606" y="16161"/>
                    </a:lnTo>
                    <a:cubicBezTo>
                      <a:pt x="130680" y="16246"/>
                      <a:pt x="130745" y="16276"/>
                      <a:pt x="130803" y="16276"/>
                    </a:cubicBezTo>
                    <a:cubicBezTo>
                      <a:pt x="130936" y="16276"/>
                      <a:pt x="131035" y="16123"/>
                      <a:pt x="131137" y="16123"/>
                    </a:cubicBezTo>
                    <a:cubicBezTo>
                      <a:pt x="131155" y="16123"/>
                      <a:pt x="131173" y="16128"/>
                      <a:pt x="131192" y="16140"/>
                    </a:cubicBezTo>
                    <a:lnTo>
                      <a:pt x="131422" y="16286"/>
                    </a:lnTo>
                    <a:cubicBezTo>
                      <a:pt x="131617" y="16286"/>
                      <a:pt x="133877" y="16305"/>
                      <a:pt x="135895" y="16305"/>
                    </a:cubicBezTo>
                    <a:cubicBezTo>
                      <a:pt x="136904" y="16305"/>
                      <a:pt x="137853" y="16300"/>
                      <a:pt x="138452" y="16286"/>
                    </a:cubicBezTo>
                    <a:cubicBezTo>
                      <a:pt x="138547" y="16285"/>
                      <a:pt x="138642" y="16285"/>
                      <a:pt x="138740" y="16285"/>
                    </a:cubicBezTo>
                    <a:cubicBezTo>
                      <a:pt x="140518" y="16285"/>
                      <a:pt x="142716" y="16460"/>
                      <a:pt x="143014" y="16579"/>
                    </a:cubicBezTo>
                    <a:cubicBezTo>
                      <a:pt x="143094" y="16609"/>
                      <a:pt x="143213" y="16620"/>
                      <a:pt x="143350" y="16620"/>
                    </a:cubicBezTo>
                    <a:cubicBezTo>
                      <a:pt x="143708" y="16620"/>
                      <a:pt x="144195" y="16546"/>
                      <a:pt x="144463" y="16546"/>
                    </a:cubicBezTo>
                    <a:cubicBezTo>
                      <a:pt x="144522" y="16546"/>
                      <a:pt x="144570" y="16550"/>
                      <a:pt x="144604" y="16558"/>
                    </a:cubicBezTo>
                    <a:cubicBezTo>
                      <a:pt x="144665" y="16568"/>
                      <a:pt x="144723" y="16572"/>
                      <a:pt x="144776" y="16572"/>
                    </a:cubicBezTo>
                    <a:cubicBezTo>
                      <a:pt x="144958" y="16572"/>
                      <a:pt x="145076" y="16523"/>
                      <a:pt x="145043" y="16474"/>
                    </a:cubicBezTo>
                    <a:cubicBezTo>
                      <a:pt x="145043" y="16433"/>
                      <a:pt x="144374" y="16328"/>
                      <a:pt x="144144" y="16265"/>
                    </a:cubicBezTo>
                    <a:cubicBezTo>
                      <a:pt x="143893" y="16223"/>
                      <a:pt x="143746" y="15868"/>
                      <a:pt x="143767" y="15742"/>
                    </a:cubicBezTo>
                    <a:cubicBezTo>
                      <a:pt x="143767" y="15714"/>
                      <a:pt x="143747" y="15703"/>
                      <a:pt x="143715" y="15703"/>
                    </a:cubicBezTo>
                    <a:cubicBezTo>
                      <a:pt x="143605" y="15703"/>
                      <a:pt x="143355" y="15835"/>
                      <a:pt x="143307" y="15868"/>
                    </a:cubicBezTo>
                    <a:cubicBezTo>
                      <a:pt x="143253" y="15908"/>
                      <a:pt x="143024" y="15931"/>
                      <a:pt x="142728" y="15931"/>
                    </a:cubicBezTo>
                    <a:cubicBezTo>
                      <a:pt x="142566" y="15931"/>
                      <a:pt x="142383" y="15924"/>
                      <a:pt x="142198" y="15910"/>
                    </a:cubicBezTo>
                    <a:lnTo>
                      <a:pt x="141779" y="15910"/>
                    </a:lnTo>
                    <a:cubicBezTo>
                      <a:pt x="141766" y="15910"/>
                      <a:pt x="141752" y="15911"/>
                      <a:pt x="141739" y="15911"/>
                    </a:cubicBezTo>
                    <a:cubicBezTo>
                      <a:pt x="141405" y="15911"/>
                      <a:pt x="141083" y="15712"/>
                      <a:pt x="140742" y="15712"/>
                    </a:cubicBezTo>
                    <a:cubicBezTo>
                      <a:pt x="140670" y="15712"/>
                      <a:pt x="140598" y="15721"/>
                      <a:pt x="140524" y="15742"/>
                    </a:cubicBezTo>
                    <a:cubicBezTo>
                      <a:pt x="140510" y="15742"/>
                      <a:pt x="140477" y="15733"/>
                      <a:pt x="140451" y="15733"/>
                    </a:cubicBezTo>
                    <a:cubicBezTo>
                      <a:pt x="140438" y="15733"/>
                      <a:pt x="140426" y="15735"/>
                      <a:pt x="140419" y="15742"/>
                    </a:cubicBezTo>
                    <a:lnTo>
                      <a:pt x="139666" y="16161"/>
                    </a:lnTo>
                    <a:cubicBezTo>
                      <a:pt x="138766" y="16035"/>
                      <a:pt x="138808" y="15658"/>
                      <a:pt x="139080" y="15638"/>
                    </a:cubicBezTo>
                    <a:cubicBezTo>
                      <a:pt x="139373" y="15617"/>
                      <a:pt x="139854" y="15533"/>
                      <a:pt x="139917" y="15491"/>
                    </a:cubicBezTo>
                    <a:cubicBezTo>
                      <a:pt x="139983" y="15451"/>
                      <a:pt x="139074" y="15437"/>
                      <a:pt x="138165" y="15437"/>
                    </a:cubicBezTo>
                    <a:cubicBezTo>
                      <a:pt x="137640" y="15437"/>
                      <a:pt x="137116" y="15442"/>
                      <a:pt x="136779" y="15449"/>
                    </a:cubicBezTo>
                    <a:cubicBezTo>
                      <a:pt x="136690" y="15453"/>
                      <a:pt x="136603" y="15455"/>
                      <a:pt x="136517" y="15455"/>
                    </a:cubicBezTo>
                    <a:cubicBezTo>
                      <a:pt x="135734" y="15455"/>
                      <a:pt x="135105" y="15297"/>
                      <a:pt x="135105" y="15240"/>
                    </a:cubicBezTo>
                    <a:cubicBezTo>
                      <a:pt x="135105" y="15198"/>
                      <a:pt x="135837" y="15114"/>
                      <a:pt x="136109" y="15114"/>
                    </a:cubicBezTo>
                    <a:cubicBezTo>
                      <a:pt x="136343" y="15114"/>
                      <a:pt x="136888" y="14987"/>
                      <a:pt x="137044" y="14987"/>
                    </a:cubicBezTo>
                    <a:cubicBezTo>
                      <a:pt x="137055" y="14987"/>
                      <a:pt x="137065" y="14988"/>
                      <a:pt x="137072" y="14989"/>
                    </a:cubicBezTo>
                    <a:cubicBezTo>
                      <a:pt x="137124" y="14998"/>
                      <a:pt x="137215" y="15003"/>
                      <a:pt x="137324" y="15003"/>
                    </a:cubicBezTo>
                    <a:cubicBezTo>
                      <a:pt x="137477" y="15003"/>
                      <a:pt x="137665" y="14993"/>
                      <a:pt x="137825" y="14968"/>
                    </a:cubicBezTo>
                    <a:lnTo>
                      <a:pt x="137804" y="14570"/>
                    </a:lnTo>
                    <a:lnTo>
                      <a:pt x="137804" y="14466"/>
                    </a:lnTo>
                    <a:cubicBezTo>
                      <a:pt x="138139" y="14340"/>
                      <a:pt x="138139" y="14131"/>
                      <a:pt x="138076" y="14089"/>
                    </a:cubicBezTo>
                    <a:cubicBezTo>
                      <a:pt x="137992" y="14068"/>
                      <a:pt x="137971" y="13880"/>
                      <a:pt x="137992" y="13838"/>
                    </a:cubicBezTo>
                    <a:cubicBezTo>
                      <a:pt x="138001" y="13801"/>
                      <a:pt x="138127" y="13785"/>
                      <a:pt x="138281" y="13785"/>
                    </a:cubicBezTo>
                    <a:cubicBezTo>
                      <a:pt x="138479" y="13785"/>
                      <a:pt x="138723" y="13812"/>
                      <a:pt x="138829" y="13859"/>
                    </a:cubicBezTo>
                    <a:cubicBezTo>
                      <a:pt x="138885" y="13881"/>
                      <a:pt x="138939" y="13890"/>
                      <a:pt x="138988" y="13890"/>
                    </a:cubicBezTo>
                    <a:cubicBezTo>
                      <a:pt x="139126" y="13890"/>
                      <a:pt x="139232" y="13821"/>
                      <a:pt x="139248" y="13775"/>
                    </a:cubicBezTo>
                    <a:cubicBezTo>
                      <a:pt x="139255" y="13761"/>
                      <a:pt x="139430" y="13754"/>
                      <a:pt x="139677" y="13754"/>
                    </a:cubicBezTo>
                    <a:cubicBezTo>
                      <a:pt x="140127" y="13754"/>
                      <a:pt x="140814" y="13777"/>
                      <a:pt x="141152" y="13817"/>
                    </a:cubicBezTo>
                    <a:cubicBezTo>
                      <a:pt x="141675" y="13859"/>
                      <a:pt x="142093" y="14026"/>
                      <a:pt x="142093" y="14068"/>
                    </a:cubicBezTo>
                    <a:cubicBezTo>
                      <a:pt x="142093" y="14131"/>
                      <a:pt x="141884" y="14257"/>
                      <a:pt x="141779" y="14278"/>
                    </a:cubicBezTo>
                    <a:cubicBezTo>
                      <a:pt x="141675" y="14340"/>
                      <a:pt x="142114" y="14487"/>
                      <a:pt x="142742" y="14654"/>
                    </a:cubicBezTo>
                    <a:lnTo>
                      <a:pt x="143307" y="14591"/>
                    </a:lnTo>
                    <a:lnTo>
                      <a:pt x="143683" y="14550"/>
                    </a:lnTo>
                    <a:cubicBezTo>
                      <a:pt x="144144" y="14654"/>
                      <a:pt x="145148" y="14905"/>
                      <a:pt x="145420" y="14905"/>
                    </a:cubicBezTo>
                    <a:cubicBezTo>
                      <a:pt x="145671" y="14905"/>
                      <a:pt x="146152" y="14717"/>
                      <a:pt x="146487" y="14508"/>
                    </a:cubicBezTo>
                    <a:lnTo>
                      <a:pt x="146759" y="14382"/>
                    </a:lnTo>
                    <a:lnTo>
                      <a:pt x="146989" y="14257"/>
                    </a:lnTo>
                    <a:cubicBezTo>
                      <a:pt x="147167" y="14186"/>
                      <a:pt x="147284" y="14161"/>
                      <a:pt x="147345" y="14161"/>
                    </a:cubicBezTo>
                    <a:cubicBezTo>
                      <a:pt x="147392" y="14161"/>
                      <a:pt x="147405" y="14176"/>
                      <a:pt x="147387" y="14194"/>
                    </a:cubicBezTo>
                    <a:cubicBezTo>
                      <a:pt x="147345" y="14257"/>
                      <a:pt x="147701" y="14487"/>
                      <a:pt x="147826" y="14550"/>
                    </a:cubicBezTo>
                    <a:cubicBezTo>
                      <a:pt x="147863" y="14568"/>
                      <a:pt x="147921" y="14576"/>
                      <a:pt x="147988" y="14576"/>
                    </a:cubicBezTo>
                    <a:cubicBezTo>
                      <a:pt x="148149" y="14576"/>
                      <a:pt x="148359" y="14531"/>
                      <a:pt x="148433" y="14487"/>
                    </a:cubicBezTo>
                    <a:cubicBezTo>
                      <a:pt x="148496" y="14445"/>
                      <a:pt x="148580" y="14298"/>
                      <a:pt x="148580" y="14257"/>
                    </a:cubicBezTo>
                    <a:cubicBezTo>
                      <a:pt x="148580" y="14194"/>
                      <a:pt x="148287" y="14131"/>
                      <a:pt x="148161" y="14089"/>
                    </a:cubicBezTo>
                    <a:cubicBezTo>
                      <a:pt x="148060" y="14069"/>
                      <a:pt x="148348" y="13816"/>
                      <a:pt x="148519" y="13816"/>
                    </a:cubicBezTo>
                    <a:cubicBezTo>
                      <a:pt x="148525" y="13816"/>
                      <a:pt x="148531" y="13816"/>
                      <a:pt x="148538" y="13817"/>
                    </a:cubicBezTo>
                    <a:cubicBezTo>
                      <a:pt x="148705" y="13817"/>
                      <a:pt x="149333" y="13964"/>
                      <a:pt x="149940" y="14131"/>
                    </a:cubicBezTo>
                    <a:lnTo>
                      <a:pt x="150463" y="13775"/>
                    </a:lnTo>
                    <a:lnTo>
                      <a:pt x="150525" y="13754"/>
                    </a:lnTo>
                    <a:cubicBezTo>
                      <a:pt x="150527" y="13754"/>
                      <a:pt x="150529" y="13753"/>
                      <a:pt x="150532" y="13753"/>
                    </a:cubicBezTo>
                    <a:cubicBezTo>
                      <a:pt x="150585" y="13753"/>
                      <a:pt x="150780" y="13968"/>
                      <a:pt x="150860" y="14068"/>
                    </a:cubicBezTo>
                    <a:cubicBezTo>
                      <a:pt x="150871" y="14090"/>
                      <a:pt x="150900" y="14099"/>
                      <a:pt x="150937" y="14099"/>
                    </a:cubicBezTo>
                    <a:cubicBezTo>
                      <a:pt x="151041" y="14099"/>
                      <a:pt x="151212" y="14031"/>
                      <a:pt x="151258" y="13985"/>
                    </a:cubicBezTo>
                    <a:cubicBezTo>
                      <a:pt x="151300" y="13943"/>
                      <a:pt x="151948" y="13775"/>
                      <a:pt x="152157" y="13733"/>
                    </a:cubicBezTo>
                    <a:cubicBezTo>
                      <a:pt x="152164" y="13733"/>
                      <a:pt x="152171" y="13732"/>
                      <a:pt x="152177" y="13732"/>
                    </a:cubicBezTo>
                    <a:cubicBezTo>
                      <a:pt x="152379" y="13732"/>
                      <a:pt x="152555" y="14031"/>
                      <a:pt x="152555" y="14173"/>
                    </a:cubicBezTo>
                    <a:cubicBezTo>
                      <a:pt x="152555" y="14272"/>
                      <a:pt x="152688" y="14298"/>
                      <a:pt x="152809" y="14298"/>
                    </a:cubicBezTo>
                    <a:cubicBezTo>
                      <a:pt x="152892" y="14298"/>
                      <a:pt x="152969" y="14286"/>
                      <a:pt x="152994" y="14278"/>
                    </a:cubicBezTo>
                    <a:cubicBezTo>
                      <a:pt x="153002" y="14276"/>
                      <a:pt x="153011" y="14275"/>
                      <a:pt x="153022" y="14275"/>
                    </a:cubicBezTo>
                    <a:cubicBezTo>
                      <a:pt x="153133" y="14275"/>
                      <a:pt x="153399" y="14363"/>
                      <a:pt x="153476" y="14382"/>
                    </a:cubicBezTo>
                    <a:cubicBezTo>
                      <a:pt x="153559" y="14403"/>
                      <a:pt x="153476" y="14591"/>
                      <a:pt x="153455" y="14654"/>
                    </a:cubicBezTo>
                    <a:cubicBezTo>
                      <a:pt x="153413" y="14696"/>
                      <a:pt x="153810" y="14717"/>
                      <a:pt x="153936" y="14717"/>
                    </a:cubicBezTo>
                    <a:cubicBezTo>
                      <a:pt x="154082" y="14717"/>
                      <a:pt x="154334" y="14508"/>
                      <a:pt x="154417" y="14403"/>
                    </a:cubicBezTo>
                    <a:cubicBezTo>
                      <a:pt x="154501" y="14298"/>
                      <a:pt x="154082" y="14173"/>
                      <a:pt x="153936" y="14173"/>
                    </a:cubicBezTo>
                    <a:cubicBezTo>
                      <a:pt x="153810" y="14173"/>
                      <a:pt x="153559" y="13880"/>
                      <a:pt x="153497" y="13754"/>
                    </a:cubicBezTo>
                    <a:cubicBezTo>
                      <a:pt x="153491" y="13740"/>
                      <a:pt x="153509" y="13734"/>
                      <a:pt x="153546" y="13734"/>
                    </a:cubicBezTo>
                    <a:cubicBezTo>
                      <a:pt x="153782" y="13734"/>
                      <a:pt x="154793" y="13990"/>
                      <a:pt x="155191" y="14026"/>
                    </a:cubicBezTo>
                    <a:cubicBezTo>
                      <a:pt x="155216" y="14028"/>
                      <a:pt x="155242" y="14028"/>
                      <a:pt x="155267" y="14028"/>
                    </a:cubicBezTo>
                    <a:cubicBezTo>
                      <a:pt x="155724" y="14028"/>
                      <a:pt x="156177" y="13855"/>
                      <a:pt x="156217" y="13775"/>
                    </a:cubicBezTo>
                    <a:cubicBezTo>
                      <a:pt x="156279" y="13713"/>
                      <a:pt x="156133" y="13524"/>
                      <a:pt x="156091" y="13461"/>
                    </a:cubicBezTo>
                    <a:cubicBezTo>
                      <a:pt x="156007" y="13420"/>
                      <a:pt x="155359" y="13399"/>
                      <a:pt x="155129" y="13399"/>
                    </a:cubicBezTo>
                    <a:cubicBezTo>
                      <a:pt x="154857" y="13399"/>
                      <a:pt x="154606" y="13210"/>
                      <a:pt x="154564" y="13127"/>
                    </a:cubicBezTo>
                    <a:cubicBezTo>
                      <a:pt x="154543" y="13085"/>
                      <a:pt x="154250" y="13022"/>
                      <a:pt x="154187" y="13022"/>
                    </a:cubicBezTo>
                    <a:cubicBezTo>
                      <a:pt x="154103" y="13022"/>
                      <a:pt x="153978" y="12876"/>
                      <a:pt x="153936" y="12813"/>
                    </a:cubicBezTo>
                    <a:cubicBezTo>
                      <a:pt x="153915" y="12771"/>
                      <a:pt x="153141" y="12771"/>
                      <a:pt x="152848" y="12771"/>
                    </a:cubicBezTo>
                    <a:cubicBezTo>
                      <a:pt x="152555" y="12771"/>
                      <a:pt x="152304" y="12938"/>
                      <a:pt x="152304" y="13001"/>
                    </a:cubicBezTo>
                    <a:cubicBezTo>
                      <a:pt x="152304" y="13043"/>
                      <a:pt x="151739" y="13106"/>
                      <a:pt x="151572" y="13106"/>
                    </a:cubicBezTo>
                    <a:cubicBezTo>
                      <a:pt x="151362" y="13106"/>
                      <a:pt x="150777" y="12876"/>
                      <a:pt x="150630" y="12771"/>
                    </a:cubicBezTo>
                    <a:cubicBezTo>
                      <a:pt x="150442" y="12666"/>
                      <a:pt x="150630" y="12290"/>
                      <a:pt x="150735" y="12185"/>
                    </a:cubicBezTo>
                    <a:cubicBezTo>
                      <a:pt x="150839" y="12081"/>
                      <a:pt x="150777" y="11871"/>
                      <a:pt x="150693" y="11829"/>
                    </a:cubicBezTo>
                    <a:cubicBezTo>
                      <a:pt x="150630" y="11767"/>
                      <a:pt x="150902" y="11641"/>
                      <a:pt x="151049" y="11620"/>
                    </a:cubicBezTo>
                    <a:cubicBezTo>
                      <a:pt x="151161" y="11588"/>
                      <a:pt x="150866" y="11482"/>
                      <a:pt x="150638" y="11482"/>
                    </a:cubicBezTo>
                    <a:cubicBezTo>
                      <a:pt x="150569" y="11482"/>
                      <a:pt x="150506" y="11491"/>
                      <a:pt x="150463" y="11516"/>
                    </a:cubicBezTo>
                    <a:cubicBezTo>
                      <a:pt x="150375" y="11564"/>
                      <a:pt x="150251" y="11581"/>
                      <a:pt x="150137" y="11581"/>
                    </a:cubicBezTo>
                    <a:cubicBezTo>
                      <a:pt x="150007" y="11581"/>
                      <a:pt x="149889" y="11559"/>
                      <a:pt x="149856" y="11537"/>
                    </a:cubicBezTo>
                    <a:cubicBezTo>
                      <a:pt x="149853" y="11535"/>
                      <a:pt x="149850" y="11535"/>
                      <a:pt x="149846" y="11535"/>
                    </a:cubicBezTo>
                    <a:cubicBezTo>
                      <a:pt x="149778" y="11535"/>
                      <a:pt x="149495" y="11687"/>
                      <a:pt x="149416" y="11746"/>
                    </a:cubicBezTo>
                    <a:cubicBezTo>
                      <a:pt x="149375" y="11767"/>
                      <a:pt x="149260" y="11777"/>
                      <a:pt x="149105" y="11777"/>
                    </a:cubicBezTo>
                    <a:cubicBezTo>
                      <a:pt x="148951" y="11777"/>
                      <a:pt x="148757" y="11767"/>
                      <a:pt x="148559" y="11746"/>
                    </a:cubicBezTo>
                    <a:lnTo>
                      <a:pt x="148245" y="11725"/>
                    </a:lnTo>
                    <a:lnTo>
                      <a:pt x="147931" y="11683"/>
                    </a:lnTo>
                    <a:cubicBezTo>
                      <a:pt x="147596" y="11725"/>
                      <a:pt x="146885" y="11725"/>
                      <a:pt x="146717" y="11725"/>
                    </a:cubicBezTo>
                    <a:cubicBezTo>
                      <a:pt x="146571" y="11725"/>
                      <a:pt x="146906" y="11432"/>
                      <a:pt x="147094" y="11348"/>
                    </a:cubicBezTo>
                    <a:cubicBezTo>
                      <a:pt x="147282" y="11265"/>
                      <a:pt x="147178" y="11160"/>
                      <a:pt x="146864" y="11097"/>
                    </a:cubicBezTo>
                    <a:lnTo>
                      <a:pt x="146592" y="10993"/>
                    </a:lnTo>
                    <a:lnTo>
                      <a:pt x="146487" y="10951"/>
                    </a:lnTo>
                    <a:cubicBezTo>
                      <a:pt x="146383" y="10804"/>
                      <a:pt x="146968" y="10637"/>
                      <a:pt x="147136" y="10637"/>
                    </a:cubicBezTo>
                    <a:cubicBezTo>
                      <a:pt x="147303" y="10637"/>
                      <a:pt x="148015" y="10888"/>
                      <a:pt x="148182" y="10951"/>
                    </a:cubicBezTo>
                    <a:cubicBezTo>
                      <a:pt x="148370" y="11055"/>
                      <a:pt x="148161" y="11160"/>
                      <a:pt x="148056" y="11202"/>
                    </a:cubicBezTo>
                    <a:cubicBezTo>
                      <a:pt x="147952" y="11202"/>
                      <a:pt x="147868" y="11348"/>
                      <a:pt x="147868" y="11411"/>
                    </a:cubicBezTo>
                    <a:cubicBezTo>
                      <a:pt x="147868" y="11443"/>
                      <a:pt x="148407" y="11558"/>
                      <a:pt x="148805" y="11558"/>
                    </a:cubicBezTo>
                    <a:cubicBezTo>
                      <a:pt x="148933" y="11558"/>
                      <a:pt x="149047" y="11546"/>
                      <a:pt x="149124" y="11516"/>
                    </a:cubicBezTo>
                    <a:cubicBezTo>
                      <a:pt x="149437" y="11369"/>
                      <a:pt x="150651" y="11034"/>
                      <a:pt x="150986" y="10951"/>
                    </a:cubicBezTo>
                    <a:cubicBezTo>
                      <a:pt x="151043" y="10941"/>
                      <a:pt x="151103" y="10937"/>
                      <a:pt x="151163" y="10937"/>
                    </a:cubicBezTo>
                    <a:cubicBezTo>
                      <a:pt x="151499" y="10937"/>
                      <a:pt x="151853" y="11068"/>
                      <a:pt x="151906" y="11139"/>
                    </a:cubicBezTo>
                    <a:cubicBezTo>
                      <a:pt x="151948" y="11223"/>
                      <a:pt x="152513" y="11306"/>
                      <a:pt x="153141" y="11327"/>
                    </a:cubicBezTo>
                    <a:lnTo>
                      <a:pt x="153622" y="11223"/>
                    </a:lnTo>
                    <a:cubicBezTo>
                      <a:pt x="153915" y="11184"/>
                      <a:pt x="154190" y="11053"/>
                      <a:pt x="154498" y="11053"/>
                    </a:cubicBezTo>
                    <a:cubicBezTo>
                      <a:pt x="154520" y="11053"/>
                      <a:pt x="154542" y="11054"/>
                      <a:pt x="154564" y="11055"/>
                    </a:cubicBezTo>
                    <a:lnTo>
                      <a:pt x="154606" y="11055"/>
                    </a:lnTo>
                    <a:cubicBezTo>
                      <a:pt x="154626" y="11139"/>
                      <a:pt x="154334" y="11244"/>
                      <a:pt x="154229" y="11265"/>
                    </a:cubicBezTo>
                    <a:cubicBezTo>
                      <a:pt x="154124" y="11306"/>
                      <a:pt x="154082" y="11453"/>
                      <a:pt x="154082" y="11474"/>
                    </a:cubicBezTo>
                    <a:cubicBezTo>
                      <a:pt x="154082" y="11516"/>
                      <a:pt x="154354" y="11767"/>
                      <a:pt x="154459" y="11788"/>
                    </a:cubicBezTo>
                    <a:cubicBezTo>
                      <a:pt x="154606" y="11788"/>
                      <a:pt x="154878" y="11871"/>
                      <a:pt x="154982" y="11913"/>
                    </a:cubicBezTo>
                    <a:cubicBezTo>
                      <a:pt x="155087" y="11934"/>
                      <a:pt x="155924" y="12269"/>
                      <a:pt x="156279" y="12269"/>
                    </a:cubicBezTo>
                    <a:cubicBezTo>
                      <a:pt x="156614" y="12269"/>
                      <a:pt x="156803" y="12164"/>
                      <a:pt x="156698" y="12039"/>
                    </a:cubicBezTo>
                    <a:lnTo>
                      <a:pt x="156614" y="11955"/>
                    </a:lnTo>
                    <a:lnTo>
                      <a:pt x="156510" y="11871"/>
                    </a:lnTo>
                    <a:cubicBezTo>
                      <a:pt x="156300" y="11725"/>
                      <a:pt x="156928" y="11599"/>
                      <a:pt x="157158" y="11599"/>
                    </a:cubicBezTo>
                    <a:cubicBezTo>
                      <a:pt x="157388" y="11599"/>
                      <a:pt x="157577" y="11202"/>
                      <a:pt x="157577" y="11076"/>
                    </a:cubicBezTo>
                    <a:cubicBezTo>
                      <a:pt x="157577" y="10972"/>
                      <a:pt x="158016" y="10804"/>
                      <a:pt x="158183" y="10783"/>
                    </a:cubicBezTo>
                    <a:cubicBezTo>
                      <a:pt x="158330" y="10783"/>
                      <a:pt x="158267" y="10386"/>
                      <a:pt x="158183" y="10260"/>
                    </a:cubicBezTo>
                    <a:cubicBezTo>
                      <a:pt x="158161" y="10226"/>
                      <a:pt x="158112" y="10212"/>
                      <a:pt x="158051" y="10212"/>
                    </a:cubicBezTo>
                    <a:cubicBezTo>
                      <a:pt x="157885" y="10212"/>
                      <a:pt x="157626" y="10315"/>
                      <a:pt x="157535" y="10407"/>
                    </a:cubicBezTo>
                    <a:cubicBezTo>
                      <a:pt x="157412" y="10530"/>
                      <a:pt x="157096" y="10579"/>
                      <a:pt x="156787" y="10579"/>
                    </a:cubicBezTo>
                    <a:cubicBezTo>
                      <a:pt x="156728" y="10579"/>
                      <a:pt x="156671" y="10577"/>
                      <a:pt x="156614" y="10574"/>
                    </a:cubicBezTo>
                    <a:lnTo>
                      <a:pt x="156426" y="10700"/>
                    </a:lnTo>
                    <a:cubicBezTo>
                      <a:pt x="156344" y="10760"/>
                      <a:pt x="156270" y="10781"/>
                      <a:pt x="156201" y="10781"/>
                    </a:cubicBezTo>
                    <a:cubicBezTo>
                      <a:pt x="156031" y="10781"/>
                      <a:pt x="155890" y="10650"/>
                      <a:pt x="155722" y="10650"/>
                    </a:cubicBezTo>
                    <a:cubicBezTo>
                      <a:pt x="155699" y="10650"/>
                      <a:pt x="155676" y="10652"/>
                      <a:pt x="155652" y="10658"/>
                    </a:cubicBezTo>
                    <a:cubicBezTo>
                      <a:pt x="155521" y="10684"/>
                      <a:pt x="155384" y="10692"/>
                      <a:pt x="155244" y="10692"/>
                    </a:cubicBezTo>
                    <a:cubicBezTo>
                      <a:pt x="155034" y="10692"/>
                      <a:pt x="154818" y="10674"/>
                      <a:pt x="154610" y="10674"/>
                    </a:cubicBezTo>
                    <a:cubicBezTo>
                      <a:pt x="154401" y="10674"/>
                      <a:pt x="154200" y="10692"/>
                      <a:pt x="154020" y="10762"/>
                    </a:cubicBezTo>
                    <a:lnTo>
                      <a:pt x="153476" y="10972"/>
                    </a:lnTo>
                    <a:cubicBezTo>
                      <a:pt x="152932" y="10972"/>
                      <a:pt x="152304" y="10595"/>
                      <a:pt x="152241" y="10490"/>
                    </a:cubicBezTo>
                    <a:cubicBezTo>
                      <a:pt x="152199" y="10386"/>
                      <a:pt x="152471" y="10156"/>
                      <a:pt x="152576" y="10093"/>
                    </a:cubicBezTo>
                    <a:cubicBezTo>
                      <a:pt x="152681" y="10051"/>
                      <a:pt x="152722" y="9946"/>
                      <a:pt x="152660" y="9863"/>
                    </a:cubicBezTo>
                    <a:cubicBezTo>
                      <a:pt x="152635" y="9814"/>
                      <a:pt x="152435" y="9780"/>
                      <a:pt x="152157" y="9780"/>
                    </a:cubicBezTo>
                    <a:cubicBezTo>
                      <a:pt x="151956" y="9780"/>
                      <a:pt x="151713" y="9798"/>
                      <a:pt x="151467" y="9842"/>
                    </a:cubicBezTo>
                    <a:lnTo>
                      <a:pt x="151174" y="10114"/>
                    </a:lnTo>
                    <a:lnTo>
                      <a:pt x="151153" y="10156"/>
                    </a:lnTo>
                    <a:cubicBezTo>
                      <a:pt x="151049" y="10114"/>
                      <a:pt x="151111" y="9779"/>
                      <a:pt x="151174" y="9674"/>
                    </a:cubicBezTo>
                    <a:cubicBezTo>
                      <a:pt x="151216" y="9570"/>
                      <a:pt x="151739" y="9444"/>
                      <a:pt x="151927" y="9423"/>
                    </a:cubicBezTo>
                    <a:cubicBezTo>
                      <a:pt x="152116" y="9381"/>
                      <a:pt x="152262" y="9109"/>
                      <a:pt x="152262" y="9026"/>
                    </a:cubicBezTo>
                    <a:cubicBezTo>
                      <a:pt x="152262" y="9015"/>
                      <a:pt x="152267" y="9011"/>
                      <a:pt x="152275" y="9011"/>
                    </a:cubicBezTo>
                    <a:cubicBezTo>
                      <a:pt x="152337" y="9011"/>
                      <a:pt x="152599" y="9245"/>
                      <a:pt x="152764" y="9319"/>
                    </a:cubicBezTo>
                    <a:cubicBezTo>
                      <a:pt x="152932" y="9381"/>
                      <a:pt x="153371" y="9549"/>
                      <a:pt x="153727" y="9674"/>
                    </a:cubicBezTo>
                    <a:lnTo>
                      <a:pt x="153999" y="9800"/>
                    </a:lnTo>
                    <a:lnTo>
                      <a:pt x="154292" y="9967"/>
                    </a:lnTo>
                    <a:cubicBezTo>
                      <a:pt x="154668" y="10072"/>
                      <a:pt x="154668" y="10302"/>
                      <a:pt x="154564" y="10365"/>
                    </a:cubicBezTo>
                    <a:cubicBezTo>
                      <a:pt x="154459" y="10407"/>
                      <a:pt x="155610" y="10407"/>
                      <a:pt x="156007" y="10407"/>
                    </a:cubicBezTo>
                    <a:cubicBezTo>
                      <a:pt x="156405" y="10407"/>
                      <a:pt x="156865" y="9842"/>
                      <a:pt x="156656" y="9695"/>
                    </a:cubicBezTo>
                    <a:cubicBezTo>
                      <a:pt x="156490" y="9579"/>
                      <a:pt x="156853" y="9515"/>
                      <a:pt x="157146" y="9515"/>
                    </a:cubicBezTo>
                    <a:cubicBezTo>
                      <a:pt x="157221" y="9515"/>
                      <a:pt x="157291" y="9519"/>
                      <a:pt x="157347" y="9528"/>
                    </a:cubicBezTo>
                    <a:cubicBezTo>
                      <a:pt x="157408" y="9533"/>
                      <a:pt x="157488" y="9536"/>
                      <a:pt x="157577" y="9536"/>
                    </a:cubicBezTo>
                    <a:cubicBezTo>
                      <a:pt x="157820" y="9536"/>
                      <a:pt x="158131" y="9517"/>
                      <a:pt x="158330" y="9486"/>
                    </a:cubicBezTo>
                    <a:lnTo>
                      <a:pt x="158602" y="9444"/>
                    </a:lnTo>
                    <a:cubicBezTo>
                      <a:pt x="158707" y="9423"/>
                      <a:pt x="158811" y="9340"/>
                      <a:pt x="158916" y="9256"/>
                    </a:cubicBezTo>
                    <a:lnTo>
                      <a:pt x="158937" y="9235"/>
                    </a:lnTo>
                    <a:cubicBezTo>
                      <a:pt x="158958" y="9172"/>
                      <a:pt x="158895" y="9068"/>
                      <a:pt x="158853" y="9047"/>
                    </a:cubicBezTo>
                    <a:cubicBezTo>
                      <a:pt x="158832" y="9026"/>
                      <a:pt x="158916" y="8858"/>
                      <a:pt x="158958" y="8796"/>
                    </a:cubicBezTo>
                    <a:cubicBezTo>
                      <a:pt x="158978" y="8769"/>
                      <a:pt x="158918" y="8759"/>
                      <a:pt x="158821" y="8759"/>
                    </a:cubicBezTo>
                    <a:cubicBezTo>
                      <a:pt x="158614" y="8759"/>
                      <a:pt x="158235" y="8802"/>
                      <a:pt x="158079" y="8816"/>
                    </a:cubicBezTo>
                    <a:cubicBezTo>
                      <a:pt x="158067" y="8818"/>
                      <a:pt x="158054" y="8818"/>
                      <a:pt x="158041" y="8818"/>
                    </a:cubicBezTo>
                    <a:cubicBezTo>
                      <a:pt x="157795" y="8818"/>
                      <a:pt x="157318" y="8646"/>
                      <a:pt x="157179" y="8586"/>
                    </a:cubicBezTo>
                    <a:cubicBezTo>
                      <a:pt x="157054" y="8503"/>
                      <a:pt x="156928" y="8293"/>
                      <a:pt x="156928" y="8210"/>
                    </a:cubicBezTo>
                    <a:cubicBezTo>
                      <a:pt x="156928" y="8126"/>
                      <a:pt x="156384" y="7854"/>
                      <a:pt x="156175" y="7770"/>
                    </a:cubicBezTo>
                    <a:cubicBezTo>
                      <a:pt x="156141" y="7757"/>
                      <a:pt x="156078" y="7751"/>
                      <a:pt x="155996" y="7751"/>
                    </a:cubicBezTo>
                    <a:cubicBezTo>
                      <a:pt x="155718" y="7751"/>
                      <a:pt x="155214" y="7812"/>
                      <a:pt x="154809" y="7812"/>
                    </a:cubicBezTo>
                    <a:cubicBezTo>
                      <a:pt x="154604" y="7812"/>
                      <a:pt x="154424" y="7796"/>
                      <a:pt x="154313" y="7749"/>
                    </a:cubicBezTo>
                    <a:cubicBezTo>
                      <a:pt x="153915" y="7540"/>
                      <a:pt x="153999" y="7184"/>
                      <a:pt x="154145" y="7143"/>
                    </a:cubicBezTo>
                    <a:cubicBezTo>
                      <a:pt x="154313" y="7059"/>
                      <a:pt x="153413" y="6661"/>
                      <a:pt x="153057" y="6536"/>
                    </a:cubicBezTo>
                    <a:cubicBezTo>
                      <a:pt x="152681" y="6410"/>
                      <a:pt x="152429" y="6201"/>
                      <a:pt x="152450" y="6138"/>
                    </a:cubicBezTo>
                    <a:cubicBezTo>
                      <a:pt x="152471" y="6096"/>
                      <a:pt x="151300" y="5762"/>
                      <a:pt x="150860" y="5615"/>
                    </a:cubicBezTo>
                    <a:cubicBezTo>
                      <a:pt x="150421" y="5511"/>
                      <a:pt x="150463" y="5343"/>
                      <a:pt x="150986" y="5259"/>
                    </a:cubicBezTo>
                    <a:lnTo>
                      <a:pt x="151509" y="5448"/>
                    </a:lnTo>
                    <a:cubicBezTo>
                      <a:pt x="152004" y="5635"/>
                      <a:pt x="152498" y="5837"/>
                      <a:pt x="153038" y="5837"/>
                    </a:cubicBezTo>
                    <a:cubicBezTo>
                      <a:pt x="153161" y="5837"/>
                      <a:pt x="153285" y="5827"/>
                      <a:pt x="153413" y="5803"/>
                    </a:cubicBezTo>
                    <a:lnTo>
                      <a:pt x="153476" y="5803"/>
                    </a:lnTo>
                    <a:cubicBezTo>
                      <a:pt x="153559" y="5866"/>
                      <a:pt x="153517" y="6117"/>
                      <a:pt x="153476" y="6201"/>
                    </a:cubicBezTo>
                    <a:cubicBezTo>
                      <a:pt x="153413" y="6306"/>
                      <a:pt x="153831" y="6536"/>
                      <a:pt x="154020" y="6599"/>
                    </a:cubicBezTo>
                    <a:cubicBezTo>
                      <a:pt x="154051" y="6609"/>
                      <a:pt x="154088" y="6614"/>
                      <a:pt x="154127" y="6614"/>
                    </a:cubicBezTo>
                    <a:cubicBezTo>
                      <a:pt x="154321" y="6614"/>
                      <a:pt x="154581" y="6501"/>
                      <a:pt x="154668" y="6431"/>
                    </a:cubicBezTo>
                    <a:cubicBezTo>
                      <a:pt x="154691" y="6413"/>
                      <a:pt x="154721" y="6406"/>
                      <a:pt x="154757" y="6406"/>
                    </a:cubicBezTo>
                    <a:cubicBezTo>
                      <a:pt x="154887" y="6406"/>
                      <a:pt x="155079" y="6507"/>
                      <a:pt x="155129" y="6557"/>
                    </a:cubicBezTo>
                    <a:cubicBezTo>
                      <a:pt x="155170" y="6640"/>
                      <a:pt x="154940" y="6745"/>
                      <a:pt x="154815" y="6766"/>
                    </a:cubicBezTo>
                    <a:cubicBezTo>
                      <a:pt x="154647" y="6808"/>
                      <a:pt x="154982" y="6954"/>
                      <a:pt x="155129" y="6975"/>
                    </a:cubicBezTo>
                    <a:cubicBezTo>
                      <a:pt x="155145" y="6983"/>
                      <a:pt x="155173" y="6987"/>
                      <a:pt x="155211" y="6987"/>
                    </a:cubicBezTo>
                    <a:cubicBezTo>
                      <a:pt x="155445" y="6987"/>
                      <a:pt x="156036" y="6848"/>
                      <a:pt x="156299" y="6848"/>
                    </a:cubicBezTo>
                    <a:cubicBezTo>
                      <a:pt x="156315" y="6848"/>
                      <a:pt x="156329" y="6849"/>
                      <a:pt x="156342" y="6850"/>
                    </a:cubicBezTo>
                    <a:cubicBezTo>
                      <a:pt x="156635" y="6871"/>
                      <a:pt x="157263" y="7247"/>
                      <a:pt x="157451" y="7352"/>
                    </a:cubicBezTo>
                    <a:cubicBezTo>
                      <a:pt x="157608" y="7439"/>
                      <a:pt x="157750" y="7483"/>
                      <a:pt x="157818" y="7483"/>
                    </a:cubicBezTo>
                    <a:cubicBezTo>
                      <a:pt x="157831" y="7483"/>
                      <a:pt x="157842" y="7481"/>
                      <a:pt x="157849" y="7477"/>
                    </a:cubicBezTo>
                    <a:cubicBezTo>
                      <a:pt x="157854" y="7472"/>
                      <a:pt x="157874" y="7469"/>
                      <a:pt x="157904" y="7469"/>
                    </a:cubicBezTo>
                    <a:cubicBezTo>
                      <a:pt x="157996" y="7469"/>
                      <a:pt x="158189" y="7493"/>
                      <a:pt x="158393" y="7540"/>
                    </a:cubicBezTo>
                    <a:lnTo>
                      <a:pt x="158623" y="7603"/>
                    </a:lnTo>
                    <a:lnTo>
                      <a:pt x="158727" y="7645"/>
                    </a:lnTo>
                    <a:cubicBezTo>
                      <a:pt x="158832" y="7749"/>
                      <a:pt x="158393" y="8210"/>
                      <a:pt x="158183" y="8377"/>
                    </a:cubicBezTo>
                    <a:cubicBezTo>
                      <a:pt x="158075" y="8453"/>
                      <a:pt x="158186" y="8490"/>
                      <a:pt x="158444" y="8490"/>
                    </a:cubicBezTo>
                    <a:cubicBezTo>
                      <a:pt x="158683" y="8490"/>
                      <a:pt x="159048" y="8458"/>
                      <a:pt x="159481" y="8398"/>
                    </a:cubicBezTo>
                    <a:lnTo>
                      <a:pt x="160276" y="8272"/>
                    </a:lnTo>
                    <a:cubicBezTo>
                      <a:pt x="160318" y="8272"/>
                      <a:pt x="160360" y="8189"/>
                      <a:pt x="160401" y="8126"/>
                    </a:cubicBezTo>
                    <a:lnTo>
                      <a:pt x="160422" y="8105"/>
                    </a:lnTo>
                    <a:cubicBezTo>
                      <a:pt x="160464" y="8063"/>
                      <a:pt x="160380" y="7959"/>
                      <a:pt x="160360" y="7896"/>
                    </a:cubicBezTo>
                    <a:cubicBezTo>
                      <a:pt x="160318" y="7854"/>
                      <a:pt x="160506" y="7791"/>
                      <a:pt x="160736" y="7749"/>
                    </a:cubicBezTo>
                    <a:lnTo>
                      <a:pt x="160904" y="7666"/>
                    </a:lnTo>
                    <a:lnTo>
                      <a:pt x="161050" y="7582"/>
                    </a:lnTo>
                    <a:cubicBezTo>
                      <a:pt x="161154" y="7504"/>
                      <a:pt x="161307" y="7482"/>
                      <a:pt x="161417" y="7482"/>
                    </a:cubicBezTo>
                    <a:cubicBezTo>
                      <a:pt x="161485" y="7482"/>
                      <a:pt x="161536" y="7490"/>
                      <a:pt x="161552" y="7498"/>
                    </a:cubicBezTo>
                    <a:cubicBezTo>
                      <a:pt x="161554" y="7501"/>
                      <a:pt x="161557" y="7502"/>
                      <a:pt x="161561" y="7502"/>
                    </a:cubicBezTo>
                    <a:cubicBezTo>
                      <a:pt x="161650" y="7502"/>
                      <a:pt x="162111" y="6744"/>
                      <a:pt x="162494" y="6724"/>
                    </a:cubicBezTo>
                    <a:cubicBezTo>
                      <a:pt x="162891" y="6703"/>
                      <a:pt x="162473" y="6515"/>
                      <a:pt x="162201" y="6452"/>
                    </a:cubicBezTo>
                    <a:cubicBezTo>
                      <a:pt x="161950" y="6410"/>
                      <a:pt x="161866" y="6180"/>
                      <a:pt x="161929" y="6096"/>
                    </a:cubicBezTo>
                    <a:cubicBezTo>
                      <a:pt x="161971" y="6013"/>
                      <a:pt x="161887" y="5824"/>
                      <a:pt x="161720" y="5699"/>
                    </a:cubicBezTo>
                    <a:lnTo>
                      <a:pt x="161573" y="5699"/>
                    </a:lnTo>
                    <a:cubicBezTo>
                      <a:pt x="161519" y="5707"/>
                      <a:pt x="161466" y="5710"/>
                      <a:pt x="161415" y="5710"/>
                    </a:cubicBezTo>
                    <a:cubicBezTo>
                      <a:pt x="160913" y="5710"/>
                      <a:pt x="160551" y="5364"/>
                      <a:pt x="160171" y="5155"/>
                    </a:cubicBezTo>
                    <a:cubicBezTo>
                      <a:pt x="159627" y="4862"/>
                      <a:pt x="159062" y="4548"/>
                      <a:pt x="158414" y="4443"/>
                    </a:cubicBezTo>
                    <a:lnTo>
                      <a:pt x="158225" y="4422"/>
                    </a:lnTo>
                    <a:cubicBezTo>
                      <a:pt x="158058" y="4255"/>
                      <a:pt x="157430" y="4088"/>
                      <a:pt x="156844" y="4046"/>
                    </a:cubicBezTo>
                    <a:lnTo>
                      <a:pt x="156405" y="3816"/>
                    </a:lnTo>
                    <a:cubicBezTo>
                      <a:pt x="155924" y="3565"/>
                      <a:pt x="155463" y="3418"/>
                      <a:pt x="154919" y="3418"/>
                    </a:cubicBezTo>
                    <a:cubicBezTo>
                      <a:pt x="154647" y="3418"/>
                      <a:pt x="154396" y="3376"/>
                      <a:pt x="154124" y="3355"/>
                    </a:cubicBezTo>
                    <a:cubicBezTo>
                      <a:pt x="153559" y="3293"/>
                      <a:pt x="152994" y="3062"/>
                      <a:pt x="152450" y="2979"/>
                    </a:cubicBezTo>
                    <a:cubicBezTo>
                      <a:pt x="151872" y="2882"/>
                      <a:pt x="151294" y="2749"/>
                      <a:pt x="150697" y="2749"/>
                    </a:cubicBezTo>
                    <a:cubicBezTo>
                      <a:pt x="150516" y="2749"/>
                      <a:pt x="150334" y="2761"/>
                      <a:pt x="150149" y="2790"/>
                    </a:cubicBezTo>
                    <a:lnTo>
                      <a:pt x="149960" y="2832"/>
                    </a:lnTo>
                    <a:cubicBezTo>
                      <a:pt x="149751" y="2790"/>
                      <a:pt x="149584" y="2749"/>
                      <a:pt x="149584" y="2728"/>
                    </a:cubicBezTo>
                    <a:cubicBezTo>
                      <a:pt x="149584" y="2686"/>
                      <a:pt x="149898" y="2623"/>
                      <a:pt x="150002" y="2581"/>
                    </a:cubicBezTo>
                    <a:cubicBezTo>
                      <a:pt x="150128" y="2560"/>
                      <a:pt x="150212" y="2518"/>
                      <a:pt x="150212" y="2477"/>
                    </a:cubicBezTo>
                    <a:cubicBezTo>
                      <a:pt x="150212" y="2456"/>
                      <a:pt x="149709" y="2435"/>
                      <a:pt x="149521" y="2414"/>
                    </a:cubicBezTo>
                    <a:cubicBezTo>
                      <a:pt x="149333" y="2372"/>
                      <a:pt x="150170" y="2330"/>
                      <a:pt x="150546" y="2226"/>
                    </a:cubicBezTo>
                    <a:cubicBezTo>
                      <a:pt x="150621" y="2204"/>
                      <a:pt x="150688" y="2194"/>
                      <a:pt x="150748" y="2194"/>
                    </a:cubicBezTo>
                    <a:cubicBezTo>
                      <a:pt x="150972" y="2194"/>
                      <a:pt x="151086" y="2322"/>
                      <a:pt x="151069" y="2372"/>
                    </a:cubicBezTo>
                    <a:cubicBezTo>
                      <a:pt x="151007" y="2477"/>
                      <a:pt x="151216" y="2560"/>
                      <a:pt x="151279" y="2560"/>
                    </a:cubicBezTo>
                    <a:cubicBezTo>
                      <a:pt x="151321" y="2560"/>
                      <a:pt x="151425" y="2351"/>
                      <a:pt x="151488" y="2309"/>
                    </a:cubicBezTo>
                    <a:cubicBezTo>
                      <a:pt x="151522" y="2258"/>
                      <a:pt x="151656" y="2220"/>
                      <a:pt x="151819" y="2220"/>
                    </a:cubicBezTo>
                    <a:cubicBezTo>
                      <a:pt x="151854" y="2220"/>
                      <a:pt x="151890" y="2222"/>
                      <a:pt x="151927" y="2226"/>
                    </a:cubicBezTo>
                    <a:lnTo>
                      <a:pt x="152095" y="2309"/>
                    </a:lnTo>
                    <a:cubicBezTo>
                      <a:pt x="152656" y="2564"/>
                      <a:pt x="153232" y="2709"/>
                      <a:pt x="153855" y="2709"/>
                    </a:cubicBezTo>
                    <a:cubicBezTo>
                      <a:pt x="153998" y="2709"/>
                      <a:pt x="154143" y="2701"/>
                      <a:pt x="154292" y="2686"/>
                    </a:cubicBezTo>
                    <a:cubicBezTo>
                      <a:pt x="154440" y="2673"/>
                      <a:pt x="154591" y="2664"/>
                      <a:pt x="154743" y="2664"/>
                    </a:cubicBezTo>
                    <a:cubicBezTo>
                      <a:pt x="155081" y="2664"/>
                      <a:pt x="155424" y="2709"/>
                      <a:pt x="155756" y="2853"/>
                    </a:cubicBezTo>
                    <a:cubicBezTo>
                      <a:pt x="156036" y="2980"/>
                      <a:pt x="156308" y="2999"/>
                      <a:pt x="156587" y="2999"/>
                    </a:cubicBezTo>
                    <a:cubicBezTo>
                      <a:pt x="156705" y="2999"/>
                      <a:pt x="156824" y="2996"/>
                      <a:pt x="156946" y="2996"/>
                    </a:cubicBezTo>
                    <a:cubicBezTo>
                      <a:pt x="157009" y="2996"/>
                      <a:pt x="157073" y="2997"/>
                      <a:pt x="157137" y="3000"/>
                    </a:cubicBezTo>
                    <a:lnTo>
                      <a:pt x="157639" y="3042"/>
                    </a:lnTo>
                    <a:cubicBezTo>
                      <a:pt x="158183" y="3083"/>
                      <a:pt x="160046" y="3293"/>
                      <a:pt x="160569" y="3460"/>
                    </a:cubicBezTo>
                    <a:cubicBezTo>
                      <a:pt x="160790" y="3537"/>
                      <a:pt x="161029" y="3565"/>
                      <a:pt x="161227" y="3565"/>
                    </a:cubicBezTo>
                    <a:cubicBezTo>
                      <a:pt x="161459" y="3565"/>
                      <a:pt x="161634" y="3526"/>
                      <a:pt x="161657" y="3481"/>
                    </a:cubicBezTo>
                    <a:cubicBezTo>
                      <a:pt x="161720" y="3397"/>
                      <a:pt x="161427" y="3293"/>
                      <a:pt x="161322" y="3293"/>
                    </a:cubicBezTo>
                    <a:cubicBezTo>
                      <a:pt x="161217" y="3293"/>
                      <a:pt x="160799" y="3000"/>
                      <a:pt x="160380" y="2644"/>
                    </a:cubicBezTo>
                    <a:lnTo>
                      <a:pt x="159753" y="2560"/>
                    </a:lnTo>
                    <a:lnTo>
                      <a:pt x="159230" y="2518"/>
                    </a:lnTo>
                    <a:cubicBezTo>
                      <a:pt x="158733" y="2240"/>
                      <a:pt x="158274" y="2057"/>
                      <a:pt x="158211" y="2057"/>
                    </a:cubicBezTo>
                    <a:cubicBezTo>
                      <a:pt x="158208" y="2057"/>
                      <a:pt x="158205" y="2057"/>
                      <a:pt x="158204" y="2058"/>
                    </a:cubicBezTo>
                    <a:cubicBezTo>
                      <a:pt x="158183" y="2058"/>
                      <a:pt x="157911" y="1828"/>
                      <a:pt x="157849" y="1744"/>
                    </a:cubicBezTo>
                    <a:cubicBezTo>
                      <a:pt x="157765" y="1681"/>
                      <a:pt x="157388" y="1514"/>
                      <a:pt x="157033" y="1389"/>
                    </a:cubicBezTo>
                    <a:lnTo>
                      <a:pt x="156761" y="1326"/>
                    </a:lnTo>
                    <a:lnTo>
                      <a:pt x="155463" y="1096"/>
                    </a:lnTo>
                    <a:cubicBezTo>
                      <a:pt x="154020" y="886"/>
                      <a:pt x="152409" y="656"/>
                      <a:pt x="151844" y="573"/>
                    </a:cubicBezTo>
                    <a:lnTo>
                      <a:pt x="151362" y="531"/>
                    </a:lnTo>
                    <a:cubicBezTo>
                      <a:pt x="150797" y="489"/>
                      <a:pt x="150274" y="468"/>
                      <a:pt x="149751" y="384"/>
                    </a:cubicBezTo>
                    <a:cubicBezTo>
                      <a:pt x="149120" y="279"/>
                      <a:pt x="148467" y="195"/>
                      <a:pt x="147808" y="195"/>
                    </a:cubicBezTo>
                    <a:cubicBezTo>
                      <a:pt x="147550" y="195"/>
                      <a:pt x="147291" y="208"/>
                      <a:pt x="147031" y="238"/>
                    </a:cubicBezTo>
                    <a:cubicBezTo>
                      <a:pt x="146885" y="238"/>
                      <a:pt x="146717" y="154"/>
                      <a:pt x="146571" y="133"/>
                    </a:cubicBezTo>
                    <a:lnTo>
                      <a:pt x="146090" y="29"/>
                    </a:lnTo>
                    <a:cubicBezTo>
                      <a:pt x="144897" y="175"/>
                      <a:pt x="144206" y="280"/>
                      <a:pt x="144604" y="280"/>
                    </a:cubicBezTo>
                    <a:lnTo>
                      <a:pt x="145085" y="280"/>
                    </a:lnTo>
                    <a:cubicBezTo>
                      <a:pt x="145336" y="280"/>
                      <a:pt x="144918" y="363"/>
                      <a:pt x="144165" y="468"/>
                    </a:cubicBezTo>
                    <a:lnTo>
                      <a:pt x="143453" y="342"/>
                    </a:lnTo>
                    <a:lnTo>
                      <a:pt x="142533" y="175"/>
                    </a:lnTo>
                    <a:cubicBezTo>
                      <a:pt x="142399" y="180"/>
                      <a:pt x="142236" y="183"/>
                      <a:pt x="142050" y="183"/>
                    </a:cubicBezTo>
                    <a:cubicBezTo>
                      <a:pt x="140961" y="183"/>
                      <a:pt x="139112" y="105"/>
                      <a:pt x="138175" y="105"/>
                    </a:cubicBezTo>
                    <a:cubicBezTo>
                      <a:pt x="138015" y="105"/>
                      <a:pt x="137882" y="107"/>
                      <a:pt x="137783" y="112"/>
                    </a:cubicBezTo>
                    <a:cubicBezTo>
                      <a:pt x="137087" y="112"/>
                      <a:pt x="134085" y="0"/>
                      <a:pt x="1325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9"/>
              <p:cNvSpPr/>
              <p:nvPr/>
            </p:nvSpPr>
            <p:spPr>
              <a:xfrm>
                <a:off x="4115300" y="1134025"/>
                <a:ext cx="73802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29521" h="956" extrusionOk="0">
                    <a:moveTo>
                      <a:pt x="25896" y="0"/>
                    </a:moveTo>
                    <a:cubicBezTo>
                      <a:pt x="25508" y="0"/>
                      <a:pt x="25162" y="53"/>
                      <a:pt x="24687" y="153"/>
                    </a:cubicBezTo>
                    <a:lnTo>
                      <a:pt x="24206" y="257"/>
                    </a:lnTo>
                    <a:cubicBezTo>
                      <a:pt x="23670" y="237"/>
                      <a:pt x="22515" y="67"/>
                      <a:pt x="22164" y="67"/>
                    </a:cubicBezTo>
                    <a:cubicBezTo>
                      <a:pt x="22144" y="67"/>
                      <a:pt x="22127" y="68"/>
                      <a:pt x="22113" y="69"/>
                    </a:cubicBezTo>
                    <a:cubicBezTo>
                      <a:pt x="21839" y="89"/>
                      <a:pt x="20479" y="366"/>
                      <a:pt x="19931" y="366"/>
                    </a:cubicBezTo>
                    <a:cubicBezTo>
                      <a:pt x="19894" y="366"/>
                      <a:pt x="19861" y="364"/>
                      <a:pt x="19833" y="362"/>
                    </a:cubicBezTo>
                    <a:cubicBezTo>
                      <a:pt x="19330" y="299"/>
                      <a:pt x="18180" y="257"/>
                      <a:pt x="17259" y="194"/>
                    </a:cubicBezTo>
                    <a:lnTo>
                      <a:pt x="16422" y="194"/>
                    </a:lnTo>
                    <a:cubicBezTo>
                      <a:pt x="16014" y="194"/>
                      <a:pt x="15606" y="429"/>
                      <a:pt x="15164" y="429"/>
                    </a:cubicBezTo>
                    <a:cubicBezTo>
                      <a:pt x="15130" y="429"/>
                      <a:pt x="15096" y="428"/>
                      <a:pt x="15062" y="425"/>
                    </a:cubicBezTo>
                    <a:cubicBezTo>
                      <a:pt x="14749" y="366"/>
                      <a:pt x="14509" y="234"/>
                      <a:pt x="14172" y="234"/>
                    </a:cubicBezTo>
                    <a:cubicBezTo>
                      <a:pt x="14148" y="234"/>
                      <a:pt x="14124" y="235"/>
                      <a:pt x="14099" y="236"/>
                    </a:cubicBezTo>
                    <a:cubicBezTo>
                      <a:pt x="14080" y="238"/>
                      <a:pt x="14060" y="238"/>
                      <a:pt x="14041" y="238"/>
                    </a:cubicBezTo>
                    <a:cubicBezTo>
                      <a:pt x="13770" y="238"/>
                      <a:pt x="13515" y="111"/>
                      <a:pt x="13242" y="111"/>
                    </a:cubicBezTo>
                    <a:lnTo>
                      <a:pt x="12949" y="111"/>
                    </a:lnTo>
                    <a:cubicBezTo>
                      <a:pt x="12662" y="187"/>
                      <a:pt x="12219" y="281"/>
                      <a:pt x="12096" y="281"/>
                    </a:cubicBezTo>
                    <a:cubicBezTo>
                      <a:pt x="12084" y="281"/>
                      <a:pt x="12075" y="280"/>
                      <a:pt x="12070" y="278"/>
                    </a:cubicBezTo>
                    <a:cubicBezTo>
                      <a:pt x="11986" y="257"/>
                      <a:pt x="11693" y="215"/>
                      <a:pt x="11463" y="132"/>
                    </a:cubicBezTo>
                    <a:lnTo>
                      <a:pt x="11233" y="132"/>
                    </a:lnTo>
                    <a:cubicBezTo>
                      <a:pt x="7676" y="174"/>
                      <a:pt x="4684" y="257"/>
                      <a:pt x="4684" y="257"/>
                    </a:cubicBezTo>
                    <a:cubicBezTo>
                      <a:pt x="2403" y="299"/>
                      <a:pt x="499" y="383"/>
                      <a:pt x="478" y="425"/>
                    </a:cubicBezTo>
                    <a:cubicBezTo>
                      <a:pt x="457" y="446"/>
                      <a:pt x="520" y="571"/>
                      <a:pt x="562" y="592"/>
                    </a:cubicBezTo>
                    <a:cubicBezTo>
                      <a:pt x="583" y="655"/>
                      <a:pt x="206" y="864"/>
                      <a:pt x="81" y="906"/>
                    </a:cubicBezTo>
                    <a:cubicBezTo>
                      <a:pt x="0" y="940"/>
                      <a:pt x="427" y="956"/>
                      <a:pt x="928" y="956"/>
                    </a:cubicBezTo>
                    <a:cubicBezTo>
                      <a:pt x="1337" y="956"/>
                      <a:pt x="1796" y="946"/>
                      <a:pt x="2068" y="927"/>
                    </a:cubicBezTo>
                    <a:cubicBezTo>
                      <a:pt x="2675" y="906"/>
                      <a:pt x="3345" y="864"/>
                      <a:pt x="3428" y="864"/>
                    </a:cubicBezTo>
                    <a:cubicBezTo>
                      <a:pt x="3495" y="864"/>
                      <a:pt x="4071" y="944"/>
                      <a:pt x="4460" y="944"/>
                    </a:cubicBezTo>
                    <a:cubicBezTo>
                      <a:pt x="4557" y="944"/>
                      <a:pt x="4642" y="939"/>
                      <a:pt x="4705" y="927"/>
                    </a:cubicBezTo>
                    <a:cubicBezTo>
                      <a:pt x="5019" y="885"/>
                      <a:pt x="6985" y="864"/>
                      <a:pt x="7634" y="759"/>
                    </a:cubicBezTo>
                    <a:cubicBezTo>
                      <a:pt x="8262" y="655"/>
                      <a:pt x="9099" y="571"/>
                      <a:pt x="9203" y="571"/>
                    </a:cubicBezTo>
                    <a:cubicBezTo>
                      <a:pt x="9308" y="571"/>
                      <a:pt x="9601" y="718"/>
                      <a:pt x="9685" y="801"/>
                    </a:cubicBezTo>
                    <a:cubicBezTo>
                      <a:pt x="9768" y="885"/>
                      <a:pt x="10040" y="948"/>
                      <a:pt x="10333" y="948"/>
                    </a:cubicBezTo>
                    <a:cubicBezTo>
                      <a:pt x="10626" y="948"/>
                      <a:pt x="11693" y="948"/>
                      <a:pt x="12279" y="885"/>
                    </a:cubicBezTo>
                    <a:lnTo>
                      <a:pt x="12718" y="676"/>
                    </a:lnTo>
                    <a:cubicBezTo>
                      <a:pt x="12765" y="656"/>
                      <a:pt x="12817" y="648"/>
                      <a:pt x="12874" y="648"/>
                    </a:cubicBezTo>
                    <a:cubicBezTo>
                      <a:pt x="13123" y="648"/>
                      <a:pt x="13458" y="801"/>
                      <a:pt x="13765" y="801"/>
                    </a:cubicBezTo>
                    <a:cubicBezTo>
                      <a:pt x="14120" y="819"/>
                      <a:pt x="14475" y="829"/>
                      <a:pt x="14832" y="829"/>
                    </a:cubicBezTo>
                    <a:cubicBezTo>
                      <a:pt x="15337" y="829"/>
                      <a:pt x="15844" y="808"/>
                      <a:pt x="16359" y="759"/>
                    </a:cubicBezTo>
                    <a:lnTo>
                      <a:pt x="17238" y="655"/>
                    </a:lnTo>
                    <a:cubicBezTo>
                      <a:pt x="18180" y="780"/>
                      <a:pt x="20607" y="822"/>
                      <a:pt x="21234" y="822"/>
                    </a:cubicBezTo>
                    <a:cubicBezTo>
                      <a:pt x="21862" y="822"/>
                      <a:pt x="24017" y="780"/>
                      <a:pt x="24624" y="697"/>
                    </a:cubicBezTo>
                    <a:cubicBezTo>
                      <a:pt x="25210" y="592"/>
                      <a:pt x="27532" y="508"/>
                      <a:pt x="28244" y="487"/>
                    </a:cubicBezTo>
                    <a:cubicBezTo>
                      <a:pt x="28955" y="466"/>
                      <a:pt x="29520" y="257"/>
                      <a:pt x="29520" y="236"/>
                    </a:cubicBezTo>
                    <a:cubicBezTo>
                      <a:pt x="29520" y="194"/>
                      <a:pt x="29499" y="132"/>
                      <a:pt x="29457" y="90"/>
                    </a:cubicBezTo>
                    <a:lnTo>
                      <a:pt x="29416" y="90"/>
                    </a:lnTo>
                    <a:cubicBezTo>
                      <a:pt x="28872" y="90"/>
                      <a:pt x="28328" y="132"/>
                      <a:pt x="27783" y="132"/>
                    </a:cubicBezTo>
                    <a:cubicBezTo>
                      <a:pt x="27644" y="132"/>
                      <a:pt x="27505" y="141"/>
                      <a:pt x="27365" y="141"/>
                    </a:cubicBezTo>
                    <a:cubicBezTo>
                      <a:pt x="27295" y="141"/>
                      <a:pt x="27226" y="139"/>
                      <a:pt x="27156" y="132"/>
                    </a:cubicBezTo>
                    <a:cubicBezTo>
                      <a:pt x="26622" y="43"/>
                      <a:pt x="26243" y="0"/>
                      <a:pt x="258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9"/>
              <p:cNvSpPr/>
              <p:nvPr/>
            </p:nvSpPr>
            <p:spPr>
              <a:xfrm>
                <a:off x="3295525" y="755975"/>
                <a:ext cx="1084925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3397" h="1641" extrusionOk="0">
                    <a:moveTo>
                      <a:pt x="43292" y="0"/>
                    </a:moveTo>
                    <a:cubicBezTo>
                      <a:pt x="39525" y="84"/>
                      <a:pt x="36115" y="168"/>
                      <a:pt x="36115" y="168"/>
                    </a:cubicBezTo>
                    <a:cubicBezTo>
                      <a:pt x="33834" y="210"/>
                      <a:pt x="31679" y="293"/>
                      <a:pt x="31595" y="335"/>
                    </a:cubicBezTo>
                    <a:cubicBezTo>
                      <a:pt x="31572" y="347"/>
                      <a:pt x="31531" y="352"/>
                      <a:pt x="31477" y="352"/>
                    </a:cubicBezTo>
                    <a:cubicBezTo>
                      <a:pt x="31338" y="352"/>
                      <a:pt x="31116" y="318"/>
                      <a:pt x="30905" y="272"/>
                    </a:cubicBezTo>
                    <a:lnTo>
                      <a:pt x="30696" y="293"/>
                    </a:lnTo>
                    <a:lnTo>
                      <a:pt x="30214" y="335"/>
                    </a:lnTo>
                    <a:cubicBezTo>
                      <a:pt x="29691" y="440"/>
                      <a:pt x="27348" y="544"/>
                      <a:pt x="25088" y="607"/>
                    </a:cubicBezTo>
                    <a:cubicBezTo>
                      <a:pt x="25088" y="607"/>
                      <a:pt x="23540" y="649"/>
                      <a:pt x="20715" y="712"/>
                    </a:cubicBezTo>
                    <a:cubicBezTo>
                      <a:pt x="17828" y="795"/>
                      <a:pt x="16237" y="816"/>
                      <a:pt x="16237" y="816"/>
                    </a:cubicBezTo>
                    <a:cubicBezTo>
                      <a:pt x="13936" y="858"/>
                      <a:pt x="7993" y="1005"/>
                      <a:pt x="6466" y="1109"/>
                    </a:cubicBezTo>
                    <a:cubicBezTo>
                      <a:pt x="4918" y="1214"/>
                      <a:pt x="2909" y="1277"/>
                      <a:pt x="1988" y="1319"/>
                    </a:cubicBezTo>
                    <a:lnTo>
                      <a:pt x="1151" y="1339"/>
                    </a:lnTo>
                    <a:lnTo>
                      <a:pt x="775" y="1339"/>
                    </a:lnTo>
                    <a:cubicBezTo>
                      <a:pt x="398" y="1339"/>
                      <a:pt x="22" y="1423"/>
                      <a:pt x="1" y="1528"/>
                    </a:cubicBezTo>
                    <a:lnTo>
                      <a:pt x="1" y="1570"/>
                    </a:lnTo>
                    <a:lnTo>
                      <a:pt x="1" y="1632"/>
                    </a:lnTo>
                    <a:cubicBezTo>
                      <a:pt x="7" y="1638"/>
                      <a:pt x="58" y="1641"/>
                      <a:pt x="145" y="1641"/>
                    </a:cubicBezTo>
                    <a:cubicBezTo>
                      <a:pt x="675" y="1641"/>
                      <a:pt x="2510" y="1546"/>
                      <a:pt x="3265" y="1528"/>
                    </a:cubicBezTo>
                    <a:cubicBezTo>
                      <a:pt x="4164" y="1465"/>
                      <a:pt x="5545" y="1423"/>
                      <a:pt x="6382" y="1381"/>
                    </a:cubicBezTo>
                    <a:lnTo>
                      <a:pt x="7136" y="1360"/>
                    </a:lnTo>
                    <a:cubicBezTo>
                      <a:pt x="7931" y="1339"/>
                      <a:pt x="8726" y="1339"/>
                      <a:pt x="9521" y="1319"/>
                    </a:cubicBezTo>
                    <a:cubicBezTo>
                      <a:pt x="10274" y="1277"/>
                      <a:pt x="11027" y="1277"/>
                      <a:pt x="11802" y="1256"/>
                    </a:cubicBezTo>
                    <a:cubicBezTo>
                      <a:pt x="12365" y="1256"/>
                      <a:pt x="12950" y="1212"/>
                      <a:pt x="13525" y="1212"/>
                    </a:cubicBezTo>
                    <a:cubicBezTo>
                      <a:pt x="13741" y="1212"/>
                      <a:pt x="13955" y="1218"/>
                      <a:pt x="14166" y="1235"/>
                    </a:cubicBezTo>
                    <a:lnTo>
                      <a:pt x="14940" y="1277"/>
                    </a:lnTo>
                    <a:cubicBezTo>
                      <a:pt x="15714" y="1130"/>
                      <a:pt x="19083" y="942"/>
                      <a:pt x="20108" y="921"/>
                    </a:cubicBezTo>
                    <a:cubicBezTo>
                      <a:pt x="20415" y="915"/>
                      <a:pt x="20739" y="912"/>
                      <a:pt x="21049" y="912"/>
                    </a:cubicBezTo>
                    <a:cubicBezTo>
                      <a:pt x="21796" y="912"/>
                      <a:pt x="22459" y="927"/>
                      <a:pt x="22577" y="942"/>
                    </a:cubicBezTo>
                    <a:cubicBezTo>
                      <a:pt x="22678" y="956"/>
                      <a:pt x="23038" y="981"/>
                      <a:pt x="23465" y="981"/>
                    </a:cubicBezTo>
                    <a:cubicBezTo>
                      <a:pt x="23656" y="981"/>
                      <a:pt x="23862" y="976"/>
                      <a:pt x="24063" y="963"/>
                    </a:cubicBezTo>
                    <a:lnTo>
                      <a:pt x="24670" y="900"/>
                    </a:lnTo>
                    <a:lnTo>
                      <a:pt x="25423" y="795"/>
                    </a:lnTo>
                    <a:cubicBezTo>
                      <a:pt x="25862" y="848"/>
                      <a:pt x="26281" y="874"/>
                      <a:pt x="26600" y="874"/>
                    </a:cubicBezTo>
                    <a:cubicBezTo>
                      <a:pt x="26919" y="874"/>
                      <a:pt x="27139" y="848"/>
                      <a:pt x="27180" y="795"/>
                    </a:cubicBezTo>
                    <a:lnTo>
                      <a:pt x="27306" y="691"/>
                    </a:lnTo>
                    <a:cubicBezTo>
                      <a:pt x="27365" y="677"/>
                      <a:pt x="27425" y="671"/>
                      <a:pt x="27484" y="671"/>
                    </a:cubicBezTo>
                    <a:cubicBezTo>
                      <a:pt x="27780" y="671"/>
                      <a:pt x="28073" y="816"/>
                      <a:pt x="28352" y="816"/>
                    </a:cubicBezTo>
                    <a:cubicBezTo>
                      <a:pt x="28642" y="816"/>
                      <a:pt x="28917" y="612"/>
                      <a:pt x="29244" y="612"/>
                    </a:cubicBezTo>
                    <a:cubicBezTo>
                      <a:pt x="29294" y="612"/>
                      <a:pt x="29345" y="617"/>
                      <a:pt x="29398" y="628"/>
                    </a:cubicBezTo>
                    <a:cubicBezTo>
                      <a:pt x="29482" y="649"/>
                      <a:pt x="29545" y="712"/>
                      <a:pt x="29649" y="712"/>
                    </a:cubicBezTo>
                    <a:lnTo>
                      <a:pt x="30131" y="733"/>
                    </a:lnTo>
                    <a:cubicBezTo>
                      <a:pt x="30654" y="733"/>
                      <a:pt x="31281" y="691"/>
                      <a:pt x="31574" y="607"/>
                    </a:cubicBezTo>
                    <a:lnTo>
                      <a:pt x="31825" y="607"/>
                    </a:lnTo>
                    <a:cubicBezTo>
                      <a:pt x="33395" y="544"/>
                      <a:pt x="34943" y="523"/>
                      <a:pt x="36512" y="503"/>
                    </a:cubicBezTo>
                    <a:cubicBezTo>
                      <a:pt x="36596" y="503"/>
                      <a:pt x="36683" y="499"/>
                      <a:pt x="36768" y="499"/>
                    </a:cubicBezTo>
                    <a:cubicBezTo>
                      <a:pt x="36896" y="499"/>
                      <a:pt x="37019" y="507"/>
                      <a:pt x="37119" y="544"/>
                    </a:cubicBezTo>
                    <a:cubicBezTo>
                      <a:pt x="37343" y="677"/>
                      <a:pt x="37587" y="725"/>
                      <a:pt x="37822" y="725"/>
                    </a:cubicBezTo>
                    <a:cubicBezTo>
                      <a:pt x="38070" y="725"/>
                      <a:pt x="38307" y="672"/>
                      <a:pt x="38500" y="607"/>
                    </a:cubicBezTo>
                    <a:cubicBezTo>
                      <a:pt x="38856" y="482"/>
                      <a:pt x="39211" y="440"/>
                      <a:pt x="39567" y="440"/>
                    </a:cubicBezTo>
                    <a:lnTo>
                      <a:pt x="40844" y="398"/>
                    </a:lnTo>
                    <a:cubicBezTo>
                      <a:pt x="42245" y="377"/>
                      <a:pt x="43396" y="189"/>
                      <a:pt x="43396" y="126"/>
                    </a:cubicBezTo>
                    <a:cubicBezTo>
                      <a:pt x="43396" y="105"/>
                      <a:pt x="43354" y="21"/>
                      <a:pt x="43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790075" y="810900"/>
                <a:ext cx="3866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715" extrusionOk="0">
                    <a:moveTo>
                      <a:pt x="10713" y="0"/>
                    </a:moveTo>
                    <a:lnTo>
                      <a:pt x="10672" y="21"/>
                    </a:lnTo>
                    <a:cubicBezTo>
                      <a:pt x="10462" y="208"/>
                      <a:pt x="10207" y="245"/>
                      <a:pt x="9943" y="245"/>
                    </a:cubicBezTo>
                    <a:cubicBezTo>
                      <a:pt x="9767" y="245"/>
                      <a:pt x="9586" y="228"/>
                      <a:pt x="9413" y="228"/>
                    </a:cubicBezTo>
                    <a:cubicBezTo>
                      <a:pt x="9379" y="228"/>
                      <a:pt x="9345" y="229"/>
                      <a:pt x="9311" y="231"/>
                    </a:cubicBezTo>
                    <a:lnTo>
                      <a:pt x="7700" y="293"/>
                    </a:lnTo>
                    <a:cubicBezTo>
                      <a:pt x="5922" y="314"/>
                      <a:pt x="2281" y="398"/>
                      <a:pt x="1465" y="482"/>
                    </a:cubicBezTo>
                    <a:cubicBezTo>
                      <a:pt x="670" y="586"/>
                      <a:pt x="0" y="691"/>
                      <a:pt x="0" y="712"/>
                    </a:cubicBezTo>
                    <a:cubicBezTo>
                      <a:pt x="0" y="727"/>
                      <a:pt x="624" y="777"/>
                      <a:pt x="1111" y="777"/>
                    </a:cubicBezTo>
                    <a:cubicBezTo>
                      <a:pt x="1286" y="777"/>
                      <a:pt x="1444" y="770"/>
                      <a:pt x="1549" y="754"/>
                    </a:cubicBezTo>
                    <a:cubicBezTo>
                      <a:pt x="1619" y="750"/>
                      <a:pt x="1709" y="748"/>
                      <a:pt x="1813" y="748"/>
                    </a:cubicBezTo>
                    <a:cubicBezTo>
                      <a:pt x="2333" y="748"/>
                      <a:pt x="3184" y="792"/>
                      <a:pt x="3411" y="879"/>
                    </a:cubicBezTo>
                    <a:cubicBezTo>
                      <a:pt x="3490" y="925"/>
                      <a:pt x="3609" y="942"/>
                      <a:pt x="3741" y="942"/>
                    </a:cubicBezTo>
                    <a:cubicBezTo>
                      <a:pt x="4030" y="942"/>
                      <a:pt x="4377" y="860"/>
                      <a:pt x="4478" y="816"/>
                    </a:cubicBezTo>
                    <a:cubicBezTo>
                      <a:pt x="4530" y="790"/>
                      <a:pt x="4606" y="781"/>
                      <a:pt x="4688" y="781"/>
                    </a:cubicBezTo>
                    <a:cubicBezTo>
                      <a:pt x="4871" y="781"/>
                      <a:pt x="5083" y="829"/>
                      <a:pt x="5127" y="858"/>
                    </a:cubicBezTo>
                    <a:cubicBezTo>
                      <a:pt x="5231" y="921"/>
                      <a:pt x="5127" y="1465"/>
                      <a:pt x="5064" y="1653"/>
                    </a:cubicBezTo>
                    <a:cubicBezTo>
                      <a:pt x="5047" y="1696"/>
                      <a:pt x="5064" y="1715"/>
                      <a:pt x="5104" y="1715"/>
                    </a:cubicBezTo>
                    <a:cubicBezTo>
                      <a:pt x="5259" y="1715"/>
                      <a:pt x="5751" y="1443"/>
                      <a:pt x="5901" y="1277"/>
                    </a:cubicBezTo>
                    <a:cubicBezTo>
                      <a:pt x="6068" y="1067"/>
                      <a:pt x="7073" y="754"/>
                      <a:pt x="8098" y="607"/>
                    </a:cubicBezTo>
                    <a:lnTo>
                      <a:pt x="11174" y="607"/>
                    </a:lnTo>
                    <a:cubicBezTo>
                      <a:pt x="13454" y="544"/>
                      <a:pt x="15421" y="482"/>
                      <a:pt x="15442" y="440"/>
                    </a:cubicBezTo>
                    <a:cubicBezTo>
                      <a:pt x="15463" y="419"/>
                      <a:pt x="15463" y="293"/>
                      <a:pt x="15463" y="231"/>
                    </a:cubicBezTo>
                    <a:cubicBezTo>
                      <a:pt x="15463" y="189"/>
                      <a:pt x="15358" y="126"/>
                      <a:pt x="15233" y="126"/>
                    </a:cubicBezTo>
                    <a:lnTo>
                      <a:pt x="15128" y="126"/>
                    </a:lnTo>
                    <a:lnTo>
                      <a:pt x="13705" y="63"/>
                    </a:lnTo>
                    <a:cubicBezTo>
                      <a:pt x="12136" y="21"/>
                      <a:pt x="10776" y="21"/>
                      <a:pt x="107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2268175" y="803475"/>
                <a:ext cx="3886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5547" h="805" extrusionOk="0">
                    <a:moveTo>
                      <a:pt x="11059" y="0"/>
                    </a:moveTo>
                    <a:cubicBezTo>
                      <a:pt x="11031" y="0"/>
                      <a:pt x="11007" y="2"/>
                      <a:pt x="10986" y="4"/>
                    </a:cubicBezTo>
                    <a:cubicBezTo>
                      <a:pt x="10672" y="67"/>
                      <a:pt x="10337" y="360"/>
                      <a:pt x="10316" y="402"/>
                    </a:cubicBezTo>
                    <a:cubicBezTo>
                      <a:pt x="10316" y="410"/>
                      <a:pt x="10306" y="414"/>
                      <a:pt x="10286" y="414"/>
                    </a:cubicBezTo>
                    <a:cubicBezTo>
                      <a:pt x="10156" y="414"/>
                      <a:pt x="9619" y="241"/>
                      <a:pt x="9019" y="4"/>
                    </a:cubicBezTo>
                    <a:lnTo>
                      <a:pt x="8454" y="214"/>
                    </a:lnTo>
                    <a:cubicBezTo>
                      <a:pt x="7952" y="402"/>
                      <a:pt x="7512" y="381"/>
                      <a:pt x="7073" y="402"/>
                    </a:cubicBezTo>
                    <a:cubicBezTo>
                      <a:pt x="7007" y="404"/>
                      <a:pt x="6941" y="405"/>
                      <a:pt x="6875" y="405"/>
                    </a:cubicBezTo>
                    <a:cubicBezTo>
                      <a:pt x="6209" y="405"/>
                      <a:pt x="5542" y="316"/>
                      <a:pt x="4876" y="297"/>
                    </a:cubicBezTo>
                    <a:lnTo>
                      <a:pt x="3328" y="214"/>
                    </a:lnTo>
                    <a:cubicBezTo>
                      <a:pt x="1654" y="297"/>
                      <a:pt x="105" y="507"/>
                      <a:pt x="63" y="569"/>
                    </a:cubicBezTo>
                    <a:cubicBezTo>
                      <a:pt x="1" y="590"/>
                      <a:pt x="273" y="695"/>
                      <a:pt x="649" y="779"/>
                    </a:cubicBezTo>
                    <a:cubicBezTo>
                      <a:pt x="756" y="796"/>
                      <a:pt x="965" y="804"/>
                      <a:pt x="1228" y="804"/>
                    </a:cubicBezTo>
                    <a:cubicBezTo>
                      <a:pt x="1892" y="804"/>
                      <a:pt x="2898" y="755"/>
                      <a:pt x="3453" y="695"/>
                    </a:cubicBezTo>
                    <a:lnTo>
                      <a:pt x="4164" y="695"/>
                    </a:lnTo>
                    <a:lnTo>
                      <a:pt x="4918" y="674"/>
                    </a:lnTo>
                    <a:cubicBezTo>
                      <a:pt x="5390" y="709"/>
                      <a:pt x="7118" y="724"/>
                      <a:pt x="8848" y="724"/>
                    </a:cubicBezTo>
                    <a:cubicBezTo>
                      <a:pt x="10261" y="724"/>
                      <a:pt x="11675" y="714"/>
                      <a:pt x="12408" y="695"/>
                    </a:cubicBezTo>
                    <a:cubicBezTo>
                      <a:pt x="14019" y="674"/>
                      <a:pt x="15463" y="611"/>
                      <a:pt x="15484" y="590"/>
                    </a:cubicBezTo>
                    <a:cubicBezTo>
                      <a:pt x="15505" y="569"/>
                      <a:pt x="15547" y="318"/>
                      <a:pt x="15547" y="256"/>
                    </a:cubicBezTo>
                    <a:cubicBezTo>
                      <a:pt x="15547" y="151"/>
                      <a:pt x="15191" y="88"/>
                      <a:pt x="15066" y="88"/>
                    </a:cubicBezTo>
                    <a:cubicBezTo>
                      <a:pt x="14940" y="88"/>
                      <a:pt x="15149" y="256"/>
                      <a:pt x="15275" y="297"/>
                    </a:cubicBezTo>
                    <a:cubicBezTo>
                      <a:pt x="15380" y="360"/>
                      <a:pt x="14752" y="402"/>
                      <a:pt x="14543" y="402"/>
                    </a:cubicBezTo>
                    <a:cubicBezTo>
                      <a:pt x="14532" y="403"/>
                      <a:pt x="14520" y="404"/>
                      <a:pt x="14508" y="404"/>
                    </a:cubicBezTo>
                    <a:cubicBezTo>
                      <a:pt x="14312" y="404"/>
                      <a:pt x="13973" y="251"/>
                      <a:pt x="13894" y="172"/>
                    </a:cubicBezTo>
                    <a:cubicBezTo>
                      <a:pt x="13856" y="142"/>
                      <a:pt x="13729" y="131"/>
                      <a:pt x="13568" y="131"/>
                    </a:cubicBezTo>
                    <a:cubicBezTo>
                      <a:pt x="13280" y="131"/>
                      <a:pt x="12881" y="166"/>
                      <a:pt x="12680" y="193"/>
                    </a:cubicBezTo>
                    <a:cubicBezTo>
                      <a:pt x="12650" y="199"/>
                      <a:pt x="12612" y="202"/>
                      <a:pt x="12569" y="202"/>
                    </a:cubicBezTo>
                    <a:cubicBezTo>
                      <a:pt x="12196" y="202"/>
                      <a:pt x="11400" y="0"/>
                      <a:pt x="110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5672975" y="776375"/>
                <a:ext cx="149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5967" h="2156" extrusionOk="0">
                    <a:moveTo>
                      <a:pt x="84" y="0"/>
                    </a:moveTo>
                    <a:cubicBezTo>
                      <a:pt x="21" y="84"/>
                      <a:pt x="0" y="210"/>
                      <a:pt x="0" y="251"/>
                    </a:cubicBezTo>
                    <a:cubicBezTo>
                      <a:pt x="0" y="314"/>
                      <a:pt x="293" y="398"/>
                      <a:pt x="398" y="398"/>
                    </a:cubicBezTo>
                    <a:cubicBezTo>
                      <a:pt x="503" y="398"/>
                      <a:pt x="524" y="544"/>
                      <a:pt x="503" y="607"/>
                    </a:cubicBezTo>
                    <a:cubicBezTo>
                      <a:pt x="461" y="649"/>
                      <a:pt x="1800" y="1130"/>
                      <a:pt x="2344" y="1256"/>
                    </a:cubicBezTo>
                    <a:cubicBezTo>
                      <a:pt x="2867" y="1360"/>
                      <a:pt x="3495" y="1716"/>
                      <a:pt x="3557" y="1800"/>
                    </a:cubicBezTo>
                    <a:cubicBezTo>
                      <a:pt x="3599" y="1884"/>
                      <a:pt x="4060" y="1967"/>
                      <a:pt x="4185" y="1967"/>
                    </a:cubicBezTo>
                    <a:cubicBezTo>
                      <a:pt x="4205" y="1961"/>
                      <a:pt x="4230" y="1958"/>
                      <a:pt x="4260" y="1958"/>
                    </a:cubicBezTo>
                    <a:cubicBezTo>
                      <a:pt x="4426" y="1958"/>
                      <a:pt x="4739" y="2046"/>
                      <a:pt x="5022" y="2135"/>
                    </a:cubicBezTo>
                    <a:cubicBezTo>
                      <a:pt x="5069" y="2149"/>
                      <a:pt x="5122" y="2156"/>
                      <a:pt x="5178" y="2156"/>
                    </a:cubicBezTo>
                    <a:cubicBezTo>
                      <a:pt x="5519" y="2156"/>
                      <a:pt x="5967" y="1917"/>
                      <a:pt x="5859" y="1863"/>
                    </a:cubicBezTo>
                    <a:cubicBezTo>
                      <a:pt x="5734" y="1758"/>
                      <a:pt x="5252" y="1591"/>
                      <a:pt x="4750" y="1486"/>
                    </a:cubicBezTo>
                    <a:lnTo>
                      <a:pt x="4436" y="1360"/>
                    </a:lnTo>
                    <a:lnTo>
                      <a:pt x="3892" y="1130"/>
                    </a:lnTo>
                    <a:cubicBezTo>
                      <a:pt x="3327" y="816"/>
                      <a:pt x="2009" y="398"/>
                      <a:pt x="1026" y="189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3292400" y="762950"/>
                <a:ext cx="2390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05" extrusionOk="0">
                    <a:moveTo>
                      <a:pt x="8479" y="1"/>
                    </a:moveTo>
                    <a:cubicBezTo>
                      <a:pt x="8102" y="1"/>
                      <a:pt x="7641" y="6"/>
                      <a:pt x="7156" y="14"/>
                    </a:cubicBezTo>
                    <a:lnTo>
                      <a:pt x="6026" y="35"/>
                    </a:lnTo>
                    <a:lnTo>
                      <a:pt x="4980" y="35"/>
                    </a:lnTo>
                    <a:cubicBezTo>
                      <a:pt x="3871" y="182"/>
                      <a:pt x="1297" y="370"/>
                      <a:pt x="649" y="475"/>
                    </a:cubicBezTo>
                    <a:cubicBezTo>
                      <a:pt x="0" y="600"/>
                      <a:pt x="0" y="705"/>
                      <a:pt x="147" y="705"/>
                    </a:cubicBezTo>
                    <a:cubicBezTo>
                      <a:pt x="314" y="705"/>
                      <a:pt x="1820" y="684"/>
                      <a:pt x="2344" y="663"/>
                    </a:cubicBezTo>
                    <a:cubicBezTo>
                      <a:pt x="2867" y="642"/>
                      <a:pt x="4666" y="454"/>
                      <a:pt x="5189" y="433"/>
                    </a:cubicBezTo>
                    <a:cubicBezTo>
                      <a:pt x="5712" y="391"/>
                      <a:pt x="7010" y="370"/>
                      <a:pt x="8077" y="349"/>
                    </a:cubicBezTo>
                    <a:lnTo>
                      <a:pt x="9039" y="328"/>
                    </a:lnTo>
                    <a:cubicBezTo>
                      <a:pt x="9102" y="307"/>
                      <a:pt x="9175" y="307"/>
                      <a:pt x="9248" y="307"/>
                    </a:cubicBezTo>
                    <a:cubicBezTo>
                      <a:pt x="9322" y="307"/>
                      <a:pt x="9395" y="307"/>
                      <a:pt x="9458" y="286"/>
                    </a:cubicBezTo>
                    <a:lnTo>
                      <a:pt x="9520" y="286"/>
                    </a:lnTo>
                    <a:cubicBezTo>
                      <a:pt x="9562" y="244"/>
                      <a:pt x="9458" y="77"/>
                      <a:pt x="9416" y="35"/>
                    </a:cubicBezTo>
                    <a:cubicBezTo>
                      <a:pt x="9379" y="11"/>
                      <a:pt x="9012" y="1"/>
                      <a:pt x="8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5382650" y="732750"/>
                <a:ext cx="2150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972" extrusionOk="0">
                    <a:moveTo>
                      <a:pt x="473" y="0"/>
                    </a:moveTo>
                    <a:cubicBezTo>
                      <a:pt x="430" y="0"/>
                      <a:pt x="391" y="3"/>
                      <a:pt x="357" y="9"/>
                    </a:cubicBezTo>
                    <a:cubicBezTo>
                      <a:pt x="1" y="92"/>
                      <a:pt x="231" y="323"/>
                      <a:pt x="859" y="532"/>
                    </a:cubicBezTo>
                    <a:lnTo>
                      <a:pt x="1486" y="427"/>
                    </a:lnTo>
                    <a:cubicBezTo>
                      <a:pt x="1590" y="404"/>
                      <a:pt x="1706" y="388"/>
                      <a:pt x="1820" y="388"/>
                    </a:cubicBezTo>
                    <a:cubicBezTo>
                      <a:pt x="1915" y="388"/>
                      <a:pt x="2008" y="399"/>
                      <a:pt x="2093" y="427"/>
                    </a:cubicBezTo>
                    <a:cubicBezTo>
                      <a:pt x="3307" y="908"/>
                      <a:pt x="4646" y="657"/>
                      <a:pt x="5901" y="846"/>
                    </a:cubicBezTo>
                    <a:lnTo>
                      <a:pt x="6738" y="971"/>
                    </a:lnTo>
                    <a:cubicBezTo>
                      <a:pt x="7722" y="908"/>
                      <a:pt x="8559" y="804"/>
                      <a:pt x="8580" y="762"/>
                    </a:cubicBezTo>
                    <a:cubicBezTo>
                      <a:pt x="8600" y="741"/>
                      <a:pt x="8370" y="616"/>
                      <a:pt x="8245" y="574"/>
                    </a:cubicBezTo>
                    <a:cubicBezTo>
                      <a:pt x="8098" y="511"/>
                      <a:pt x="7471" y="427"/>
                      <a:pt x="6822" y="364"/>
                    </a:cubicBezTo>
                    <a:cubicBezTo>
                      <a:pt x="6173" y="302"/>
                      <a:pt x="3600" y="239"/>
                      <a:pt x="2637" y="92"/>
                    </a:cubicBezTo>
                    <a:lnTo>
                      <a:pt x="1758" y="260"/>
                    </a:lnTo>
                    <a:lnTo>
                      <a:pt x="1717" y="260"/>
                    </a:lnTo>
                    <a:cubicBezTo>
                      <a:pt x="1698" y="260"/>
                      <a:pt x="900" y="0"/>
                      <a:pt x="4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5559975" y="1109575"/>
                <a:ext cx="795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156" extrusionOk="0">
                    <a:moveTo>
                      <a:pt x="1361" y="1"/>
                    </a:moveTo>
                    <a:cubicBezTo>
                      <a:pt x="1194" y="1"/>
                      <a:pt x="859" y="273"/>
                      <a:pt x="754" y="398"/>
                    </a:cubicBezTo>
                    <a:cubicBezTo>
                      <a:pt x="650" y="524"/>
                      <a:pt x="859" y="733"/>
                      <a:pt x="943" y="754"/>
                    </a:cubicBezTo>
                    <a:cubicBezTo>
                      <a:pt x="1005" y="796"/>
                      <a:pt x="859" y="921"/>
                      <a:pt x="754" y="984"/>
                    </a:cubicBezTo>
                    <a:cubicBezTo>
                      <a:pt x="671" y="1005"/>
                      <a:pt x="859" y="1340"/>
                      <a:pt x="984" y="1465"/>
                    </a:cubicBezTo>
                    <a:cubicBezTo>
                      <a:pt x="1045" y="1551"/>
                      <a:pt x="985" y="1594"/>
                      <a:pt x="842" y="1594"/>
                    </a:cubicBezTo>
                    <a:cubicBezTo>
                      <a:pt x="739" y="1594"/>
                      <a:pt x="594" y="1572"/>
                      <a:pt x="419" y="1528"/>
                    </a:cubicBezTo>
                    <a:lnTo>
                      <a:pt x="106" y="1465"/>
                    </a:lnTo>
                    <a:lnTo>
                      <a:pt x="22" y="1444"/>
                    </a:lnTo>
                    <a:lnTo>
                      <a:pt x="22" y="1444"/>
                    </a:lnTo>
                    <a:cubicBezTo>
                      <a:pt x="1" y="1465"/>
                      <a:pt x="210" y="1758"/>
                      <a:pt x="273" y="1863"/>
                    </a:cubicBezTo>
                    <a:cubicBezTo>
                      <a:pt x="319" y="1909"/>
                      <a:pt x="438" y="1927"/>
                      <a:pt x="568" y="1927"/>
                    </a:cubicBezTo>
                    <a:cubicBezTo>
                      <a:pt x="732" y="1927"/>
                      <a:pt x="914" y="1898"/>
                      <a:pt x="984" y="1863"/>
                    </a:cubicBezTo>
                    <a:cubicBezTo>
                      <a:pt x="1010" y="1853"/>
                      <a:pt x="1035" y="1849"/>
                      <a:pt x="1060" y="1849"/>
                    </a:cubicBezTo>
                    <a:cubicBezTo>
                      <a:pt x="1200" y="1849"/>
                      <a:pt x="1326" y="1980"/>
                      <a:pt x="1361" y="2051"/>
                    </a:cubicBezTo>
                    <a:cubicBezTo>
                      <a:pt x="1382" y="2135"/>
                      <a:pt x="1675" y="2156"/>
                      <a:pt x="1779" y="2156"/>
                    </a:cubicBezTo>
                    <a:cubicBezTo>
                      <a:pt x="1884" y="2156"/>
                      <a:pt x="1989" y="2051"/>
                      <a:pt x="1989" y="1947"/>
                    </a:cubicBezTo>
                    <a:lnTo>
                      <a:pt x="1947" y="1884"/>
                    </a:lnTo>
                    <a:lnTo>
                      <a:pt x="1905" y="1800"/>
                    </a:lnTo>
                    <a:cubicBezTo>
                      <a:pt x="1821" y="1737"/>
                      <a:pt x="2449" y="1528"/>
                      <a:pt x="2721" y="1444"/>
                    </a:cubicBezTo>
                    <a:cubicBezTo>
                      <a:pt x="2972" y="1361"/>
                      <a:pt x="3181" y="1277"/>
                      <a:pt x="3181" y="1256"/>
                    </a:cubicBezTo>
                    <a:lnTo>
                      <a:pt x="3181" y="1256"/>
                    </a:lnTo>
                    <a:cubicBezTo>
                      <a:pt x="3181" y="1256"/>
                      <a:pt x="2616" y="1256"/>
                      <a:pt x="2365" y="1277"/>
                    </a:cubicBezTo>
                    <a:cubicBezTo>
                      <a:pt x="2135" y="1319"/>
                      <a:pt x="1884" y="1340"/>
                      <a:pt x="1779" y="1361"/>
                    </a:cubicBezTo>
                    <a:cubicBezTo>
                      <a:pt x="1752" y="1372"/>
                      <a:pt x="1712" y="1376"/>
                      <a:pt x="1666" y="1376"/>
                    </a:cubicBezTo>
                    <a:cubicBezTo>
                      <a:pt x="1564" y="1376"/>
                      <a:pt x="1434" y="1356"/>
                      <a:pt x="1362" y="1356"/>
                    </a:cubicBezTo>
                    <a:cubicBezTo>
                      <a:pt x="1343" y="1356"/>
                      <a:pt x="1329" y="1358"/>
                      <a:pt x="1319" y="1361"/>
                    </a:cubicBezTo>
                    <a:cubicBezTo>
                      <a:pt x="1319" y="1340"/>
                      <a:pt x="1612" y="1277"/>
                      <a:pt x="1717" y="1256"/>
                    </a:cubicBezTo>
                    <a:cubicBezTo>
                      <a:pt x="1736" y="1252"/>
                      <a:pt x="1755" y="1251"/>
                      <a:pt x="1774" y="1251"/>
                    </a:cubicBezTo>
                    <a:cubicBezTo>
                      <a:pt x="1856" y="1251"/>
                      <a:pt x="1926" y="1285"/>
                      <a:pt x="1926" y="1319"/>
                    </a:cubicBezTo>
                    <a:cubicBezTo>
                      <a:pt x="1926" y="1320"/>
                      <a:pt x="1926" y="1320"/>
                      <a:pt x="1926" y="1320"/>
                    </a:cubicBezTo>
                    <a:cubicBezTo>
                      <a:pt x="1933" y="1320"/>
                      <a:pt x="2033" y="1023"/>
                      <a:pt x="2093" y="942"/>
                    </a:cubicBezTo>
                    <a:cubicBezTo>
                      <a:pt x="2114" y="880"/>
                      <a:pt x="1905" y="691"/>
                      <a:pt x="1821" y="649"/>
                    </a:cubicBezTo>
                    <a:cubicBezTo>
                      <a:pt x="1738" y="628"/>
                      <a:pt x="1800" y="294"/>
                      <a:pt x="1842" y="189"/>
                    </a:cubicBezTo>
                    <a:cubicBezTo>
                      <a:pt x="1884" y="84"/>
                      <a:pt x="1487" y="1"/>
                      <a:pt x="1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4258550" y="728975"/>
                <a:ext cx="22312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537" extrusionOk="0">
                    <a:moveTo>
                      <a:pt x="7612" y="1"/>
                    </a:moveTo>
                    <a:cubicBezTo>
                      <a:pt x="7149" y="1"/>
                      <a:pt x="6589" y="6"/>
                      <a:pt x="5984" y="13"/>
                    </a:cubicBezTo>
                    <a:cubicBezTo>
                      <a:pt x="4352" y="34"/>
                      <a:pt x="21" y="306"/>
                      <a:pt x="0" y="369"/>
                    </a:cubicBezTo>
                    <a:cubicBezTo>
                      <a:pt x="0" y="432"/>
                      <a:pt x="167" y="515"/>
                      <a:pt x="314" y="536"/>
                    </a:cubicBezTo>
                    <a:lnTo>
                      <a:pt x="398" y="474"/>
                    </a:lnTo>
                    <a:cubicBezTo>
                      <a:pt x="649" y="285"/>
                      <a:pt x="947" y="262"/>
                      <a:pt x="1248" y="262"/>
                    </a:cubicBezTo>
                    <a:cubicBezTo>
                      <a:pt x="1348" y="262"/>
                      <a:pt x="1449" y="264"/>
                      <a:pt x="1548" y="264"/>
                    </a:cubicBezTo>
                    <a:lnTo>
                      <a:pt x="2260" y="264"/>
                    </a:lnTo>
                    <a:cubicBezTo>
                      <a:pt x="2835" y="328"/>
                      <a:pt x="4742" y="356"/>
                      <a:pt x="6020" y="356"/>
                    </a:cubicBezTo>
                    <a:cubicBezTo>
                      <a:pt x="6415" y="356"/>
                      <a:pt x="6750" y="353"/>
                      <a:pt x="6968" y="348"/>
                    </a:cubicBezTo>
                    <a:cubicBezTo>
                      <a:pt x="7867" y="327"/>
                      <a:pt x="8809" y="118"/>
                      <a:pt x="8872" y="55"/>
                    </a:cubicBezTo>
                    <a:cubicBezTo>
                      <a:pt x="8925" y="15"/>
                      <a:pt x="8414" y="1"/>
                      <a:pt x="7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3931600" y="734000"/>
                <a:ext cx="19147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96" extrusionOk="0">
                    <a:moveTo>
                      <a:pt x="4081" y="1"/>
                    </a:moveTo>
                    <a:cubicBezTo>
                      <a:pt x="1884" y="231"/>
                      <a:pt x="64" y="440"/>
                      <a:pt x="22" y="461"/>
                    </a:cubicBezTo>
                    <a:cubicBezTo>
                      <a:pt x="1" y="482"/>
                      <a:pt x="482" y="649"/>
                      <a:pt x="1047" y="796"/>
                    </a:cubicBezTo>
                    <a:lnTo>
                      <a:pt x="1633" y="733"/>
                    </a:lnTo>
                    <a:lnTo>
                      <a:pt x="2386" y="628"/>
                    </a:lnTo>
                    <a:cubicBezTo>
                      <a:pt x="3223" y="545"/>
                      <a:pt x="4625" y="461"/>
                      <a:pt x="5504" y="440"/>
                    </a:cubicBezTo>
                    <a:lnTo>
                      <a:pt x="6278" y="419"/>
                    </a:lnTo>
                    <a:lnTo>
                      <a:pt x="6717" y="419"/>
                    </a:lnTo>
                    <a:cubicBezTo>
                      <a:pt x="7219" y="419"/>
                      <a:pt x="7617" y="377"/>
                      <a:pt x="7638" y="356"/>
                    </a:cubicBezTo>
                    <a:cubicBezTo>
                      <a:pt x="7659" y="356"/>
                      <a:pt x="7324" y="168"/>
                      <a:pt x="7198" y="126"/>
                    </a:cubicBezTo>
                    <a:cubicBezTo>
                      <a:pt x="7159" y="106"/>
                      <a:pt x="7110" y="99"/>
                      <a:pt x="7062" y="99"/>
                    </a:cubicBezTo>
                    <a:cubicBezTo>
                      <a:pt x="6957" y="99"/>
                      <a:pt x="6850" y="133"/>
                      <a:pt x="6822" y="147"/>
                    </a:cubicBezTo>
                    <a:cubicBezTo>
                      <a:pt x="6822" y="153"/>
                      <a:pt x="6805" y="155"/>
                      <a:pt x="6775" y="155"/>
                    </a:cubicBezTo>
                    <a:cubicBezTo>
                      <a:pt x="6694" y="155"/>
                      <a:pt x="6513" y="136"/>
                      <a:pt x="6299" y="105"/>
                    </a:cubicBezTo>
                    <a:lnTo>
                      <a:pt x="6090" y="105"/>
                    </a:lnTo>
                    <a:lnTo>
                      <a:pt x="40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2977500" y="789975"/>
                <a:ext cx="286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589" extrusionOk="0">
                    <a:moveTo>
                      <a:pt x="10336" y="0"/>
                    </a:moveTo>
                    <a:lnTo>
                      <a:pt x="9834" y="105"/>
                    </a:lnTo>
                    <a:lnTo>
                      <a:pt x="8872" y="293"/>
                    </a:lnTo>
                    <a:cubicBezTo>
                      <a:pt x="8390" y="210"/>
                      <a:pt x="7805" y="105"/>
                      <a:pt x="7533" y="42"/>
                    </a:cubicBezTo>
                    <a:lnTo>
                      <a:pt x="7407" y="126"/>
                    </a:lnTo>
                    <a:cubicBezTo>
                      <a:pt x="7175" y="297"/>
                      <a:pt x="6929" y="332"/>
                      <a:pt x="6681" y="332"/>
                    </a:cubicBezTo>
                    <a:cubicBezTo>
                      <a:pt x="6504" y="332"/>
                      <a:pt x="6326" y="314"/>
                      <a:pt x="6152" y="314"/>
                    </a:cubicBezTo>
                    <a:lnTo>
                      <a:pt x="4310" y="356"/>
                    </a:lnTo>
                    <a:cubicBezTo>
                      <a:pt x="2302" y="419"/>
                      <a:pt x="335" y="461"/>
                      <a:pt x="209" y="461"/>
                    </a:cubicBezTo>
                    <a:cubicBezTo>
                      <a:pt x="105" y="503"/>
                      <a:pt x="0" y="544"/>
                      <a:pt x="0" y="586"/>
                    </a:cubicBezTo>
                    <a:cubicBezTo>
                      <a:pt x="0" y="588"/>
                      <a:pt x="43" y="589"/>
                      <a:pt x="124" y="589"/>
                    </a:cubicBezTo>
                    <a:cubicBezTo>
                      <a:pt x="952" y="589"/>
                      <a:pt x="5709" y="497"/>
                      <a:pt x="7616" y="440"/>
                    </a:cubicBezTo>
                    <a:cubicBezTo>
                      <a:pt x="9709" y="398"/>
                      <a:pt x="11445" y="210"/>
                      <a:pt x="11445" y="168"/>
                    </a:cubicBezTo>
                    <a:cubicBezTo>
                      <a:pt x="11445" y="105"/>
                      <a:pt x="10943" y="21"/>
                      <a:pt x="103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5837750" y="835175"/>
                <a:ext cx="847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1836" extrusionOk="0">
                    <a:moveTo>
                      <a:pt x="159" y="1"/>
                    </a:moveTo>
                    <a:cubicBezTo>
                      <a:pt x="100" y="1"/>
                      <a:pt x="59" y="11"/>
                      <a:pt x="42" y="34"/>
                    </a:cubicBezTo>
                    <a:cubicBezTo>
                      <a:pt x="0" y="96"/>
                      <a:pt x="942" y="1017"/>
                      <a:pt x="1340" y="1247"/>
                    </a:cubicBezTo>
                    <a:cubicBezTo>
                      <a:pt x="1758" y="1456"/>
                      <a:pt x="2574" y="1770"/>
                      <a:pt x="2762" y="1833"/>
                    </a:cubicBezTo>
                    <a:cubicBezTo>
                      <a:pt x="2776" y="1835"/>
                      <a:pt x="2791" y="1835"/>
                      <a:pt x="2807" y="1835"/>
                    </a:cubicBezTo>
                    <a:cubicBezTo>
                      <a:pt x="2996" y="1835"/>
                      <a:pt x="3269" y="1722"/>
                      <a:pt x="3327" y="1645"/>
                    </a:cubicBezTo>
                    <a:cubicBezTo>
                      <a:pt x="3390" y="1561"/>
                      <a:pt x="3160" y="1394"/>
                      <a:pt x="3055" y="1331"/>
                    </a:cubicBezTo>
                    <a:cubicBezTo>
                      <a:pt x="2930" y="1289"/>
                      <a:pt x="2637" y="1080"/>
                      <a:pt x="2616" y="996"/>
                    </a:cubicBezTo>
                    <a:cubicBezTo>
                      <a:pt x="2574" y="933"/>
                      <a:pt x="1319" y="389"/>
                      <a:pt x="921" y="201"/>
                    </a:cubicBezTo>
                    <a:cubicBezTo>
                      <a:pt x="615" y="79"/>
                      <a:pt x="320" y="1"/>
                      <a:pt x="1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5785450" y="850525"/>
                <a:ext cx="5495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488" extrusionOk="0">
                    <a:moveTo>
                      <a:pt x="367" y="1"/>
                    </a:moveTo>
                    <a:cubicBezTo>
                      <a:pt x="215" y="1"/>
                      <a:pt x="80" y="31"/>
                      <a:pt x="42" y="68"/>
                    </a:cubicBezTo>
                    <a:cubicBezTo>
                      <a:pt x="0" y="110"/>
                      <a:pt x="356" y="612"/>
                      <a:pt x="523" y="780"/>
                    </a:cubicBezTo>
                    <a:cubicBezTo>
                      <a:pt x="670" y="926"/>
                      <a:pt x="670" y="1198"/>
                      <a:pt x="649" y="1219"/>
                    </a:cubicBezTo>
                    <a:cubicBezTo>
                      <a:pt x="628" y="1261"/>
                      <a:pt x="921" y="1428"/>
                      <a:pt x="1046" y="1470"/>
                    </a:cubicBezTo>
                    <a:cubicBezTo>
                      <a:pt x="1066" y="1482"/>
                      <a:pt x="1105" y="1487"/>
                      <a:pt x="1157" y="1487"/>
                    </a:cubicBezTo>
                    <a:cubicBezTo>
                      <a:pt x="1375" y="1487"/>
                      <a:pt x="1815" y="1395"/>
                      <a:pt x="1967" y="1345"/>
                    </a:cubicBezTo>
                    <a:cubicBezTo>
                      <a:pt x="2134" y="1261"/>
                      <a:pt x="2197" y="1094"/>
                      <a:pt x="2030" y="926"/>
                    </a:cubicBezTo>
                    <a:cubicBezTo>
                      <a:pt x="1883" y="780"/>
                      <a:pt x="879" y="110"/>
                      <a:pt x="670" y="47"/>
                    </a:cubicBezTo>
                    <a:cubicBezTo>
                      <a:pt x="578" y="14"/>
                      <a:pt x="469" y="1"/>
                      <a:pt x="3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5655200" y="1041050"/>
                <a:ext cx="811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2" extrusionOk="0">
                    <a:moveTo>
                      <a:pt x="1737" y="1"/>
                    </a:moveTo>
                    <a:cubicBezTo>
                      <a:pt x="1548" y="1"/>
                      <a:pt x="942" y="210"/>
                      <a:pt x="921" y="231"/>
                    </a:cubicBezTo>
                    <a:cubicBezTo>
                      <a:pt x="900" y="315"/>
                      <a:pt x="147" y="231"/>
                      <a:pt x="84" y="398"/>
                    </a:cubicBezTo>
                    <a:cubicBezTo>
                      <a:pt x="0" y="545"/>
                      <a:pt x="523" y="691"/>
                      <a:pt x="732" y="691"/>
                    </a:cubicBezTo>
                    <a:cubicBezTo>
                      <a:pt x="963" y="691"/>
                      <a:pt x="1193" y="524"/>
                      <a:pt x="1235" y="440"/>
                    </a:cubicBezTo>
                    <a:cubicBezTo>
                      <a:pt x="1238" y="428"/>
                      <a:pt x="1260" y="423"/>
                      <a:pt x="1297" y="423"/>
                    </a:cubicBezTo>
                    <a:cubicBezTo>
                      <a:pt x="1519" y="423"/>
                      <a:pt x="2272" y="608"/>
                      <a:pt x="2595" y="608"/>
                    </a:cubicBezTo>
                    <a:cubicBezTo>
                      <a:pt x="2950" y="608"/>
                      <a:pt x="3243" y="503"/>
                      <a:pt x="3243" y="482"/>
                    </a:cubicBezTo>
                    <a:cubicBezTo>
                      <a:pt x="3243" y="419"/>
                      <a:pt x="2699" y="210"/>
                      <a:pt x="2469" y="126"/>
                    </a:cubicBezTo>
                    <a:cubicBezTo>
                      <a:pt x="2218" y="64"/>
                      <a:pt x="1904" y="1"/>
                      <a:pt x="17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3028750" y="784750"/>
                <a:ext cx="1386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35" extrusionOk="0">
                    <a:moveTo>
                      <a:pt x="1695" y="0"/>
                    </a:moveTo>
                    <a:cubicBezTo>
                      <a:pt x="1695" y="0"/>
                      <a:pt x="628" y="0"/>
                      <a:pt x="105" y="84"/>
                    </a:cubicBezTo>
                    <a:lnTo>
                      <a:pt x="63" y="84"/>
                    </a:lnTo>
                    <a:cubicBezTo>
                      <a:pt x="1" y="272"/>
                      <a:pt x="147" y="398"/>
                      <a:pt x="419" y="398"/>
                    </a:cubicBezTo>
                    <a:lnTo>
                      <a:pt x="649" y="419"/>
                    </a:lnTo>
                    <a:cubicBezTo>
                      <a:pt x="801" y="430"/>
                      <a:pt x="953" y="435"/>
                      <a:pt x="1104" y="435"/>
                    </a:cubicBezTo>
                    <a:cubicBezTo>
                      <a:pt x="2303" y="435"/>
                      <a:pt x="3480" y="123"/>
                      <a:pt x="4699" y="123"/>
                    </a:cubicBezTo>
                    <a:cubicBezTo>
                      <a:pt x="4765" y="123"/>
                      <a:pt x="4831" y="124"/>
                      <a:pt x="4897" y="126"/>
                    </a:cubicBezTo>
                    <a:lnTo>
                      <a:pt x="5211" y="126"/>
                    </a:lnTo>
                    <a:cubicBezTo>
                      <a:pt x="5545" y="105"/>
                      <a:pt x="3976" y="21"/>
                      <a:pt x="1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5409325" y="1157700"/>
                <a:ext cx="10152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806" extrusionOk="0">
                    <a:moveTo>
                      <a:pt x="3056" y="1"/>
                    </a:moveTo>
                    <a:cubicBezTo>
                      <a:pt x="2804" y="1"/>
                      <a:pt x="1365" y="342"/>
                      <a:pt x="840" y="342"/>
                    </a:cubicBezTo>
                    <a:cubicBezTo>
                      <a:pt x="798" y="342"/>
                      <a:pt x="762" y="340"/>
                      <a:pt x="733" y="335"/>
                    </a:cubicBezTo>
                    <a:cubicBezTo>
                      <a:pt x="664" y="321"/>
                      <a:pt x="596" y="315"/>
                      <a:pt x="532" y="315"/>
                    </a:cubicBezTo>
                    <a:cubicBezTo>
                      <a:pt x="229" y="315"/>
                      <a:pt x="1" y="455"/>
                      <a:pt x="1" y="524"/>
                    </a:cubicBezTo>
                    <a:cubicBezTo>
                      <a:pt x="1" y="538"/>
                      <a:pt x="68" y="543"/>
                      <a:pt x="179" y="543"/>
                    </a:cubicBezTo>
                    <a:cubicBezTo>
                      <a:pt x="570" y="543"/>
                      <a:pt x="1498" y="473"/>
                      <a:pt x="1905" y="440"/>
                    </a:cubicBezTo>
                    <a:cubicBezTo>
                      <a:pt x="2003" y="424"/>
                      <a:pt x="2095" y="417"/>
                      <a:pt x="2179" y="417"/>
                    </a:cubicBezTo>
                    <a:cubicBezTo>
                      <a:pt x="2524" y="417"/>
                      <a:pt x="2738" y="532"/>
                      <a:pt x="2721" y="566"/>
                    </a:cubicBezTo>
                    <a:cubicBezTo>
                      <a:pt x="2700" y="628"/>
                      <a:pt x="2847" y="775"/>
                      <a:pt x="2888" y="796"/>
                    </a:cubicBezTo>
                    <a:cubicBezTo>
                      <a:pt x="2892" y="802"/>
                      <a:pt x="2910" y="805"/>
                      <a:pt x="2940" y="805"/>
                    </a:cubicBezTo>
                    <a:cubicBezTo>
                      <a:pt x="3099" y="805"/>
                      <a:pt x="3570" y="723"/>
                      <a:pt x="3746" y="670"/>
                    </a:cubicBezTo>
                    <a:cubicBezTo>
                      <a:pt x="3956" y="649"/>
                      <a:pt x="4060" y="461"/>
                      <a:pt x="4060" y="419"/>
                    </a:cubicBezTo>
                    <a:cubicBezTo>
                      <a:pt x="4039" y="377"/>
                      <a:pt x="3516" y="315"/>
                      <a:pt x="3307" y="315"/>
                    </a:cubicBezTo>
                    <a:cubicBezTo>
                      <a:pt x="3098" y="273"/>
                      <a:pt x="3265" y="126"/>
                      <a:pt x="3370" y="63"/>
                    </a:cubicBezTo>
                    <a:cubicBezTo>
                      <a:pt x="3474" y="22"/>
                      <a:pt x="3349" y="1"/>
                      <a:pt x="30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5461650" y="1116825"/>
                <a:ext cx="471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104" extrusionOk="0">
                    <a:moveTo>
                      <a:pt x="1849" y="0"/>
                    </a:moveTo>
                    <a:cubicBezTo>
                      <a:pt x="1668" y="0"/>
                      <a:pt x="811" y="71"/>
                      <a:pt x="419" y="108"/>
                    </a:cubicBezTo>
                    <a:cubicBezTo>
                      <a:pt x="0" y="192"/>
                      <a:pt x="189" y="318"/>
                      <a:pt x="314" y="338"/>
                    </a:cubicBezTo>
                    <a:cubicBezTo>
                      <a:pt x="440" y="380"/>
                      <a:pt x="419" y="610"/>
                      <a:pt x="398" y="652"/>
                    </a:cubicBezTo>
                    <a:cubicBezTo>
                      <a:pt x="377" y="715"/>
                      <a:pt x="586" y="1008"/>
                      <a:pt x="649" y="1071"/>
                    </a:cubicBezTo>
                    <a:cubicBezTo>
                      <a:pt x="667" y="1093"/>
                      <a:pt x="714" y="1103"/>
                      <a:pt x="778" y="1103"/>
                    </a:cubicBezTo>
                    <a:cubicBezTo>
                      <a:pt x="1011" y="1103"/>
                      <a:pt x="1467" y="972"/>
                      <a:pt x="1549" y="841"/>
                    </a:cubicBezTo>
                    <a:cubicBezTo>
                      <a:pt x="1653" y="694"/>
                      <a:pt x="1674" y="380"/>
                      <a:pt x="1653" y="297"/>
                    </a:cubicBezTo>
                    <a:cubicBezTo>
                      <a:pt x="1632" y="213"/>
                      <a:pt x="1758" y="87"/>
                      <a:pt x="1800" y="87"/>
                    </a:cubicBezTo>
                    <a:cubicBezTo>
                      <a:pt x="1863" y="66"/>
                      <a:pt x="1883" y="25"/>
                      <a:pt x="1883" y="4"/>
                    </a:cubicBezTo>
                    <a:cubicBezTo>
                      <a:pt x="1883" y="1"/>
                      <a:pt x="1871" y="0"/>
                      <a:pt x="18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3551325" y="754925"/>
                <a:ext cx="143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634" extrusionOk="0">
                    <a:moveTo>
                      <a:pt x="4645" y="1"/>
                    </a:moveTo>
                    <a:cubicBezTo>
                      <a:pt x="4433" y="36"/>
                      <a:pt x="3534" y="161"/>
                      <a:pt x="3045" y="161"/>
                    </a:cubicBezTo>
                    <a:cubicBezTo>
                      <a:pt x="2956" y="161"/>
                      <a:pt x="2880" y="157"/>
                      <a:pt x="2825" y="147"/>
                    </a:cubicBezTo>
                    <a:cubicBezTo>
                      <a:pt x="2794" y="142"/>
                      <a:pt x="2756" y="140"/>
                      <a:pt x="2712" y="140"/>
                    </a:cubicBezTo>
                    <a:cubicBezTo>
                      <a:pt x="2319" y="140"/>
                      <a:pt x="1436" y="323"/>
                      <a:pt x="853" y="383"/>
                    </a:cubicBezTo>
                    <a:lnTo>
                      <a:pt x="853" y="383"/>
                    </a:lnTo>
                    <a:lnTo>
                      <a:pt x="691" y="273"/>
                    </a:lnTo>
                    <a:cubicBezTo>
                      <a:pt x="105" y="335"/>
                      <a:pt x="0" y="377"/>
                      <a:pt x="461" y="398"/>
                    </a:cubicBezTo>
                    <a:cubicBezTo>
                      <a:pt x="489" y="400"/>
                      <a:pt x="520" y="402"/>
                      <a:pt x="554" y="402"/>
                    </a:cubicBezTo>
                    <a:cubicBezTo>
                      <a:pt x="638" y="402"/>
                      <a:pt x="740" y="395"/>
                      <a:pt x="853" y="383"/>
                    </a:cubicBezTo>
                    <a:lnTo>
                      <a:pt x="853" y="383"/>
                    </a:lnTo>
                    <a:lnTo>
                      <a:pt x="1151" y="586"/>
                    </a:lnTo>
                    <a:cubicBezTo>
                      <a:pt x="1172" y="618"/>
                      <a:pt x="1230" y="633"/>
                      <a:pt x="1287" y="633"/>
                    </a:cubicBezTo>
                    <a:cubicBezTo>
                      <a:pt x="1345" y="633"/>
                      <a:pt x="1402" y="618"/>
                      <a:pt x="1423" y="586"/>
                    </a:cubicBezTo>
                    <a:cubicBezTo>
                      <a:pt x="1575" y="423"/>
                      <a:pt x="1756" y="390"/>
                      <a:pt x="1945" y="390"/>
                    </a:cubicBezTo>
                    <a:cubicBezTo>
                      <a:pt x="2073" y="390"/>
                      <a:pt x="2204" y="405"/>
                      <a:pt x="2333" y="405"/>
                    </a:cubicBezTo>
                    <a:cubicBezTo>
                      <a:pt x="2379" y="405"/>
                      <a:pt x="2424" y="403"/>
                      <a:pt x="2469" y="398"/>
                    </a:cubicBezTo>
                    <a:cubicBezTo>
                      <a:pt x="3474" y="356"/>
                      <a:pt x="4499" y="356"/>
                      <a:pt x="5482" y="335"/>
                    </a:cubicBezTo>
                    <a:lnTo>
                      <a:pt x="5608" y="335"/>
                    </a:lnTo>
                    <a:cubicBezTo>
                      <a:pt x="5754" y="314"/>
                      <a:pt x="5566" y="252"/>
                      <a:pt x="5189" y="252"/>
                    </a:cubicBezTo>
                    <a:lnTo>
                      <a:pt x="4959" y="147"/>
                    </a:lnTo>
                    <a:lnTo>
                      <a:pt x="4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5217725" y="1119525"/>
                <a:ext cx="86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578" extrusionOk="0">
                    <a:moveTo>
                      <a:pt x="1346" y="0"/>
                    </a:moveTo>
                    <a:cubicBezTo>
                      <a:pt x="781" y="21"/>
                      <a:pt x="195" y="293"/>
                      <a:pt x="91" y="419"/>
                    </a:cubicBezTo>
                    <a:cubicBezTo>
                      <a:pt x="0" y="509"/>
                      <a:pt x="94" y="578"/>
                      <a:pt x="287" y="578"/>
                    </a:cubicBezTo>
                    <a:cubicBezTo>
                      <a:pt x="362" y="578"/>
                      <a:pt x="452" y="568"/>
                      <a:pt x="551" y="544"/>
                    </a:cubicBezTo>
                    <a:cubicBezTo>
                      <a:pt x="886" y="502"/>
                      <a:pt x="2622" y="335"/>
                      <a:pt x="2978" y="314"/>
                    </a:cubicBezTo>
                    <a:cubicBezTo>
                      <a:pt x="3334" y="314"/>
                      <a:pt x="3459" y="105"/>
                      <a:pt x="3397" y="63"/>
                    </a:cubicBezTo>
                    <a:cubicBezTo>
                      <a:pt x="3355" y="0"/>
                      <a:pt x="1890" y="0"/>
                      <a:pt x="13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5549525" y="1043675"/>
                <a:ext cx="4500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747" extrusionOk="0">
                    <a:moveTo>
                      <a:pt x="1047" y="0"/>
                    </a:moveTo>
                    <a:cubicBezTo>
                      <a:pt x="837" y="0"/>
                      <a:pt x="168" y="105"/>
                      <a:pt x="42" y="231"/>
                    </a:cubicBezTo>
                    <a:lnTo>
                      <a:pt x="21" y="335"/>
                    </a:lnTo>
                    <a:lnTo>
                      <a:pt x="0" y="440"/>
                    </a:lnTo>
                    <a:cubicBezTo>
                      <a:pt x="21" y="628"/>
                      <a:pt x="942" y="649"/>
                      <a:pt x="1256" y="733"/>
                    </a:cubicBezTo>
                    <a:cubicBezTo>
                      <a:pt x="1303" y="742"/>
                      <a:pt x="1349" y="746"/>
                      <a:pt x="1392" y="746"/>
                    </a:cubicBezTo>
                    <a:cubicBezTo>
                      <a:pt x="1634" y="746"/>
                      <a:pt x="1800" y="612"/>
                      <a:pt x="1800" y="523"/>
                    </a:cubicBezTo>
                    <a:cubicBezTo>
                      <a:pt x="1779" y="419"/>
                      <a:pt x="1633" y="210"/>
                      <a:pt x="1570" y="126"/>
                    </a:cubicBezTo>
                    <a:cubicBezTo>
                      <a:pt x="1486" y="63"/>
                      <a:pt x="1256" y="0"/>
                      <a:pt x="10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2219525" y="1167025"/>
                <a:ext cx="1360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306" extrusionOk="0">
                    <a:moveTo>
                      <a:pt x="5334" y="261"/>
                    </a:moveTo>
                    <a:cubicBezTo>
                      <a:pt x="5250" y="261"/>
                      <a:pt x="5013" y="264"/>
                      <a:pt x="4631" y="270"/>
                    </a:cubicBezTo>
                    <a:lnTo>
                      <a:pt x="4631" y="270"/>
                    </a:lnTo>
                    <a:cubicBezTo>
                      <a:pt x="4724" y="274"/>
                      <a:pt x="4806" y="276"/>
                      <a:pt x="4876" y="276"/>
                    </a:cubicBezTo>
                    <a:cubicBezTo>
                      <a:pt x="5294" y="266"/>
                      <a:pt x="5441" y="261"/>
                      <a:pt x="5334" y="261"/>
                    </a:cubicBezTo>
                    <a:close/>
                    <a:moveTo>
                      <a:pt x="1370" y="0"/>
                    </a:moveTo>
                    <a:cubicBezTo>
                      <a:pt x="1344" y="0"/>
                      <a:pt x="1327" y="2"/>
                      <a:pt x="1319" y="4"/>
                    </a:cubicBezTo>
                    <a:cubicBezTo>
                      <a:pt x="1131" y="88"/>
                      <a:pt x="524" y="172"/>
                      <a:pt x="356" y="172"/>
                    </a:cubicBezTo>
                    <a:cubicBezTo>
                      <a:pt x="168" y="172"/>
                      <a:pt x="1" y="276"/>
                      <a:pt x="1" y="297"/>
                    </a:cubicBezTo>
                    <a:cubicBezTo>
                      <a:pt x="1" y="303"/>
                      <a:pt x="266" y="306"/>
                      <a:pt x="672" y="306"/>
                    </a:cubicBezTo>
                    <a:cubicBezTo>
                      <a:pt x="1650" y="306"/>
                      <a:pt x="3441" y="291"/>
                      <a:pt x="4269" y="276"/>
                    </a:cubicBezTo>
                    <a:cubicBezTo>
                      <a:pt x="4402" y="274"/>
                      <a:pt x="4522" y="272"/>
                      <a:pt x="4631" y="270"/>
                    </a:cubicBezTo>
                    <a:lnTo>
                      <a:pt x="4631" y="270"/>
                    </a:lnTo>
                    <a:cubicBezTo>
                      <a:pt x="3691" y="229"/>
                      <a:pt x="1727" y="0"/>
                      <a:pt x="1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5861775" y="767175"/>
                <a:ext cx="7277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976" extrusionOk="0">
                    <a:moveTo>
                      <a:pt x="249" y="0"/>
                    </a:moveTo>
                    <a:cubicBezTo>
                      <a:pt x="67" y="0"/>
                      <a:pt x="1" y="53"/>
                      <a:pt x="107" y="159"/>
                    </a:cubicBezTo>
                    <a:lnTo>
                      <a:pt x="232" y="180"/>
                    </a:lnTo>
                    <a:cubicBezTo>
                      <a:pt x="1027" y="285"/>
                      <a:pt x="1718" y="682"/>
                      <a:pt x="2492" y="891"/>
                    </a:cubicBezTo>
                    <a:lnTo>
                      <a:pt x="2764" y="975"/>
                    </a:lnTo>
                    <a:cubicBezTo>
                      <a:pt x="2910" y="808"/>
                      <a:pt x="1467" y="264"/>
                      <a:pt x="860" y="96"/>
                    </a:cubicBezTo>
                    <a:cubicBezTo>
                      <a:pt x="603" y="32"/>
                      <a:pt x="391" y="0"/>
                      <a:pt x="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5550725" y="1184325"/>
                <a:ext cx="385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610" extrusionOk="0">
                    <a:moveTo>
                      <a:pt x="374" y="0"/>
                    </a:moveTo>
                    <a:cubicBezTo>
                      <a:pt x="343" y="0"/>
                      <a:pt x="314" y="1"/>
                      <a:pt x="287" y="3"/>
                    </a:cubicBezTo>
                    <a:cubicBezTo>
                      <a:pt x="15" y="24"/>
                      <a:pt x="183" y="254"/>
                      <a:pt x="287" y="317"/>
                    </a:cubicBezTo>
                    <a:cubicBezTo>
                      <a:pt x="369" y="358"/>
                      <a:pt x="362" y="390"/>
                      <a:pt x="289" y="390"/>
                    </a:cubicBezTo>
                    <a:cubicBezTo>
                      <a:pt x="251" y="390"/>
                      <a:pt x="193" y="380"/>
                      <a:pt x="120" y="359"/>
                    </a:cubicBezTo>
                    <a:cubicBezTo>
                      <a:pt x="116" y="358"/>
                      <a:pt x="112" y="358"/>
                      <a:pt x="108" y="358"/>
                    </a:cubicBezTo>
                    <a:cubicBezTo>
                      <a:pt x="1" y="358"/>
                      <a:pt x="299" y="609"/>
                      <a:pt x="725" y="609"/>
                    </a:cubicBezTo>
                    <a:cubicBezTo>
                      <a:pt x="818" y="609"/>
                      <a:pt x="917" y="597"/>
                      <a:pt x="1020" y="568"/>
                    </a:cubicBezTo>
                    <a:lnTo>
                      <a:pt x="1543" y="400"/>
                    </a:lnTo>
                    <a:cubicBezTo>
                      <a:pt x="1543" y="254"/>
                      <a:pt x="1417" y="128"/>
                      <a:pt x="1313" y="107"/>
                    </a:cubicBezTo>
                    <a:cubicBezTo>
                      <a:pt x="1217" y="88"/>
                      <a:pt x="689" y="0"/>
                      <a:pt x="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3597350" y="811275"/>
                <a:ext cx="664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362" extrusionOk="0">
                    <a:moveTo>
                      <a:pt x="2549" y="0"/>
                    </a:moveTo>
                    <a:cubicBezTo>
                      <a:pt x="2295" y="0"/>
                      <a:pt x="1056" y="159"/>
                      <a:pt x="565" y="216"/>
                    </a:cubicBezTo>
                    <a:cubicBezTo>
                      <a:pt x="1" y="299"/>
                      <a:pt x="1" y="362"/>
                      <a:pt x="565" y="362"/>
                    </a:cubicBezTo>
                    <a:cubicBezTo>
                      <a:pt x="1110" y="362"/>
                      <a:pt x="2595" y="278"/>
                      <a:pt x="2616" y="257"/>
                    </a:cubicBezTo>
                    <a:cubicBezTo>
                      <a:pt x="2658" y="195"/>
                      <a:pt x="2616" y="69"/>
                      <a:pt x="2595" y="6"/>
                    </a:cubicBezTo>
                    <a:cubicBezTo>
                      <a:pt x="2593" y="2"/>
                      <a:pt x="2577" y="0"/>
                      <a:pt x="25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2255625" y="1140525"/>
                <a:ext cx="80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712" extrusionOk="0">
                    <a:moveTo>
                      <a:pt x="2730" y="0"/>
                    </a:moveTo>
                    <a:cubicBezTo>
                      <a:pt x="2209" y="0"/>
                      <a:pt x="1398" y="32"/>
                      <a:pt x="1026" y="165"/>
                    </a:cubicBezTo>
                    <a:cubicBezTo>
                      <a:pt x="461" y="374"/>
                      <a:pt x="0" y="688"/>
                      <a:pt x="0" y="709"/>
                    </a:cubicBezTo>
                    <a:cubicBezTo>
                      <a:pt x="0" y="710"/>
                      <a:pt x="4" y="711"/>
                      <a:pt x="10" y="711"/>
                    </a:cubicBezTo>
                    <a:cubicBezTo>
                      <a:pt x="80" y="711"/>
                      <a:pt x="506" y="612"/>
                      <a:pt x="984" y="478"/>
                    </a:cubicBezTo>
                    <a:cubicBezTo>
                      <a:pt x="1507" y="290"/>
                      <a:pt x="3097" y="18"/>
                      <a:pt x="3202" y="18"/>
                    </a:cubicBezTo>
                    <a:cubicBezTo>
                      <a:pt x="3232" y="11"/>
                      <a:pt x="3029" y="0"/>
                      <a:pt x="27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9"/>
              <p:cNvSpPr/>
              <p:nvPr/>
            </p:nvSpPr>
            <p:spPr>
              <a:xfrm>
                <a:off x="5388425" y="1187725"/>
                <a:ext cx="314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51" extrusionOk="0">
                    <a:moveTo>
                      <a:pt x="655" y="0"/>
                    </a:moveTo>
                    <a:cubicBezTo>
                      <a:pt x="509" y="0"/>
                      <a:pt x="398" y="107"/>
                      <a:pt x="398" y="139"/>
                    </a:cubicBezTo>
                    <a:cubicBezTo>
                      <a:pt x="398" y="202"/>
                      <a:pt x="628" y="327"/>
                      <a:pt x="753" y="390"/>
                    </a:cubicBezTo>
                    <a:cubicBezTo>
                      <a:pt x="858" y="411"/>
                      <a:pt x="377" y="495"/>
                      <a:pt x="209" y="515"/>
                    </a:cubicBezTo>
                    <a:cubicBezTo>
                      <a:pt x="84" y="536"/>
                      <a:pt x="0" y="725"/>
                      <a:pt x="0" y="767"/>
                    </a:cubicBezTo>
                    <a:cubicBezTo>
                      <a:pt x="21" y="829"/>
                      <a:pt x="586" y="850"/>
                      <a:pt x="795" y="850"/>
                    </a:cubicBezTo>
                    <a:cubicBezTo>
                      <a:pt x="1004" y="850"/>
                      <a:pt x="1172" y="787"/>
                      <a:pt x="1235" y="704"/>
                    </a:cubicBezTo>
                    <a:cubicBezTo>
                      <a:pt x="1255" y="599"/>
                      <a:pt x="963" y="118"/>
                      <a:pt x="795" y="34"/>
                    </a:cubicBezTo>
                    <a:cubicBezTo>
                      <a:pt x="747" y="10"/>
                      <a:pt x="699" y="0"/>
                      <a:pt x="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9"/>
              <p:cNvSpPr/>
              <p:nvPr/>
            </p:nvSpPr>
            <p:spPr>
              <a:xfrm>
                <a:off x="5437050" y="1208975"/>
                <a:ext cx="445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72" extrusionOk="0">
                    <a:moveTo>
                      <a:pt x="545" y="0"/>
                    </a:moveTo>
                    <a:cubicBezTo>
                      <a:pt x="168" y="42"/>
                      <a:pt x="1" y="147"/>
                      <a:pt x="85" y="251"/>
                    </a:cubicBezTo>
                    <a:cubicBezTo>
                      <a:pt x="178" y="329"/>
                      <a:pt x="708" y="372"/>
                      <a:pt x="1087" y="372"/>
                    </a:cubicBezTo>
                    <a:cubicBezTo>
                      <a:pt x="1219" y="372"/>
                      <a:pt x="1333" y="367"/>
                      <a:pt x="1403" y="356"/>
                    </a:cubicBezTo>
                    <a:cubicBezTo>
                      <a:pt x="1612" y="293"/>
                      <a:pt x="1779" y="147"/>
                      <a:pt x="1779" y="84"/>
                    </a:cubicBezTo>
                    <a:cubicBezTo>
                      <a:pt x="1779" y="42"/>
                      <a:pt x="880" y="0"/>
                      <a:pt x="5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5682925" y="1026975"/>
                <a:ext cx="3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37" extrusionOk="0">
                    <a:moveTo>
                      <a:pt x="890" y="1"/>
                    </a:moveTo>
                    <a:cubicBezTo>
                      <a:pt x="636" y="1"/>
                      <a:pt x="269" y="84"/>
                      <a:pt x="146" y="145"/>
                    </a:cubicBezTo>
                    <a:cubicBezTo>
                      <a:pt x="0" y="229"/>
                      <a:pt x="146" y="375"/>
                      <a:pt x="523" y="522"/>
                    </a:cubicBezTo>
                    <a:cubicBezTo>
                      <a:pt x="558" y="532"/>
                      <a:pt x="593" y="537"/>
                      <a:pt x="629" y="537"/>
                    </a:cubicBezTo>
                    <a:cubicBezTo>
                      <a:pt x="965" y="537"/>
                      <a:pt x="1336" y="135"/>
                      <a:pt x="1109" y="41"/>
                    </a:cubicBezTo>
                    <a:cubicBezTo>
                      <a:pt x="1064" y="12"/>
                      <a:pt x="985" y="1"/>
                      <a:pt x="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5740575" y="1033175"/>
                <a:ext cx="161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17" extrusionOk="0">
                    <a:moveTo>
                      <a:pt x="174" y="0"/>
                    </a:moveTo>
                    <a:cubicBezTo>
                      <a:pt x="0" y="0"/>
                      <a:pt x="42" y="171"/>
                      <a:pt x="121" y="211"/>
                    </a:cubicBezTo>
                    <a:cubicBezTo>
                      <a:pt x="163" y="274"/>
                      <a:pt x="121" y="504"/>
                      <a:pt x="100" y="588"/>
                    </a:cubicBezTo>
                    <a:cubicBezTo>
                      <a:pt x="87" y="607"/>
                      <a:pt x="92" y="617"/>
                      <a:pt x="112" y="617"/>
                    </a:cubicBezTo>
                    <a:cubicBezTo>
                      <a:pt x="157" y="617"/>
                      <a:pt x="276" y="570"/>
                      <a:pt x="435" y="483"/>
                    </a:cubicBezTo>
                    <a:cubicBezTo>
                      <a:pt x="644" y="337"/>
                      <a:pt x="372" y="23"/>
                      <a:pt x="205" y="2"/>
                    </a:cubicBezTo>
                    <a:cubicBezTo>
                      <a:pt x="194" y="1"/>
                      <a:pt x="184" y="0"/>
                      <a:pt x="1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5211575" y="1099250"/>
                <a:ext cx="17325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64" extrusionOk="0">
                    <a:moveTo>
                      <a:pt x="650" y="0"/>
                    </a:moveTo>
                    <a:cubicBezTo>
                      <a:pt x="572" y="0"/>
                      <a:pt x="397" y="43"/>
                      <a:pt x="211" y="121"/>
                    </a:cubicBezTo>
                    <a:cubicBezTo>
                      <a:pt x="1" y="226"/>
                      <a:pt x="25" y="464"/>
                      <a:pt x="187" y="464"/>
                    </a:cubicBezTo>
                    <a:cubicBezTo>
                      <a:pt x="218" y="464"/>
                      <a:pt x="254" y="455"/>
                      <a:pt x="295" y="435"/>
                    </a:cubicBezTo>
                    <a:cubicBezTo>
                      <a:pt x="525" y="309"/>
                      <a:pt x="692" y="79"/>
                      <a:pt x="692" y="16"/>
                    </a:cubicBezTo>
                    <a:cubicBezTo>
                      <a:pt x="692" y="5"/>
                      <a:pt x="677" y="0"/>
                      <a:pt x="6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3735450" y="753350"/>
                <a:ext cx="214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3" extrusionOk="0">
                    <a:moveTo>
                      <a:pt x="649" y="1"/>
                    </a:moveTo>
                    <a:cubicBezTo>
                      <a:pt x="482" y="1"/>
                      <a:pt x="0" y="189"/>
                      <a:pt x="0" y="273"/>
                    </a:cubicBezTo>
                    <a:cubicBezTo>
                      <a:pt x="0" y="279"/>
                      <a:pt x="13" y="282"/>
                      <a:pt x="34" y="282"/>
                    </a:cubicBezTo>
                    <a:cubicBezTo>
                      <a:pt x="150" y="282"/>
                      <a:pt x="532" y="197"/>
                      <a:pt x="691" y="126"/>
                    </a:cubicBezTo>
                    <a:cubicBezTo>
                      <a:pt x="858" y="64"/>
                      <a:pt x="837" y="1"/>
                      <a:pt x="6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5513425" y="1038425"/>
                <a:ext cx="3665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90" extrusionOk="0">
                    <a:moveTo>
                      <a:pt x="850" y="0"/>
                    </a:moveTo>
                    <a:cubicBezTo>
                      <a:pt x="691" y="0"/>
                      <a:pt x="537" y="7"/>
                      <a:pt x="440" y="22"/>
                    </a:cubicBezTo>
                    <a:cubicBezTo>
                      <a:pt x="210" y="85"/>
                      <a:pt x="1" y="189"/>
                      <a:pt x="1" y="189"/>
                    </a:cubicBezTo>
                    <a:lnTo>
                      <a:pt x="963" y="189"/>
                    </a:lnTo>
                    <a:cubicBezTo>
                      <a:pt x="1235" y="169"/>
                      <a:pt x="1465" y="106"/>
                      <a:pt x="1444" y="64"/>
                    </a:cubicBezTo>
                    <a:cubicBezTo>
                      <a:pt x="1444" y="23"/>
                      <a:pt x="1139" y="0"/>
                      <a:pt x="8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5349175" y="1203800"/>
                <a:ext cx="17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94" extrusionOk="0">
                    <a:moveTo>
                      <a:pt x="572" y="1"/>
                    </a:moveTo>
                    <a:cubicBezTo>
                      <a:pt x="431" y="1"/>
                      <a:pt x="221" y="55"/>
                      <a:pt x="126" y="82"/>
                    </a:cubicBezTo>
                    <a:cubicBezTo>
                      <a:pt x="1" y="124"/>
                      <a:pt x="1" y="270"/>
                      <a:pt x="126" y="375"/>
                    </a:cubicBezTo>
                    <a:cubicBezTo>
                      <a:pt x="145" y="388"/>
                      <a:pt x="168" y="394"/>
                      <a:pt x="195" y="394"/>
                    </a:cubicBezTo>
                    <a:cubicBezTo>
                      <a:pt x="377" y="394"/>
                      <a:pt x="712" y="116"/>
                      <a:pt x="712" y="61"/>
                    </a:cubicBezTo>
                    <a:cubicBezTo>
                      <a:pt x="705" y="17"/>
                      <a:pt x="648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1824075" y="1119550"/>
                <a:ext cx="329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301" extrusionOk="0">
                    <a:moveTo>
                      <a:pt x="740" y="1"/>
                    </a:moveTo>
                    <a:cubicBezTo>
                      <a:pt x="350" y="1"/>
                      <a:pt x="276" y="62"/>
                      <a:pt x="1" y="292"/>
                    </a:cubicBezTo>
                    <a:cubicBezTo>
                      <a:pt x="124" y="297"/>
                      <a:pt x="222" y="300"/>
                      <a:pt x="305" y="300"/>
                    </a:cubicBezTo>
                    <a:cubicBezTo>
                      <a:pt x="619" y="300"/>
                      <a:pt x="741" y="251"/>
                      <a:pt x="1319" y="20"/>
                    </a:cubicBezTo>
                    <a:cubicBezTo>
                      <a:pt x="1067" y="9"/>
                      <a:pt x="882" y="1"/>
                      <a:pt x="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5537500" y="1001100"/>
                <a:ext cx="1990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348" extrusionOk="0">
                    <a:moveTo>
                      <a:pt x="504" y="1"/>
                    </a:moveTo>
                    <a:cubicBezTo>
                      <a:pt x="322" y="1"/>
                      <a:pt x="17" y="154"/>
                      <a:pt x="0" y="239"/>
                    </a:cubicBezTo>
                    <a:cubicBezTo>
                      <a:pt x="0" y="306"/>
                      <a:pt x="55" y="325"/>
                      <a:pt x="111" y="325"/>
                    </a:cubicBezTo>
                    <a:cubicBezTo>
                      <a:pt x="160" y="325"/>
                      <a:pt x="211" y="311"/>
                      <a:pt x="230" y="301"/>
                    </a:cubicBezTo>
                    <a:cubicBezTo>
                      <a:pt x="245" y="291"/>
                      <a:pt x="264" y="287"/>
                      <a:pt x="284" y="287"/>
                    </a:cubicBezTo>
                    <a:cubicBezTo>
                      <a:pt x="348" y="287"/>
                      <a:pt x="424" y="327"/>
                      <a:pt x="440" y="343"/>
                    </a:cubicBezTo>
                    <a:cubicBezTo>
                      <a:pt x="448" y="346"/>
                      <a:pt x="459" y="347"/>
                      <a:pt x="472" y="347"/>
                    </a:cubicBezTo>
                    <a:cubicBezTo>
                      <a:pt x="551" y="347"/>
                      <a:pt x="696" y="296"/>
                      <a:pt x="733" y="260"/>
                    </a:cubicBezTo>
                    <a:cubicBezTo>
                      <a:pt x="795" y="239"/>
                      <a:pt x="733" y="134"/>
                      <a:pt x="607" y="29"/>
                    </a:cubicBezTo>
                    <a:cubicBezTo>
                      <a:pt x="583" y="9"/>
                      <a:pt x="547" y="1"/>
                      <a:pt x="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946625" y="787300"/>
                <a:ext cx="145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22" extrusionOk="0">
                    <a:moveTo>
                      <a:pt x="403" y="0"/>
                    </a:moveTo>
                    <a:cubicBezTo>
                      <a:pt x="395" y="0"/>
                      <a:pt x="386" y="1"/>
                      <a:pt x="377" y="3"/>
                    </a:cubicBezTo>
                    <a:cubicBezTo>
                      <a:pt x="168" y="24"/>
                      <a:pt x="1" y="233"/>
                      <a:pt x="1" y="296"/>
                    </a:cubicBezTo>
                    <a:cubicBezTo>
                      <a:pt x="1" y="338"/>
                      <a:pt x="168" y="421"/>
                      <a:pt x="356" y="421"/>
                    </a:cubicBezTo>
                    <a:cubicBezTo>
                      <a:pt x="536" y="421"/>
                      <a:pt x="583" y="0"/>
                      <a:pt x="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5707500" y="1003400"/>
                <a:ext cx="267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0" extrusionOk="0">
                    <a:moveTo>
                      <a:pt x="231" y="0"/>
                    </a:moveTo>
                    <a:cubicBezTo>
                      <a:pt x="0" y="0"/>
                      <a:pt x="0" y="230"/>
                      <a:pt x="63" y="272"/>
                    </a:cubicBezTo>
                    <a:cubicBezTo>
                      <a:pt x="67" y="284"/>
                      <a:pt x="91" y="289"/>
                      <a:pt x="128" y="289"/>
                    </a:cubicBezTo>
                    <a:cubicBezTo>
                      <a:pt x="285" y="289"/>
                      <a:pt x="681" y="197"/>
                      <a:pt x="816" y="147"/>
                    </a:cubicBezTo>
                    <a:cubicBezTo>
                      <a:pt x="963" y="126"/>
                      <a:pt x="1068" y="63"/>
                      <a:pt x="1068" y="42"/>
                    </a:cubicBezTo>
                    <a:cubicBezTo>
                      <a:pt x="1068" y="42"/>
                      <a:pt x="482" y="0"/>
                      <a:pt x="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1963225" y="771675"/>
                <a:ext cx="2722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377" extrusionOk="0">
                    <a:moveTo>
                      <a:pt x="565" y="0"/>
                    </a:moveTo>
                    <a:cubicBezTo>
                      <a:pt x="440" y="0"/>
                      <a:pt x="168" y="167"/>
                      <a:pt x="84" y="230"/>
                    </a:cubicBezTo>
                    <a:cubicBezTo>
                      <a:pt x="0" y="314"/>
                      <a:pt x="84" y="377"/>
                      <a:pt x="251" y="377"/>
                    </a:cubicBezTo>
                    <a:cubicBezTo>
                      <a:pt x="398" y="377"/>
                      <a:pt x="753" y="314"/>
                      <a:pt x="712" y="293"/>
                    </a:cubicBezTo>
                    <a:cubicBezTo>
                      <a:pt x="691" y="293"/>
                      <a:pt x="900" y="188"/>
                      <a:pt x="984" y="147"/>
                    </a:cubicBezTo>
                    <a:cubicBezTo>
                      <a:pt x="1067" y="105"/>
                      <a:pt x="1088" y="42"/>
                      <a:pt x="1067" y="21"/>
                    </a:cubicBezTo>
                    <a:cubicBezTo>
                      <a:pt x="1025" y="0"/>
                      <a:pt x="691" y="0"/>
                      <a:pt x="5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5680825" y="1106450"/>
                <a:ext cx="25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299" extrusionOk="0">
                    <a:moveTo>
                      <a:pt x="314" y="0"/>
                    </a:moveTo>
                    <a:cubicBezTo>
                      <a:pt x="147" y="0"/>
                      <a:pt x="0" y="21"/>
                      <a:pt x="0" y="63"/>
                    </a:cubicBezTo>
                    <a:cubicBezTo>
                      <a:pt x="0" y="84"/>
                      <a:pt x="502" y="272"/>
                      <a:pt x="712" y="293"/>
                    </a:cubicBezTo>
                    <a:cubicBezTo>
                      <a:pt x="729" y="297"/>
                      <a:pt x="746" y="298"/>
                      <a:pt x="761" y="298"/>
                    </a:cubicBezTo>
                    <a:cubicBezTo>
                      <a:pt x="938" y="298"/>
                      <a:pt x="1026" y="101"/>
                      <a:pt x="1026" y="63"/>
                    </a:cubicBezTo>
                    <a:cubicBezTo>
                      <a:pt x="984" y="0"/>
                      <a:pt x="502" y="0"/>
                      <a:pt x="3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5427650" y="1116900"/>
                <a:ext cx="204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94" extrusionOk="0">
                    <a:moveTo>
                      <a:pt x="523" y="1"/>
                    </a:moveTo>
                    <a:cubicBezTo>
                      <a:pt x="377" y="1"/>
                      <a:pt x="0" y="168"/>
                      <a:pt x="0" y="210"/>
                    </a:cubicBezTo>
                    <a:cubicBezTo>
                      <a:pt x="0" y="273"/>
                      <a:pt x="398" y="294"/>
                      <a:pt x="523" y="294"/>
                    </a:cubicBezTo>
                    <a:cubicBezTo>
                      <a:pt x="649" y="294"/>
                      <a:pt x="795" y="252"/>
                      <a:pt x="816" y="210"/>
                    </a:cubicBezTo>
                    <a:lnTo>
                      <a:pt x="816" y="189"/>
                    </a:lnTo>
                    <a:lnTo>
                      <a:pt x="816" y="126"/>
                    </a:lnTo>
                    <a:cubicBezTo>
                      <a:pt x="795" y="63"/>
                      <a:pt x="649" y="1"/>
                      <a:pt x="5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5675075" y="1124225"/>
                <a:ext cx="214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524" extrusionOk="0">
                    <a:moveTo>
                      <a:pt x="774" y="1"/>
                    </a:moveTo>
                    <a:cubicBezTo>
                      <a:pt x="377" y="1"/>
                      <a:pt x="314" y="314"/>
                      <a:pt x="0" y="524"/>
                    </a:cubicBezTo>
                    <a:cubicBezTo>
                      <a:pt x="795" y="524"/>
                      <a:pt x="858" y="46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5221025" y="1163450"/>
                <a:ext cx="361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8" extrusionOk="0">
                    <a:moveTo>
                      <a:pt x="524" y="1"/>
                    </a:moveTo>
                    <a:cubicBezTo>
                      <a:pt x="231" y="1"/>
                      <a:pt x="0" y="22"/>
                      <a:pt x="0" y="43"/>
                    </a:cubicBezTo>
                    <a:cubicBezTo>
                      <a:pt x="21" y="85"/>
                      <a:pt x="272" y="147"/>
                      <a:pt x="544" y="147"/>
                    </a:cubicBezTo>
                    <a:lnTo>
                      <a:pt x="816" y="126"/>
                    </a:lnTo>
                    <a:lnTo>
                      <a:pt x="1068" y="105"/>
                    </a:lnTo>
                    <a:cubicBezTo>
                      <a:pt x="1444" y="22"/>
                      <a:pt x="816" y="1"/>
                      <a:pt x="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5294775" y="1197975"/>
                <a:ext cx="209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36" extrusionOk="0">
                    <a:moveTo>
                      <a:pt x="210" y="1"/>
                    </a:moveTo>
                    <a:cubicBezTo>
                      <a:pt x="63" y="22"/>
                      <a:pt x="1" y="210"/>
                      <a:pt x="1" y="252"/>
                    </a:cubicBezTo>
                    <a:cubicBezTo>
                      <a:pt x="1" y="315"/>
                      <a:pt x="398" y="336"/>
                      <a:pt x="545" y="336"/>
                    </a:cubicBezTo>
                    <a:cubicBezTo>
                      <a:pt x="712" y="336"/>
                      <a:pt x="838" y="294"/>
                      <a:pt x="817" y="210"/>
                    </a:cubicBezTo>
                    <a:cubicBezTo>
                      <a:pt x="796" y="168"/>
                      <a:pt x="356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5459025" y="1110925"/>
                <a:ext cx="34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" extrusionOk="0">
                    <a:moveTo>
                      <a:pt x="548" y="1"/>
                    </a:moveTo>
                    <a:cubicBezTo>
                      <a:pt x="449" y="1"/>
                      <a:pt x="364" y="3"/>
                      <a:pt x="315" y="10"/>
                    </a:cubicBezTo>
                    <a:cubicBezTo>
                      <a:pt x="126" y="51"/>
                      <a:pt x="1" y="114"/>
                      <a:pt x="1" y="135"/>
                    </a:cubicBezTo>
                    <a:lnTo>
                      <a:pt x="942" y="135"/>
                    </a:lnTo>
                    <a:cubicBezTo>
                      <a:pt x="1235" y="114"/>
                      <a:pt x="1361" y="72"/>
                      <a:pt x="1235" y="30"/>
                    </a:cubicBezTo>
                    <a:cubicBezTo>
                      <a:pt x="1117" y="16"/>
                      <a:pt x="789" y="1"/>
                      <a:pt x="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1726700" y="954225"/>
                <a:ext cx="158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34" extrusionOk="0">
                    <a:moveTo>
                      <a:pt x="485" y="0"/>
                    </a:moveTo>
                    <a:cubicBezTo>
                      <a:pt x="338" y="0"/>
                      <a:pt x="87" y="147"/>
                      <a:pt x="25" y="210"/>
                    </a:cubicBezTo>
                    <a:cubicBezTo>
                      <a:pt x="0" y="222"/>
                      <a:pt x="32" y="234"/>
                      <a:pt x="99" y="234"/>
                    </a:cubicBezTo>
                    <a:cubicBezTo>
                      <a:pt x="149" y="234"/>
                      <a:pt x="217" y="227"/>
                      <a:pt x="297" y="210"/>
                    </a:cubicBezTo>
                    <a:cubicBezTo>
                      <a:pt x="485" y="147"/>
                      <a:pt x="631" y="0"/>
                      <a:pt x="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5666325" y="844300"/>
                <a:ext cx="129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13" extrusionOk="0">
                    <a:moveTo>
                      <a:pt x="198" y="1"/>
                    </a:moveTo>
                    <a:cubicBezTo>
                      <a:pt x="47" y="1"/>
                      <a:pt x="0" y="91"/>
                      <a:pt x="57" y="129"/>
                    </a:cubicBezTo>
                    <a:cubicBezTo>
                      <a:pt x="99" y="192"/>
                      <a:pt x="266" y="213"/>
                      <a:pt x="392" y="213"/>
                    </a:cubicBezTo>
                    <a:cubicBezTo>
                      <a:pt x="518" y="213"/>
                      <a:pt x="413" y="24"/>
                      <a:pt x="246" y="3"/>
                    </a:cubicBezTo>
                    <a:cubicBezTo>
                      <a:pt x="229" y="2"/>
                      <a:pt x="213" y="1"/>
                      <a:pt x="1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1747175" y="929125"/>
                <a:ext cx="24100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00" extrusionOk="0">
                    <a:moveTo>
                      <a:pt x="566" y="0"/>
                    </a:moveTo>
                    <a:lnTo>
                      <a:pt x="398" y="63"/>
                    </a:lnTo>
                    <a:lnTo>
                      <a:pt x="231" y="105"/>
                    </a:lnTo>
                    <a:cubicBezTo>
                      <a:pt x="84" y="251"/>
                      <a:pt x="1" y="377"/>
                      <a:pt x="1" y="398"/>
                    </a:cubicBezTo>
                    <a:cubicBezTo>
                      <a:pt x="2" y="399"/>
                      <a:pt x="6" y="400"/>
                      <a:pt x="12" y="400"/>
                    </a:cubicBezTo>
                    <a:cubicBezTo>
                      <a:pt x="87" y="400"/>
                      <a:pt x="475" y="290"/>
                      <a:pt x="649" y="251"/>
                    </a:cubicBezTo>
                    <a:cubicBezTo>
                      <a:pt x="838" y="188"/>
                      <a:pt x="963" y="126"/>
                      <a:pt x="963" y="105"/>
                    </a:cubicBezTo>
                    <a:cubicBezTo>
                      <a:pt x="963" y="84"/>
                      <a:pt x="817" y="42"/>
                      <a:pt x="5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5542200" y="1165550"/>
                <a:ext cx="157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36" extrusionOk="0">
                    <a:moveTo>
                      <a:pt x="210" y="1"/>
                    </a:moveTo>
                    <a:cubicBezTo>
                      <a:pt x="84" y="1"/>
                      <a:pt x="1" y="42"/>
                      <a:pt x="21" y="126"/>
                    </a:cubicBezTo>
                    <a:cubicBezTo>
                      <a:pt x="21" y="168"/>
                      <a:pt x="356" y="335"/>
                      <a:pt x="503" y="335"/>
                    </a:cubicBezTo>
                    <a:cubicBezTo>
                      <a:pt x="607" y="314"/>
                      <a:pt x="628" y="126"/>
                      <a:pt x="628" y="63"/>
                    </a:cubicBezTo>
                    <a:cubicBezTo>
                      <a:pt x="628" y="21"/>
                      <a:pt x="314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5051025" y="1208950"/>
                <a:ext cx="1157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02" extrusionOk="0">
                    <a:moveTo>
                      <a:pt x="196" y="1"/>
                    </a:moveTo>
                    <a:cubicBezTo>
                      <a:pt x="193" y="1"/>
                      <a:pt x="191" y="1"/>
                      <a:pt x="189" y="1"/>
                    </a:cubicBezTo>
                    <a:cubicBezTo>
                      <a:pt x="84" y="1"/>
                      <a:pt x="0" y="169"/>
                      <a:pt x="0" y="210"/>
                    </a:cubicBezTo>
                    <a:cubicBezTo>
                      <a:pt x="0" y="273"/>
                      <a:pt x="126" y="357"/>
                      <a:pt x="314" y="399"/>
                    </a:cubicBezTo>
                    <a:cubicBezTo>
                      <a:pt x="321" y="401"/>
                      <a:pt x="328" y="401"/>
                      <a:pt x="334" y="401"/>
                    </a:cubicBezTo>
                    <a:cubicBezTo>
                      <a:pt x="462" y="401"/>
                      <a:pt x="297" y="1"/>
                      <a:pt x="1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5645250" y="1176400"/>
                <a:ext cx="11525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41" extrusionOk="0">
                    <a:moveTo>
                      <a:pt x="334" y="1"/>
                    </a:moveTo>
                    <a:cubicBezTo>
                      <a:pt x="285" y="1"/>
                      <a:pt x="226" y="14"/>
                      <a:pt x="168" y="48"/>
                    </a:cubicBezTo>
                    <a:cubicBezTo>
                      <a:pt x="1" y="132"/>
                      <a:pt x="63" y="341"/>
                      <a:pt x="189" y="341"/>
                    </a:cubicBezTo>
                    <a:cubicBezTo>
                      <a:pt x="356" y="341"/>
                      <a:pt x="461" y="152"/>
                      <a:pt x="461" y="69"/>
                    </a:cubicBezTo>
                    <a:cubicBezTo>
                      <a:pt x="461" y="31"/>
                      <a:pt x="408" y="1"/>
                      <a:pt x="3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5854475" y="795725"/>
                <a:ext cx="209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69" extrusionOk="0">
                    <a:moveTo>
                      <a:pt x="252" y="1"/>
                    </a:moveTo>
                    <a:cubicBezTo>
                      <a:pt x="85" y="1"/>
                      <a:pt x="1" y="63"/>
                      <a:pt x="85" y="147"/>
                    </a:cubicBezTo>
                    <a:cubicBezTo>
                      <a:pt x="114" y="162"/>
                      <a:pt x="186" y="169"/>
                      <a:pt x="272" y="169"/>
                    </a:cubicBezTo>
                    <a:cubicBezTo>
                      <a:pt x="428" y="169"/>
                      <a:pt x="631" y="146"/>
                      <a:pt x="712" y="105"/>
                    </a:cubicBezTo>
                    <a:cubicBezTo>
                      <a:pt x="838" y="63"/>
                      <a:pt x="399" y="1"/>
                      <a:pt x="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5675700" y="1113975"/>
                <a:ext cx="98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68" extrusionOk="0">
                    <a:moveTo>
                      <a:pt x="261" y="1"/>
                    </a:moveTo>
                    <a:cubicBezTo>
                      <a:pt x="166" y="1"/>
                      <a:pt x="0" y="310"/>
                      <a:pt x="38" y="348"/>
                    </a:cubicBezTo>
                    <a:cubicBezTo>
                      <a:pt x="52" y="361"/>
                      <a:pt x="71" y="367"/>
                      <a:pt x="94" y="367"/>
                    </a:cubicBezTo>
                    <a:cubicBezTo>
                      <a:pt x="175" y="367"/>
                      <a:pt x="298" y="292"/>
                      <a:pt x="331" y="243"/>
                    </a:cubicBezTo>
                    <a:cubicBezTo>
                      <a:pt x="394" y="201"/>
                      <a:pt x="352" y="97"/>
                      <a:pt x="289" y="13"/>
                    </a:cubicBezTo>
                    <a:cubicBezTo>
                      <a:pt x="281" y="5"/>
                      <a:pt x="271" y="1"/>
                      <a:pt x="2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5327725" y="1140950"/>
                <a:ext cx="22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48" extrusionOk="0">
                    <a:moveTo>
                      <a:pt x="532" y="0"/>
                    </a:moveTo>
                    <a:cubicBezTo>
                      <a:pt x="362" y="0"/>
                      <a:pt x="160" y="23"/>
                      <a:pt x="105" y="64"/>
                    </a:cubicBezTo>
                    <a:cubicBezTo>
                      <a:pt x="1" y="106"/>
                      <a:pt x="461" y="148"/>
                      <a:pt x="650" y="148"/>
                    </a:cubicBezTo>
                    <a:cubicBezTo>
                      <a:pt x="859" y="148"/>
                      <a:pt x="880" y="85"/>
                      <a:pt x="754" y="22"/>
                    </a:cubicBezTo>
                    <a:cubicBezTo>
                      <a:pt x="710" y="7"/>
                      <a:pt x="626" y="0"/>
                      <a:pt x="5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5422425" y="1131550"/>
                <a:ext cx="256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6" extrusionOk="0">
                    <a:moveTo>
                      <a:pt x="335" y="1"/>
                    </a:moveTo>
                    <a:cubicBezTo>
                      <a:pt x="167" y="1"/>
                      <a:pt x="0" y="1"/>
                      <a:pt x="0" y="21"/>
                    </a:cubicBezTo>
                    <a:cubicBezTo>
                      <a:pt x="0" y="42"/>
                      <a:pt x="502" y="63"/>
                      <a:pt x="691" y="105"/>
                    </a:cubicBezTo>
                    <a:cubicBezTo>
                      <a:pt x="858" y="105"/>
                      <a:pt x="1025" y="42"/>
                      <a:pt x="1025" y="21"/>
                    </a:cubicBezTo>
                    <a:cubicBezTo>
                      <a:pt x="1025" y="1"/>
                      <a:pt x="523" y="1"/>
                      <a:pt x="3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1864875" y="1087100"/>
                <a:ext cx="1832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26" extrusionOk="0">
                    <a:moveTo>
                      <a:pt x="231" y="0"/>
                    </a:moveTo>
                    <a:cubicBezTo>
                      <a:pt x="105" y="0"/>
                      <a:pt x="1" y="21"/>
                      <a:pt x="1" y="42"/>
                    </a:cubicBezTo>
                    <a:cubicBezTo>
                      <a:pt x="1" y="63"/>
                      <a:pt x="398" y="126"/>
                      <a:pt x="503" y="126"/>
                    </a:cubicBezTo>
                    <a:cubicBezTo>
                      <a:pt x="628" y="105"/>
                      <a:pt x="733" y="42"/>
                      <a:pt x="733" y="21"/>
                    </a:cubicBezTo>
                    <a:cubicBezTo>
                      <a:pt x="733" y="0"/>
                      <a:pt x="356" y="0"/>
                      <a:pt x="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2390200" y="1206300"/>
                <a:ext cx="1295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0" extrusionOk="0">
                    <a:moveTo>
                      <a:pt x="439" y="0"/>
                    </a:moveTo>
                    <a:cubicBezTo>
                      <a:pt x="365" y="0"/>
                      <a:pt x="196" y="114"/>
                      <a:pt x="99" y="191"/>
                    </a:cubicBezTo>
                    <a:cubicBezTo>
                      <a:pt x="1" y="273"/>
                      <a:pt x="18" y="330"/>
                      <a:pt x="112" y="330"/>
                    </a:cubicBezTo>
                    <a:cubicBezTo>
                      <a:pt x="137" y="330"/>
                      <a:pt x="168" y="325"/>
                      <a:pt x="204" y="316"/>
                    </a:cubicBezTo>
                    <a:cubicBezTo>
                      <a:pt x="351" y="296"/>
                      <a:pt x="518" y="65"/>
                      <a:pt x="455" y="3"/>
                    </a:cubicBezTo>
                    <a:cubicBezTo>
                      <a:pt x="450" y="1"/>
                      <a:pt x="445" y="0"/>
                      <a:pt x="4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5817875" y="768450"/>
                <a:ext cx="146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18" extrusionOk="0">
                    <a:moveTo>
                      <a:pt x="510" y="1"/>
                    </a:moveTo>
                    <a:cubicBezTo>
                      <a:pt x="472" y="1"/>
                      <a:pt x="422" y="42"/>
                      <a:pt x="356" y="108"/>
                    </a:cubicBezTo>
                    <a:lnTo>
                      <a:pt x="272" y="150"/>
                    </a:lnTo>
                    <a:lnTo>
                      <a:pt x="189" y="213"/>
                    </a:lnTo>
                    <a:cubicBezTo>
                      <a:pt x="84" y="213"/>
                      <a:pt x="0" y="234"/>
                      <a:pt x="0" y="255"/>
                    </a:cubicBezTo>
                    <a:cubicBezTo>
                      <a:pt x="0" y="296"/>
                      <a:pt x="293" y="317"/>
                      <a:pt x="398" y="317"/>
                    </a:cubicBezTo>
                    <a:cubicBezTo>
                      <a:pt x="523" y="317"/>
                      <a:pt x="586" y="108"/>
                      <a:pt x="565" y="45"/>
                    </a:cubicBezTo>
                    <a:cubicBezTo>
                      <a:pt x="550" y="15"/>
                      <a:pt x="532" y="1"/>
                      <a:pt x="5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5513425" y="1213150"/>
                <a:ext cx="183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31" extrusionOk="0">
                    <a:moveTo>
                      <a:pt x="231" y="1"/>
                    </a:moveTo>
                    <a:cubicBezTo>
                      <a:pt x="105" y="1"/>
                      <a:pt x="1" y="22"/>
                      <a:pt x="1" y="42"/>
                    </a:cubicBezTo>
                    <a:cubicBezTo>
                      <a:pt x="1" y="79"/>
                      <a:pt x="266" y="130"/>
                      <a:pt x="433" y="130"/>
                    </a:cubicBezTo>
                    <a:cubicBezTo>
                      <a:pt x="459" y="130"/>
                      <a:pt x="483" y="129"/>
                      <a:pt x="503" y="126"/>
                    </a:cubicBezTo>
                    <a:cubicBezTo>
                      <a:pt x="628" y="105"/>
                      <a:pt x="733" y="42"/>
                      <a:pt x="733" y="22"/>
                    </a:cubicBezTo>
                    <a:cubicBezTo>
                      <a:pt x="733" y="1"/>
                      <a:pt x="356" y="1"/>
                      <a:pt x="2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3776250" y="751475"/>
                <a:ext cx="94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8" extrusionOk="0">
                    <a:moveTo>
                      <a:pt x="325" y="0"/>
                    </a:moveTo>
                    <a:cubicBezTo>
                      <a:pt x="260" y="0"/>
                      <a:pt x="112" y="111"/>
                      <a:pt x="63" y="159"/>
                    </a:cubicBezTo>
                    <a:cubicBezTo>
                      <a:pt x="21" y="243"/>
                      <a:pt x="0" y="285"/>
                      <a:pt x="21" y="306"/>
                    </a:cubicBezTo>
                    <a:cubicBezTo>
                      <a:pt x="42" y="306"/>
                      <a:pt x="231" y="348"/>
                      <a:pt x="314" y="348"/>
                    </a:cubicBezTo>
                    <a:cubicBezTo>
                      <a:pt x="377" y="348"/>
                      <a:pt x="377" y="139"/>
                      <a:pt x="356" y="34"/>
                    </a:cubicBezTo>
                    <a:cubicBezTo>
                      <a:pt x="356" y="10"/>
                      <a:pt x="344" y="0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5772875" y="1002250"/>
                <a:ext cx="136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10" extrusionOk="0">
                    <a:moveTo>
                      <a:pt x="233" y="0"/>
                    </a:moveTo>
                    <a:cubicBezTo>
                      <a:pt x="216" y="0"/>
                      <a:pt x="201" y="1"/>
                      <a:pt x="189" y="4"/>
                    </a:cubicBezTo>
                    <a:cubicBezTo>
                      <a:pt x="85" y="4"/>
                      <a:pt x="1" y="67"/>
                      <a:pt x="1" y="88"/>
                    </a:cubicBezTo>
                    <a:cubicBezTo>
                      <a:pt x="1" y="109"/>
                      <a:pt x="273" y="109"/>
                      <a:pt x="377" y="109"/>
                    </a:cubicBezTo>
                    <a:cubicBezTo>
                      <a:pt x="482" y="109"/>
                      <a:pt x="545" y="88"/>
                      <a:pt x="545" y="67"/>
                    </a:cubicBezTo>
                    <a:cubicBezTo>
                      <a:pt x="527" y="49"/>
                      <a:pt x="339" y="0"/>
                      <a:pt x="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5622750" y="1173400"/>
                <a:ext cx="78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49" extrusionOk="0">
                    <a:moveTo>
                      <a:pt x="64" y="0"/>
                    </a:moveTo>
                    <a:cubicBezTo>
                      <a:pt x="22" y="0"/>
                      <a:pt x="1" y="42"/>
                      <a:pt x="43" y="126"/>
                    </a:cubicBezTo>
                    <a:cubicBezTo>
                      <a:pt x="67" y="142"/>
                      <a:pt x="112" y="149"/>
                      <a:pt x="159" y="149"/>
                    </a:cubicBezTo>
                    <a:cubicBezTo>
                      <a:pt x="235" y="149"/>
                      <a:pt x="315" y="131"/>
                      <a:pt x="315" y="105"/>
                    </a:cubicBezTo>
                    <a:cubicBezTo>
                      <a:pt x="315" y="42"/>
                      <a:pt x="126" y="0"/>
                      <a:pt x="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5180750" y="1192225"/>
                <a:ext cx="136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10" extrusionOk="0">
                    <a:moveTo>
                      <a:pt x="168" y="1"/>
                    </a:moveTo>
                    <a:cubicBezTo>
                      <a:pt x="63" y="1"/>
                      <a:pt x="0" y="22"/>
                      <a:pt x="0" y="43"/>
                    </a:cubicBezTo>
                    <a:cubicBezTo>
                      <a:pt x="0" y="61"/>
                      <a:pt x="202" y="110"/>
                      <a:pt x="311" y="110"/>
                    </a:cubicBezTo>
                    <a:cubicBezTo>
                      <a:pt x="329" y="110"/>
                      <a:pt x="344" y="108"/>
                      <a:pt x="356" y="105"/>
                    </a:cubicBezTo>
                    <a:cubicBezTo>
                      <a:pt x="461" y="105"/>
                      <a:pt x="544" y="43"/>
                      <a:pt x="544" y="22"/>
                    </a:cubicBezTo>
                    <a:cubicBezTo>
                      <a:pt x="544" y="1"/>
                      <a:pt x="272" y="1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5740450" y="956325"/>
                <a:ext cx="37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82" extrusionOk="0">
                    <a:moveTo>
                      <a:pt x="22" y="0"/>
                    </a:moveTo>
                    <a:cubicBezTo>
                      <a:pt x="1" y="0"/>
                      <a:pt x="1" y="251"/>
                      <a:pt x="1" y="335"/>
                    </a:cubicBezTo>
                    <a:cubicBezTo>
                      <a:pt x="22" y="419"/>
                      <a:pt x="42" y="481"/>
                      <a:pt x="63" y="481"/>
                    </a:cubicBezTo>
                    <a:cubicBezTo>
                      <a:pt x="105" y="481"/>
                      <a:pt x="147" y="251"/>
                      <a:pt x="126" y="147"/>
                    </a:cubicBezTo>
                    <a:cubicBezTo>
                      <a:pt x="105" y="63"/>
                      <a:pt x="42" y="0"/>
                      <a:pt x="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5574625" y="1164500"/>
                <a:ext cx="37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315" extrusionOk="0">
                    <a:moveTo>
                      <a:pt x="43" y="1"/>
                    </a:moveTo>
                    <a:cubicBezTo>
                      <a:pt x="1" y="1"/>
                      <a:pt x="1" y="168"/>
                      <a:pt x="1" y="210"/>
                    </a:cubicBezTo>
                    <a:cubicBezTo>
                      <a:pt x="1" y="273"/>
                      <a:pt x="43" y="315"/>
                      <a:pt x="64" y="315"/>
                    </a:cubicBezTo>
                    <a:cubicBezTo>
                      <a:pt x="85" y="315"/>
                      <a:pt x="147" y="168"/>
                      <a:pt x="147" y="105"/>
                    </a:cubicBezTo>
                    <a:cubicBezTo>
                      <a:pt x="105" y="22"/>
                      <a:pt x="64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5164525" y="1163450"/>
                <a:ext cx="31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99" extrusionOk="0">
                    <a:moveTo>
                      <a:pt x="43" y="1"/>
                    </a:moveTo>
                    <a:cubicBezTo>
                      <a:pt x="1" y="22"/>
                      <a:pt x="1" y="168"/>
                      <a:pt x="1" y="252"/>
                    </a:cubicBezTo>
                    <a:cubicBezTo>
                      <a:pt x="1" y="336"/>
                      <a:pt x="1" y="398"/>
                      <a:pt x="43" y="398"/>
                    </a:cubicBezTo>
                    <a:cubicBezTo>
                      <a:pt x="63" y="398"/>
                      <a:pt x="126" y="210"/>
                      <a:pt x="105" y="126"/>
                    </a:cubicBezTo>
                    <a:cubicBezTo>
                      <a:pt x="105" y="43"/>
                      <a:pt x="63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9"/>
              <p:cNvSpPr/>
              <p:nvPr/>
            </p:nvSpPr>
            <p:spPr>
              <a:xfrm>
                <a:off x="1763925" y="1000775"/>
                <a:ext cx="89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06" extrusionOk="0">
                    <a:moveTo>
                      <a:pt x="105" y="1"/>
                    </a:moveTo>
                    <a:cubicBezTo>
                      <a:pt x="21" y="1"/>
                      <a:pt x="0" y="42"/>
                      <a:pt x="0" y="63"/>
                    </a:cubicBezTo>
                    <a:cubicBezTo>
                      <a:pt x="0" y="105"/>
                      <a:pt x="189" y="105"/>
                      <a:pt x="251" y="105"/>
                    </a:cubicBezTo>
                    <a:cubicBezTo>
                      <a:pt x="293" y="105"/>
                      <a:pt x="356" y="63"/>
                      <a:pt x="356" y="42"/>
                    </a:cubicBezTo>
                    <a:cubicBezTo>
                      <a:pt x="356" y="22"/>
                      <a:pt x="168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1748225" y="1001300"/>
                <a:ext cx="89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6" extrusionOk="0">
                    <a:moveTo>
                      <a:pt x="105" y="1"/>
                    </a:moveTo>
                    <a:cubicBezTo>
                      <a:pt x="63" y="1"/>
                      <a:pt x="1" y="21"/>
                      <a:pt x="1" y="42"/>
                    </a:cubicBezTo>
                    <a:cubicBezTo>
                      <a:pt x="1" y="84"/>
                      <a:pt x="189" y="105"/>
                      <a:pt x="252" y="105"/>
                    </a:cubicBezTo>
                    <a:cubicBezTo>
                      <a:pt x="314" y="105"/>
                      <a:pt x="356" y="42"/>
                      <a:pt x="356" y="21"/>
                    </a:cubicBezTo>
                    <a:cubicBezTo>
                      <a:pt x="356" y="1"/>
                      <a:pt x="168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1681275" y="1002350"/>
                <a:ext cx="84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06" extrusionOk="0">
                    <a:moveTo>
                      <a:pt x="105" y="0"/>
                    </a:moveTo>
                    <a:cubicBezTo>
                      <a:pt x="42" y="0"/>
                      <a:pt x="0" y="42"/>
                      <a:pt x="0" y="63"/>
                    </a:cubicBezTo>
                    <a:cubicBezTo>
                      <a:pt x="0" y="84"/>
                      <a:pt x="168" y="105"/>
                      <a:pt x="231" y="105"/>
                    </a:cubicBezTo>
                    <a:cubicBezTo>
                      <a:pt x="314" y="105"/>
                      <a:pt x="335" y="63"/>
                      <a:pt x="335" y="21"/>
                    </a:cubicBezTo>
                    <a:cubicBezTo>
                      <a:pt x="335" y="0"/>
                      <a:pt x="147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5563650" y="1169725"/>
                <a:ext cx="42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5" extrusionOk="0">
                    <a:moveTo>
                      <a:pt x="105" y="1"/>
                    </a:moveTo>
                    <a:cubicBezTo>
                      <a:pt x="84" y="1"/>
                      <a:pt x="0" y="189"/>
                      <a:pt x="21" y="252"/>
                    </a:cubicBezTo>
                    <a:cubicBezTo>
                      <a:pt x="63" y="294"/>
                      <a:pt x="105" y="315"/>
                      <a:pt x="126" y="315"/>
                    </a:cubicBezTo>
                    <a:cubicBezTo>
                      <a:pt x="168" y="315"/>
                      <a:pt x="168" y="168"/>
                      <a:pt x="168" y="106"/>
                    </a:cubicBezTo>
                    <a:cubicBezTo>
                      <a:pt x="168" y="43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5561025" y="1006000"/>
                <a:ext cx="83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210" y="1"/>
                    </a:moveTo>
                    <a:lnTo>
                      <a:pt x="105" y="22"/>
                    </a:lnTo>
                    <a:cubicBezTo>
                      <a:pt x="1" y="64"/>
                      <a:pt x="126" y="147"/>
                      <a:pt x="231" y="168"/>
                    </a:cubicBezTo>
                    <a:cubicBezTo>
                      <a:pt x="250" y="176"/>
                      <a:pt x="265" y="179"/>
                      <a:pt x="277" y="179"/>
                    </a:cubicBezTo>
                    <a:cubicBezTo>
                      <a:pt x="332" y="179"/>
                      <a:pt x="317" y="108"/>
                      <a:pt x="231" y="22"/>
                    </a:cubicBezTo>
                    <a:lnTo>
                      <a:pt x="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1760775" y="1066175"/>
                <a:ext cx="840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90" extrusionOk="0">
                    <a:moveTo>
                      <a:pt x="105" y="0"/>
                    </a:moveTo>
                    <a:cubicBezTo>
                      <a:pt x="64" y="0"/>
                      <a:pt x="1" y="21"/>
                      <a:pt x="1" y="42"/>
                    </a:cubicBezTo>
                    <a:cubicBezTo>
                      <a:pt x="1" y="59"/>
                      <a:pt x="124" y="89"/>
                      <a:pt x="193" y="89"/>
                    </a:cubicBezTo>
                    <a:cubicBezTo>
                      <a:pt x="210" y="89"/>
                      <a:pt x="223" y="88"/>
                      <a:pt x="231" y="84"/>
                    </a:cubicBezTo>
                    <a:cubicBezTo>
                      <a:pt x="315" y="84"/>
                      <a:pt x="336" y="42"/>
                      <a:pt x="336" y="21"/>
                    </a:cubicBezTo>
                    <a:cubicBezTo>
                      <a:pt x="336" y="0"/>
                      <a:pt x="168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5792750" y="940625"/>
                <a:ext cx="265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78" extrusionOk="0">
                    <a:moveTo>
                      <a:pt x="22" y="0"/>
                    </a:moveTo>
                    <a:cubicBezTo>
                      <a:pt x="1" y="0"/>
                      <a:pt x="1" y="168"/>
                      <a:pt x="1" y="251"/>
                    </a:cubicBezTo>
                    <a:cubicBezTo>
                      <a:pt x="1" y="335"/>
                      <a:pt x="1" y="377"/>
                      <a:pt x="22" y="377"/>
                    </a:cubicBezTo>
                    <a:cubicBezTo>
                      <a:pt x="43" y="377"/>
                      <a:pt x="106" y="210"/>
                      <a:pt x="106" y="126"/>
                    </a:cubicBezTo>
                    <a:cubicBezTo>
                      <a:pt x="106" y="42"/>
                      <a:pt x="43" y="0"/>
                      <a:pt x="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1818325" y="1088000"/>
                <a:ext cx="84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" extrusionOk="0">
                    <a:moveTo>
                      <a:pt x="150" y="0"/>
                    </a:moveTo>
                    <a:cubicBezTo>
                      <a:pt x="133" y="0"/>
                      <a:pt x="117" y="2"/>
                      <a:pt x="105" y="6"/>
                    </a:cubicBezTo>
                    <a:cubicBezTo>
                      <a:pt x="21" y="6"/>
                      <a:pt x="0" y="48"/>
                      <a:pt x="0" y="90"/>
                    </a:cubicBezTo>
                    <a:cubicBezTo>
                      <a:pt x="0" y="110"/>
                      <a:pt x="189" y="110"/>
                      <a:pt x="231" y="110"/>
                    </a:cubicBezTo>
                    <a:cubicBezTo>
                      <a:pt x="293" y="110"/>
                      <a:pt x="335" y="90"/>
                      <a:pt x="335" y="48"/>
                    </a:cubicBezTo>
                    <a:cubicBezTo>
                      <a:pt x="335" y="31"/>
                      <a:pt x="226" y="0"/>
                      <a:pt x="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5672975" y="943250"/>
                <a:ext cx="21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8" extrusionOk="0">
                    <a:moveTo>
                      <a:pt x="42" y="0"/>
                    </a:moveTo>
                    <a:cubicBezTo>
                      <a:pt x="42" y="0"/>
                      <a:pt x="21" y="105"/>
                      <a:pt x="0" y="126"/>
                    </a:cubicBezTo>
                    <a:cubicBezTo>
                      <a:pt x="0" y="146"/>
                      <a:pt x="42" y="167"/>
                      <a:pt x="42" y="167"/>
                    </a:cubicBezTo>
                    <a:cubicBezTo>
                      <a:pt x="84" y="167"/>
                      <a:pt x="84" y="63"/>
                      <a:pt x="84" y="42"/>
                    </a:cubicBezTo>
                    <a:cubicBezTo>
                      <a:pt x="84" y="21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5833575" y="925975"/>
                <a:ext cx="2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189" extrusionOk="0">
                    <a:moveTo>
                      <a:pt x="63" y="1"/>
                    </a:moveTo>
                    <a:cubicBezTo>
                      <a:pt x="42" y="1"/>
                      <a:pt x="0" y="84"/>
                      <a:pt x="0" y="126"/>
                    </a:cubicBezTo>
                    <a:cubicBezTo>
                      <a:pt x="0" y="168"/>
                      <a:pt x="63" y="189"/>
                      <a:pt x="63" y="189"/>
                    </a:cubicBezTo>
                    <a:cubicBezTo>
                      <a:pt x="84" y="189"/>
                      <a:pt x="84" y="84"/>
                      <a:pt x="84" y="63"/>
                    </a:cubicBezTo>
                    <a:cubicBezTo>
                      <a:pt x="84" y="21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1701150" y="1011775"/>
                <a:ext cx="52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4" extrusionOk="0">
                    <a:moveTo>
                      <a:pt x="84" y="0"/>
                    </a:moveTo>
                    <a:cubicBezTo>
                      <a:pt x="21" y="0"/>
                      <a:pt x="0" y="21"/>
                      <a:pt x="0" y="21"/>
                    </a:cubicBezTo>
                    <a:cubicBezTo>
                      <a:pt x="0" y="42"/>
                      <a:pt x="84" y="84"/>
                      <a:pt x="126" y="84"/>
                    </a:cubicBezTo>
                    <a:cubicBezTo>
                      <a:pt x="189" y="84"/>
                      <a:pt x="210" y="21"/>
                      <a:pt x="210" y="21"/>
                    </a:cubicBezTo>
                    <a:cubicBezTo>
                      <a:pt x="210" y="0"/>
                      <a:pt x="105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1827725" y="1055250"/>
                <a:ext cx="42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5" extrusionOk="0">
                    <a:moveTo>
                      <a:pt x="51" y="0"/>
                    </a:moveTo>
                    <a:cubicBezTo>
                      <a:pt x="20" y="0"/>
                      <a:pt x="1" y="19"/>
                      <a:pt x="1" y="19"/>
                    </a:cubicBezTo>
                    <a:lnTo>
                      <a:pt x="106" y="123"/>
                    </a:lnTo>
                    <a:cubicBezTo>
                      <a:pt x="147" y="144"/>
                      <a:pt x="168" y="144"/>
                      <a:pt x="168" y="144"/>
                    </a:cubicBezTo>
                    <a:cubicBezTo>
                      <a:pt x="168" y="144"/>
                      <a:pt x="127" y="60"/>
                      <a:pt x="106" y="19"/>
                    </a:cubicBezTo>
                    <a:cubicBezTo>
                      <a:pt x="85" y="5"/>
                      <a:pt x="66" y="0"/>
                      <a:pt x="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1779600" y="1056675"/>
                <a:ext cx="4225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29" extrusionOk="0">
                    <a:moveTo>
                      <a:pt x="145" y="0"/>
                    </a:moveTo>
                    <a:cubicBezTo>
                      <a:pt x="130" y="0"/>
                      <a:pt x="59" y="69"/>
                      <a:pt x="22" y="87"/>
                    </a:cubicBezTo>
                    <a:cubicBezTo>
                      <a:pt x="1" y="108"/>
                      <a:pt x="1" y="129"/>
                      <a:pt x="1" y="129"/>
                    </a:cubicBezTo>
                    <a:cubicBezTo>
                      <a:pt x="43" y="129"/>
                      <a:pt x="106" y="87"/>
                      <a:pt x="147" y="87"/>
                    </a:cubicBezTo>
                    <a:cubicBezTo>
                      <a:pt x="168" y="66"/>
                      <a:pt x="147" y="3"/>
                      <a:pt x="147" y="3"/>
                    </a:cubicBezTo>
                    <a:cubicBezTo>
                      <a:pt x="147" y="1"/>
                      <a:pt x="146" y="0"/>
                      <a:pt x="1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1693300" y="1038450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42" y="0"/>
                    </a:moveTo>
                    <a:cubicBezTo>
                      <a:pt x="1" y="0"/>
                      <a:pt x="1" y="105"/>
                      <a:pt x="1" y="126"/>
                    </a:cubicBezTo>
                    <a:cubicBezTo>
                      <a:pt x="1" y="168"/>
                      <a:pt x="42" y="188"/>
                      <a:pt x="42" y="188"/>
                    </a:cubicBezTo>
                    <a:cubicBezTo>
                      <a:pt x="42" y="188"/>
                      <a:pt x="63" y="105"/>
                      <a:pt x="84" y="63"/>
                    </a:cubicBezTo>
                    <a:cubicBezTo>
                      <a:pt x="84" y="21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5817350" y="912375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63" y="1"/>
                    </a:moveTo>
                    <a:cubicBezTo>
                      <a:pt x="63" y="1"/>
                      <a:pt x="21" y="84"/>
                      <a:pt x="0" y="126"/>
                    </a:cubicBezTo>
                    <a:cubicBezTo>
                      <a:pt x="0" y="147"/>
                      <a:pt x="63" y="189"/>
                      <a:pt x="63" y="189"/>
                    </a:cubicBezTo>
                    <a:cubicBezTo>
                      <a:pt x="84" y="189"/>
                      <a:pt x="84" y="84"/>
                      <a:pt x="84" y="42"/>
                    </a:cubicBezTo>
                    <a:cubicBezTo>
                      <a:pt x="84" y="21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1961125" y="781600"/>
                <a:ext cx="3675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31" extrusionOk="0">
                    <a:moveTo>
                      <a:pt x="147" y="1"/>
                    </a:moveTo>
                    <a:lnTo>
                      <a:pt x="147" y="1"/>
                    </a:lnTo>
                    <a:cubicBezTo>
                      <a:pt x="147" y="1"/>
                      <a:pt x="42" y="22"/>
                      <a:pt x="21" y="42"/>
                    </a:cubicBezTo>
                    <a:cubicBezTo>
                      <a:pt x="0" y="84"/>
                      <a:pt x="21" y="126"/>
                      <a:pt x="21" y="126"/>
                    </a:cubicBezTo>
                    <a:cubicBezTo>
                      <a:pt x="21" y="129"/>
                      <a:pt x="23" y="130"/>
                      <a:pt x="26" y="130"/>
                    </a:cubicBezTo>
                    <a:cubicBezTo>
                      <a:pt x="43" y="130"/>
                      <a:pt x="108" y="79"/>
                      <a:pt x="126" y="42"/>
                    </a:cubicBezTo>
                    <a:cubicBezTo>
                      <a:pt x="147" y="22"/>
                      <a:pt x="147" y="1"/>
                      <a:pt x="1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5751950" y="992925"/>
                <a:ext cx="4225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0" extrusionOk="0">
                    <a:moveTo>
                      <a:pt x="168" y="1"/>
                    </a:moveTo>
                    <a:cubicBezTo>
                      <a:pt x="168" y="1"/>
                      <a:pt x="64" y="43"/>
                      <a:pt x="22" y="43"/>
                    </a:cubicBezTo>
                    <a:cubicBezTo>
                      <a:pt x="1" y="64"/>
                      <a:pt x="22" y="126"/>
                      <a:pt x="22" y="126"/>
                    </a:cubicBezTo>
                    <a:cubicBezTo>
                      <a:pt x="22" y="129"/>
                      <a:pt x="23" y="130"/>
                      <a:pt x="25" y="130"/>
                    </a:cubicBezTo>
                    <a:cubicBezTo>
                      <a:pt x="39" y="130"/>
                      <a:pt x="108" y="61"/>
                      <a:pt x="126" y="43"/>
                    </a:cubicBezTo>
                    <a:cubicBezTo>
                      <a:pt x="168" y="22"/>
                      <a:pt x="168" y="1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5756150" y="989175"/>
                <a:ext cx="36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1" extrusionOk="0">
                    <a:moveTo>
                      <a:pt x="123" y="1"/>
                    </a:moveTo>
                    <a:cubicBezTo>
                      <a:pt x="108" y="1"/>
                      <a:pt x="40" y="69"/>
                      <a:pt x="21" y="88"/>
                    </a:cubicBezTo>
                    <a:cubicBezTo>
                      <a:pt x="0" y="109"/>
                      <a:pt x="0" y="151"/>
                      <a:pt x="0" y="151"/>
                    </a:cubicBezTo>
                    <a:cubicBezTo>
                      <a:pt x="0" y="151"/>
                      <a:pt x="105" y="88"/>
                      <a:pt x="126" y="88"/>
                    </a:cubicBezTo>
                    <a:cubicBezTo>
                      <a:pt x="147" y="67"/>
                      <a:pt x="126" y="46"/>
                      <a:pt x="126" y="4"/>
                    </a:cubicBezTo>
                    <a:cubicBezTo>
                      <a:pt x="126" y="2"/>
                      <a:pt x="125" y="1"/>
                      <a:pt x="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1776475" y="1059900"/>
                <a:ext cx="42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50" extrusionOk="0">
                    <a:moveTo>
                      <a:pt x="168" y="0"/>
                    </a:moveTo>
                    <a:cubicBezTo>
                      <a:pt x="168" y="0"/>
                      <a:pt x="63" y="63"/>
                      <a:pt x="21" y="63"/>
                    </a:cubicBezTo>
                    <a:cubicBezTo>
                      <a:pt x="0" y="84"/>
                      <a:pt x="21" y="146"/>
                      <a:pt x="21" y="146"/>
                    </a:cubicBezTo>
                    <a:cubicBezTo>
                      <a:pt x="21" y="149"/>
                      <a:pt x="22" y="150"/>
                      <a:pt x="24" y="150"/>
                    </a:cubicBezTo>
                    <a:cubicBezTo>
                      <a:pt x="39" y="150"/>
                      <a:pt x="107" y="81"/>
                      <a:pt x="126" y="63"/>
                    </a:cubicBezTo>
                    <a:cubicBezTo>
                      <a:pt x="168" y="42"/>
                      <a:pt x="168" y="0"/>
                      <a:pt x="1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5670350" y="1027450"/>
                <a:ext cx="2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90" extrusionOk="0">
                    <a:moveTo>
                      <a:pt x="43" y="1"/>
                    </a:moveTo>
                    <a:cubicBezTo>
                      <a:pt x="22" y="1"/>
                      <a:pt x="1" y="84"/>
                      <a:pt x="1" y="126"/>
                    </a:cubicBezTo>
                    <a:cubicBezTo>
                      <a:pt x="1" y="147"/>
                      <a:pt x="43" y="189"/>
                      <a:pt x="43" y="189"/>
                    </a:cubicBezTo>
                    <a:cubicBezTo>
                      <a:pt x="85" y="189"/>
                      <a:pt x="85" y="84"/>
                      <a:pt x="85" y="43"/>
                    </a:cubicBezTo>
                    <a:cubicBezTo>
                      <a:pt x="85" y="22"/>
                      <a:pt x="43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1844475" y="1086050"/>
                <a:ext cx="2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89" extrusionOk="0">
                    <a:moveTo>
                      <a:pt x="63" y="0"/>
                    </a:moveTo>
                    <a:cubicBezTo>
                      <a:pt x="63" y="0"/>
                      <a:pt x="21" y="105"/>
                      <a:pt x="1" y="126"/>
                    </a:cubicBezTo>
                    <a:cubicBezTo>
                      <a:pt x="1" y="168"/>
                      <a:pt x="63" y="188"/>
                      <a:pt x="63" y="188"/>
                    </a:cubicBezTo>
                    <a:cubicBezTo>
                      <a:pt x="84" y="188"/>
                      <a:pt x="84" y="84"/>
                      <a:pt x="84" y="63"/>
                    </a:cubicBezTo>
                    <a:cubicBezTo>
                      <a:pt x="84" y="21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1777000" y="1088125"/>
                <a:ext cx="2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90" extrusionOk="0">
                    <a:moveTo>
                      <a:pt x="63" y="1"/>
                    </a:moveTo>
                    <a:cubicBezTo>
                      <a:pt x="63" y="1"/>
                      <a:pt x="42" y="85"/>
                      <a:pt x="0" y="126"/>
                    </a:cubicBezTo>
                    <a:cubicBezTo>
                      <a:pt x="0" y="168"/>
                      <a:pt x="63" y="189"/>
                      <a:pt x="63" y="189"/>
                    </a:cubicBezTo>
                    <a:cubicBezTo>
                      <a:pt x="84" y="189"/>
                      <a:pt x="84" y="85"/>
                      <a:pt x="84" y="43"/>
                    </a:cubicBezTo>
                    <a:cubicBezTo>
                      <a:pt x="84" y="22"/>
                      <a:pt x="63" y="1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39"/>
            <p:cNvSpPr/>
            <p:nvPr/>
          </p:nvSpPr>
          <p:spPr>
            <a:xfrm rot="10800000">
              <a:off x="-1433781" y="4003155"/>
              <a:ext cx="4380573" cy="597193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 rot="-10708592">
              <a:off x="-1488957" y="4290986"/>
              <a:ext cx="4365420" cy="568224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836250" y="445025"/>
            <a:ext cx="74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</a:p>
        </p:txBody>
      </p:sp>
      <p:sp>
        <p:nvSpPr>
          <p:cNvPr id="837" name="Google Shape;837;p39"/>
          <p:cNvSpPr txBox="1">
            <a:spLocks noGrp="1"/>
          </p:cNvSpPr>
          <p:nvPr>
            <p:ph type="title" idx="2"/>
          </p:nvPr>
        </p:nvSpPr>
        <p:spPr>
          <a:xfrm>
            <a:off x="3619259" y="3642440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20103025</a:t>
            </a:r>
            <a:endParaRPr dirty="0"/>
          </a:p>
        </p:txBody>
      </p:sp>
      <p:sp>
        <p:nvSpPr>
          <p:cNvPr id="838" name="Google Shape;838;p39"/>
          <p:cNvSpPr txBox="1">
            <a:spLocks noGrp="1"/>
          </p:cNvSpPr>
          <p:nvPr>
            <p:ph type="title" idx="3"/>
          </p:nvPr>
        </p:nvSpPr>
        <p:spPr>
          <a:xfrm>
            <a:off x="6407151" y="3642440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20103032</a:t>
            </a:r>
            <a:endParaRPr dirty="0"/>
          </a:p>
        </p:txBody>
      </p:sp>
      <p:sp>
        <p:nvSpPr>
          <p:cNvPr id="839" name="Google Shape;839;p39"/>
          <p:cNvSpPr txBox="1">
            <a:spLocks noGrp="1"/>
          </p:cNvSpPr>
          <p:nvPr>
            <p:ph type="title" idx="4"/>
          </p:nvPr>
        </p:nvSpPr>
        <p:spPr>
          <a:xfrm>
            <a:off x="3174080" y="3158503"/>
            <a:ext cx="297937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b="1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Faudin</a:t>
            </a:r>
            <a:r>
              <a:rPr lang="en-US" altLang="ko-KR" b="1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Cahyo</a:t>
            </a:r>
            <a:r>
              <a:rPr lang="en-US" altLang="ko-KR" b="1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Wijanarko</a:t>
            </a:r>
            <a:endParaRPr lang="ko-KR" altLang="en-US" b="1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40" name="Google Shape;840;p39"/>
          <p:cNvSpPr txBox="1">
            <a:spLocks noGrp="1"/>
          </p:cNvSpPr>
          <p:nvPr>
            <p:ph type="title" idx="5"/>
          </p:nvPr>
        </p:nvSpPr>
        <p:spPr>
          <a:xfrm>
            <a:off x="6164539" y="3167307"/>
            <a:ext cx="244207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DE" b="1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Fivy Nur Safitri</a:t>
            </a:r>
            <a:endParaRPr lang="ko-KR" altLang="en-US" b="1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43" name="Google Shape;843;p39"/>
          <p:cNvSpPr txBox="1">
            <a:spLocks noGrp="1"/>
          </p:cNvSpPr>
          <p:nvPr>
            <p:ph type="title" idx="8"/>
          </p:nvPr>
        </p:nvSpPr>
        <p:spPr>
          <a:xfrm>
            <a:off x="893574" y="3658338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20103014</a:t>
            </a:r>
            <a:endParaRPr dirty="0"/>
          </a:p>
        </p:txBody>
      </p:sp>
      <p:sp>
        <p:nvSpPr>
          <p:cNvPr id="844" name="Google Shape;844;p39"/>
          <p:cNvSpPr txBox="1">
            <a:spLocks noGrp="1"/>
          </p:cNvSpPr>
          <p:nvPr>
            <p:ph type="title" idx="9"/>
          </p:nvPr>
        </p:nvSpPr>
        <p:spPr>
          <a:xfrm>
            <a:off x="734473" y="3166105"/>
            <a:ext cx="224271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b="1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Bima Yudha Putra</a:t>
            </a:r>
            <a:endParaRPr lang="ko-KR" altLang="en-US" b="1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45" name="Google Shape;845;p39"/>
          <p:cNvSpPr txBox="1">
            <a:spLocks noGrp="1"/>
          </p:cNvSpPr>
          <p:nvPr>
            <p:ph type="title" idx="13"/>
          </p:nvPr>
        </p:nvSpPr>
        <p:spPr>
          <a:xfrm>
            <a:off x="835538" y="2261550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01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6" name="Google Shape;846;p39"/>
          <p:cNvSpPr txBox="1">
            <a:spLocks noGrp="1"/>
          </p:cNvSpPr>
          <p:nvPr>
            <p:ph type="title" idx="14"/>
          </p:nvPr>
        </p:nvSpPr>
        <p:spPr>
          <a:xfrm>
            <a:off x="3724310" y="2184946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02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7" name="Google Shape;847;p39"/>
          <p:cNvSpPr txBox="1">
            <a:spLocks noGrp="1"/>
          </p:cNvSpPr>
          <p:nvPr>
            <p:ph type="title" idx="15"/>
          </p:nvPr>
        </p:nvSpPr>
        <p:spPr>
          <a:xfrm>
            <a:off x="6396272" y="2277575"/>
            <a:ext cx="1753200" cy="7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03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" name="Google Shape;1521;p44"/>
          <p:cNvPicPr preferRelativeResize="0"/>
          <p:nvPr/>
        </p:nvPicPr>
        <p:blipFill rotWithShape="1">
          <a:blip r:embed="rId4"/>
          <a:srcRect l="20115" r="18235"/>
          <a:stretch>
            <a:fillRect/>
          </a:stretch>
        </p:blipFill>
        <p:spPr>
          <a:xfrm>
            <a:off x="5106600" y="0"/>
            <a:ext cx="4037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44"/>
          <p:cNvSpPr/>
          <p:nvPr/>
        </p:nvSpPr>
        <p:spPr>
          <a:xfrm>
            <a:off x="285900" y="285900"/>
            <a:ext cx="4525500" cy="4571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44"/>
          <p:cNvSpPr txBox="1">
            <a:spLocks noGrp="1"/>
          </p:cNvSpPr>
          <p:nvPr>
            <p:ph type="title"/>
          </p:nvPr>
        </p:nvSpPr>
        <p:spPr>
          <a:xfrm>
            <a:off x="650257" y="504250"/>
            <a:ext cx="3465900" cy="645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</a:t>
            </a:r>
            <a:endParaRPr dirty="0"/>
          </a:p>
        </p:txBody>
      </p:sp>
      <p:sp>
        <p:nvSpPr>
          <p:cNvPr id="1524" name="Google Shape;1524;p44"/>
          <p:cNvSpPr txBox="1">
            <a:spLocks noGrp="1"/>
          </p:cNvSpPr>
          <p:nvPr>
            <p:ph type="subTitle" idx="1"/>
          </p:nvPr>
        </p:nvSpPr>
        <p:spPr>
          <a:xfrm>
            <a:off x="650257" y="1091811"/>
            <a:ext cx="4262027" cy="3765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/>
              <a:t>Disini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Wesbsite</a:t>
            </a:r>
            <a:r>
              <a:rPr lang="en-US" dirty="0"/>
              <a:t> </a:t>
            </a:r>
            <a:r>
              <a:rPr lang="en-US" dirty="0" err="1"/>
              <a:t>menggunkan</a:t>
            </a:r>
            <a:r>
              <a:rPr lang="en-US" dirty="0"/>
              <a:t>  Visual Studio Code. </a:t>
            </a:r>
            <a:r>
              <a:rPr lang="en-ID" dirty="0"/>
              <a:t>Visual Studio Code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penyunting</a:t>
            </a:r>
            <a:r>
              <a:rPr lang="en-ID" dirty="0"/>
              <a:t> </a:t>
            </a:r>
            <a:r>
              <a:rPr lang="en-ID" dirty="0" err="1"/>
              <a:t>kode-sumber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Microsoft </a:t>
            </a:r>
            <a:r>
              <a:rPr lang="en-ID" dirty="0" err="1"/>
              <a:t>untuk</a:t>
            </a:r>
            <a:r>
              <a:rPr lang="en-ID" dirty="0"/>
              <a:t> Linux, macOS, dan Windows. Visual Studio Code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penyorotan</a:t>
            </a:r>
            <a:r>
              <a:rPr lang="en-ID" dirty="0"/>
              <a:t> </a:t>
            </a:r>
            <a:r>
              <a:rPr lang="en-ID" dirty="0" err="1"/>
              <a:t>sintaksis</a:t>
            </a:r>
            <a:r>
              <a:rPr lang="en-ID" dirty="0"/>
              <a:t>, </a:t>
            </a:r>
            <a:r>
              <a:rPr lang="en-ID" dirty="0" err="1"/>
              <a:t>penyelesaian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kutipan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merefaktor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pengawakutuan</a:t>
            </a:r>
            <a:r>
              <a:rPr lang="en-ID" dirty="0"/>
              <a:t>, dan Git.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Bahasa </a:t>
            </a:r>
            <a:r>
              <a:rPr lang="en-ID" dirty="0" err="1"/>
              <a:t>Pemrograman</a:t>
            </a:r>
            <a:r>
              <a:rPr lang="en-ID" dirty="0"/>
              <a:t> :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- HTML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- CSS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- JavaScript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endParaRPr lang="en-ID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0885C-4924-BEE1-06D1-F64481DC7309}"/>
              </a:ext>
            </a:extLst>
          </p:cNvPr>
          <p:cNvSpPr txBox="1"/>
          <p:nvPr/>
        </p:nvSpPr>
        <p:spPr>
          <a:xfrm>
            <a:off x="2479729" y="3246895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- MySQL</a:t>
            </a:r>
            <a:endParaRPr lang="en-ID" dirty="0">
              <a:solidFill>
                <a:schemeClr val="accent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DA3A4-05C7-7D67-790D-513074AB708F}"/>
              </a:ext>
            </a:extLst>
          </p:cNvPr>
          <p:cNvSpPr txBox="1"/>
          <p:nvPr/>
        </p:nvSpPr>
        <p:spPr>
          <a:xfrm>
            <a:off x="2479729" y="370272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- PHP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MyAdmin</a:t>
            </a:r>
            <a:endParaRPr lang="en-ID" dirty="0">
              <a:solidFill>
                <a:schemeClr val="accent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D7CF8-631A-95C2-F425-61CC70064800}"/>
              </a:ext>
            </a:extLst>
          </p:cNvPr>
          <p:cNvSpPr txBox="1"/>
          <p:nvPr/>
        </p:nvSpPr>
        <p:spPr>
          <a:xfrm>
            <a:off x="2479729" y="4126271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- </a:t>
            </a:r>
            <a:r>
              <a:rPr lang="en-US" dirty="0" err="1">
                <a:solidFill>
                  <a:schemeClr val="accen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BootSrap</a:t>
            </a:r>
            <a:endParaRPr lang="en-ID" dirty="0">
              <a:solidFill>
                <a:schemeClr val="accent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40"/>
          <p:cNvGrpSpPr/>
          <p:nvPr/>
        </p:nvGrpSpPr>
        <p:grpSpPr>
          <a:xfrm>
            <a:off x="5343596" y="596239"/>
            <a:ext cx="2229141" cy="217865"/>
            <a:chOff x="1681275" y="728975"/>
            <a:chExt cx="4253275" cy="490025"/>
          </a:xfrm>
        </p:grpSpPr>
        <p:sp>
          <p:nvSpPr>
            <p:cNvPr id="856" name="Google Shape;856;p40"/>
            <p:cNvSpPr/>
            <p:nvPr/>
          </p:nvSpPr>
          <p:spPr>
            <a:xfrm>
              <a:off x="1718400" y="747425"/>
              <a:ext cx="4072300" cy="415525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4115300" y="1134025"/>
              <a:ext cx="738025" cy="23900"/>
            </a:xfrm>
            <a:custGeom>
              <a:avLst/>
              <a:gdLst/>
              <a:ahLst/>
              <a:cxnLst/>
              <a:rect l="l" t="t" r="r" b="b"/>
              <a:pathLst>
                <a:path w="29521" h="956" extrusionOk="0">
                  <a:moveTo>
                    <a:pt x="25896" y="0"/>
                  </a:moveTo>
                  <a:cubicBezTo>
                    <a:pt x="25508" y="0"/>
                    <a:pt x="25162" y="53"/>
                    <a:pt x="24687" y="153"/>
                  </a:cubicBezTo>
                  <a:lnTo>
                    <a:pt x="24206" y="257"/>
                  </a:lnTo>
                  <a:cubicBezTo>
                    <a:pt x="23670" y="237"/>
                    <a:pt x="22515" y="67"/>
                    <a:pt x="22164" y="67"/>
                  </a:cubicBezTo>
                  <a:cubicBezTo>
                    <a:pt x="22144" y="67"/>
                    <a:pt x="22127" y="68"/>
                    <a:pt x="22113" y="69"/>
                  </a:cubicBezTo>
                  <a:cubicBezTo>
                    <a:pt x="21839" y="89"/>
                    <a:pt x="20479" y="366"/>
                    <a:pt x="19931" y="366"/>
                  </a:cubicBezTo>
                  <a:cubicBezTo>
                    <a:pt x="19894" y="366"/>
                    <a:pt x="19861" y="364"/>
                    <a:pt x="19833" y="362"/>
                  </a:cubicBezTo>
                  <a:cubicBezTo>
                    <a:pt x="19330" y="299"/>
                    <a:pt x="18180" y="257"/>
                    <a:pt x="17259" y="194"/>
                  </a:cubicBezTo>
                  <a:lnTo>
                    <a:pt x="16422" y="194"/>
                  </a:lnTo>
                  <a:cubicBezTo>
                    <a:pt x="16014" y="194"/>
                    <a:pt x="15606" y="429"/>
                    <a:pt x="15164" y="429"/>
                  </a:cubicBezTo>
                  <a:cubicBezTo>
                    <a:pt x="15130" y="429"/>
                    <a:pt x="15096" y="428"/>
                    <a:pt x="15062" y="425"/>
                  </a:cubicBezTo>
                  <a:cubicBezTo>
                    <a:pt x="14749" y="366"/>
                    <a:pt x="14509" y="234"/>
                    <a:pt x="14172" y="234"/>
                  </a:cubicBezTo>
                  <a:cubicBezTo>
                    <a:pt x="14148" y="234"/>
                    <a:pt x="14124" y="235"/>
                    <a:pt x="14099" y="236"/>
                  </a:cubicBezTo>
                  <a:cubicBezTo>
                    <a:pt x="14080" y="238"/>
                    <a:pt x="14060" y="238"/>
                    <a:pt x="14041" y="238"/>
                  </a:cubicBezTo>
                  <a:cubicBezTo>
                    <a:pt x="13770" y="238"/>
                    <a:pt x="13515" y="111"/>
                    <a:pt x="13242" y="111"/>
                  </a:cubicBezTo>
                  <a:lnTo>
                    <a:pt x="12949" y="111"/>
                  </a:lnTo>
                  <a:cubicBezTo>
                    <a:pt x="12662" y="187"/>
                    <a:pt x="12219" y="281"/>
                    <a:pt x="12096" y="281"/>
                  </a:cubicBezTo>
                  <a:cubicBezTo>
                    <a:pt x="12084" y="281"/>
                    <a:pt x="12075" y="280"/>
                    <a:pt x="12070" y="278"/>
                  </a:cubicBezTo>
                  <a:cubicBezTo>
                    <a:pt x="11986" y="257"/>
                    <a:pt x="11693" y="215"/>
                    <a:pt x="11463" y="132"/>
                  </a:cubicBezTo>
                  <a:lnTo>
                    <a:pt x="11233" y="132"/>
                  </a:lnTo>
                  <a:cubicBezTo>
                    <a:pt x="7676" y="174"/>
                    <a:pt x="4684" y="257"/>
                    <a:pt x="4684" y="257"/>
                  </a:cubicBezTo>
                  <a:cubicBezTo>
                    <a:pt x="2403" y="299"/>
                    <a:pt x="499" y="383"/>
                    <a:pt x="478" y="425"/>
                  </a:cubicBezTo>
                  <a:cubicBezTo>
                    <a:pt x="457" y="446"/>
                    <a:pt x="520" y="571"/>
                    <a:pt x="562" y="592"/>
                  </a:cubicBezTo>
                  <a:cubicBezTo>
                    <a:pt x="583" y="655"/>
                    <a:pt x="206" y="864"/>
                    <a:pt x="81" y="906"/>
                  </a:cubicBezTo>
                  <a:cubicBezTo>
                    <a:pt x="0" y="940"/>
                    <a:pt x="427" y="956"/>
                    <a:pt x="928" y="956"/>
                  </a:cubicBezTo>
                  <a:cubicBezTo>
                    <a:pt x="1337" y="956"/>
                    <a:pt x="1796" y="946"/>
                    <a:pt x="2068" y="927"/>
                  </a:cubicBezTo>
                  <a:cubicBezTo>
                    <a:pt x="2675" y="906"/>
                    <a:pt x="3345" y="864"/>
                    <a:pt x="3428" y="864"/>
                  </a:cubicBezTo>
                  <a:cubicBezTo>
                    <a:pt x="3495" y="864"/>
                    <a:pt x="4071" y="944"/>
                    <a:pt x="4460" y="944"/>
                  </a:cubicBezTo>
                  <a:cubicBezTo>
                    <a:pt x="4557" y="944"/>
                    <a:pt x="4642" y="939"/>
                    <a:pt x="4705" y="927"/>
                  </a:cubicBezTo>
                  <a:cubicBezTo>
                    <a:pt x="5019" y="885"/>
                    <a:pt x="6985" y="864"/>
                    <a:pt x="7634" y="759"/>
                  </a:cubicBezTo>
                  <a:cubicBezTo>
                    <a:pt x="8262" y="655"/>
                    <a:pt x="9099" y="571"/>
                    <a:pt x="9203" y="571"/>
                  </a:cubicBezTo>
                  <a:cubicBezTo>
                    <a:pt x="9308" y="571"/>
                    <a:pt x="9601" y="718"/>
                    <a:pt x="9685" y="801"/>
                  </a:cubicBezTo>
                  <a:cubicBezTo>
                    <a:pt x="9768" y="885"/>
                    <a:pt x="10040" y="948"/>
                    <a:pt x="10333" y="948"/>
                  </a:cubicBezTo>
                  <a:cubicBezTo>
                    <a:pt x="10626" y="948"/>
                    <a:pt x="11693" y="948"/>
                    <a:pt x="12279" y="885"/>
                  </a:cubicBezTo>
                  <a:lnTo>
                    <a:pt x="12718" y="676"/>
                  </a:lnTo>
                  <a:cubicBezTo>
                    <a:pt x="12765" y="656"/>
                    <a:pt x="12817" y="648"/>
                    <a:pt x="12874" y="648"/>
                  </a:cubicBezTo>
                  <a:cubicBezTo>
                    <a:pt x="13123" y="648"/>
                    <a:pt x="13458" y="801"/>
                    <a:pt x="13765" y="801"/>
                  </a:cubicBezTo>
                  <a:cubicBezTo>
                    <a:pt x="14120" y="819"/>
                    <a:pt x="14475" y="829"/>
                    <a:pt x="14832" y="829"/>
                  </a:cubicBezTo>
                  <a:cubicBezTo>
                    <a:pt x="15337" y="829"/>
                    <a:pt x="15844" y="808"/>
                    <a:pt x="16359" y="759"/>
                  </a:cubicBezTo>
                  <a:lnTo>
                    <a:pt x="17238" y="655"/>
                  </a:lnTo>
                  <a:cubicBezTo>
                    <a:pt x="18180" y="780"/>
                    <a:pt x="20607" y="822"/>
                    <a:pt x="21234" y="822"/>
                  </a:cubicBezTo>
                  <a:cubicBezTo>
                    <a:pt x="21862" y="822"/>
                    <a:pt x="24017" y="780"/>
                    <a:pt x="24624" y="697"/>
                  </a:cubicBezTo>
                  <a:cubicBezTo>
                    <a:pt x="25210" y="592"/>
                    <a:pt x="27532" y="508"/>
                    <a:pt x="28244" y="487"/>
                  </a:cubicBezTo>
                  <a:cubicBezTo>
                    <a:pt x="28955" y="466"/>
                    <a:pt x="29520" y="257"/>
                    <a:pt x="29520" y="236"/>
                  </a:cubicBezTo>
                  <a:cubicBezTo>
                    <a:pt x="29520" y="194"/>
                    <a:pt x="29499" y="132"/>
                    <a:pt x="29457" y="90"/>
                  </a:cubicBezTo>
                  <a:lnTo>
                    <a:pt x="29416" y="90"/>
                  </a:lnTo>
                  <a:cubicBezTo>
                    <a:pt x="28872" y="90"/>
                    <a:pt x="28328" y="132"/>
                    <a:pt x="27783" y="132"/>
                  </a:cubicBezTo>
                  <a:cubicBezTo>
                    <a:pt x="27644" y="132"/>
                    <a:pt x="27505" y="141"/>
                    <a:pt x="27365" y="141"/>
                  </a:cubicBezTo>
                  <a:cubicBezTo>
                    <a:pt x="27295" y="141"/>
                    <a:pt x="27226" y="139"/>
                    <a:pt x="27156" y="132"/>
                  </a:cubicBezTo>
                  <a:cubicBezTo>
                    <a:pt x="26622" y="43"/>
                    <a:pt x="26243" y="0"/>
                    <a:pt x="25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3295525" y="755975"/>
              <a:ext cx="1084925" cy="41025"/>
            </a:xfrm>
            <a:custGeom>
              <a:avLst/>
              <a:gdLst/>
              <a:ahLst/>
              <a:cxnLst/>
              <a:rect l="l" t="t" r="r" b="b"/>
              <a:pathLst>
                <a:path w="43397" h="1641" extrusionOk="0">
                  <a:moveTo>
                    <a:pt x="43292" y="0"/>
                  </a:moveTo>
                  <a:cubicBezTo>
                    <a:pt x="39525" y="84"/>
                    <a:pt x="36115" y="168"/>
                    <a:pt x="36115" y="168"/>
                  </a:cubicBezTo>
                  <a:cubicBezTo>
                    <a:pt x="33834" y="210"/>
                    <a:pt x="31679" y="293"/>
                    <a:pt x="31595" y="335"/>
                  </a:cubicBezTo>
                  <a:cubicBezTo>
                    <a:pt x="31572" y="347"/>
                    <a:pt x="31531" y="352"/>
                    <a:pt x="31477" y="352"/>
                  </a:cubicBezTo>
                  <a:cubicBezTo>
                    <a:pt x="31338" y="352"/>
                    <a:pt x="31116" y="318"/>
                    <a:pt x="30905" y="272"/>
                  </a:cubicBezTo>
                  <a:lnTo>
                    <a:pt x="30696" y="293"/>
                  </a:lnTo>
                  <a:lnTo>
                    <a:pt x="30214" y="335"/>
                  </a:lnTo>
                  <a:cubicBezTo>
                    <a:pt x="29691" y="440"/>
                    <a:pt x="27348" y="544"/>
                    <a:pt x="25088" y="607"/>
                  </a:cubicBezTo>
                  <a:cubicBezTo>
                    <a:pt x="25088" y="607"/>
                    <a:pt x="23540" y="649"/>
                    <a:pt x="20715" y="712"/>
                  </a:cubicBezTo>
                  <a:cubicBezTo>
                    <a:pt x="17828" y="795"/>
                    <a:pt x="16237" y="816"/>
                    <a:pt x="16237" y="816"/>
                  </a:cubicBezTo>
                  <a:cubicBezTo>
                    <a:pt x="13936" y="858"/>
                    <a:pt x="7993" y="1005"/>
                    <a:pt x="6466" y="1109"/>
                  </a:cubicBezTo>
                  <a:cubicBezTo>
                    <a:pt x="4918" y="1214"/>
                    <a:pt x="2909" y="1277"/>
                    <a:pt x="1988" y="1319"/>
                  </a:cubicBezTo>
                  <a:lnTo>
                    <a:pt x="1151" y="1339"/>
                  </a:lnTo>
                  <a:lnTo>
                    <a:pt x="775" y="1339"/>
                  </a:lnTo>
                  <a:cubicBezTo>
                    <a:pt x="398" y="1339"/>
                    <a:pt x="22" y="1423"/>
                    <a:pt x="1" y="1528"/>
                  </a:cubicBezTo>
                  <a:lnTo>
                    <a:pt x="1" y="1570"/>
                  </a:lnTo>
                  <a:lnTo>
                    <a:pt x="1" y="1632"/>
                  </a:lnTo>
                  <a:cubicBezTo>
                    <a:pt x="7" y="1638"/>
                    <a:pt x="58" y="1641"/>
                    <a:pt x="145" y="1641"/>
                  </a:cubicBezTo>
                  <a:cubicBezTo>
                    <a:pt x="675" y="1641"/>
                    <a:pt x="2510" y="1546"/>
                    <a:pt x="3265" y="1528"/>
                  </a:cubicBezTo>
                  <a:cubicBezTo>
                    <a:pt x="4164" y="1465"/>
                    <a:pt x="5545" y="1423"/>
                    <a:pt x="6382" y="1381"/>
                  </a:cubicBezTo>
                  <a:lnTo>
                    <a:pt x="7136" y="1360"/>
                  </a:lnTo>
                  <a:cubicBezTo>
                    <a:pt x="7931" y="1339"/>
                    <a:pt x="8726" y="1339"/>
                    <a:pt x="9521" y="1319"/>
                  </a:cubicBezTo>
                  <a:cubicBezTo>
                    <a:pt x="10274" y="1277"/>
                    <a:pt x="11027" y="1277"/>
                    <a:pt x="11802" y="1256"/>
                  </a:cubicBezTo>
                  <a:cubicBezTo>
                    <a:pt x="12365" y="1256"/>
                    <a:pt x="12950" y="1212"/>
                    <a:pt x="13525" y="1212"/>
                  </a:cubicBezTo>
                  <a:cubicBezTo>
                    <a:pt x="13741" y="1212"/>
                    <a:pt x="13955" y="1218"/>
                    <a:pt x="14166" y="1235"/>
                  </a:cubicBezTo>
                  <a:lnTo>
                    <a:pt x="14940" y="1277"/>
                  </a:lnTo>
                  <a:cubicBezTo>
                    <a:pt x="15714" y="1130"/>
                    <a:pt x="19083" y="942"/>
                    <a:pt x="20108" y="921"/>
                  </a:cubicBezTo>
                  <a:cubicBezTo>
                    <a:pt x="20415" y="915"/>
                    <a:pt x="20739" y="912"/>
                    <a:pt x="21049" y="912"/>
                  </a:cubicBezTo>
                  <a:cubicBezTo>
                    <a:pt x="21796" y="912"/>
                    <a:pt x="22459" y="927"/>
                    <a:pt x="22577" y="942"/>
                  </a:cubicBezTo>
                  <a:cubicBezTo>
                    <a:pt x="22678" y="956"/>
                    <a:pt x="23038" y="981"/>
                    <a:pt x="23465" y="981"/>
                  </a:cubicBezTo>
                  <a:cubicBezTo>
                    <a:pt x="23656" y="981"/>
                    <a:pt x="23862" y="976"/>
                    <a:pt x="24063" y="963"/>
                  </a:cubicBezTo>
                  <a:lnTo>
                    <a:pt x="24670" y="900"/>
                  </a:lnTo>
                  <a:lnTo>
                    <a:pt x="25423" y="795"/>
                  </a:lnTo>
                  <a:cubicBezTo>
                    <a:pt x="25862" y="848"/>
                    <a:pt x="26281" y="874"/>
                    <a:pt x="26600" y="874"/>
                  </a:cubicBezTo>
                  <a:cubicBezTo>
                    <a:pt x="26919" y="874"/>
                    <a:pt x="27139" y="848"/>
                    <a:pt x="27180" y="795"/>
                  </a:cubicBezTo>
                  <a:lnTo>
                    <a:pt x="27306" y="691"/>
                  </a:lnTo>
                  <a:cubicBezTo>
                    <a:pt x="27365" y="677"/>
                    <a:pt x="27425" y="671"/>
                    <a:pt x="27484" y="671"/>
                  </a:cubicBezTo>
                  <a:cubicBezTo>
                    <a:pt x="27780" y="671"/>
                    <a:pt x="28073" y="816"/>
                    <a:pt x="28352" y="816"/>
                  </a:cubicBezTo>
                  <a:cubicBezTo>
                    <a:pt x="28642" y="816"/>
                    <a:pt x="28917" y="612"/>
                    <a:pt x="29244" y="612"/>
                  </a:cubicBezTo>
                  <a:cubicBezTo>
                    <a:pt x="29294" y="612"/>
                    <a:pt x="29345" y="617"/>
                    <a:pt x="29398" y="628"/>
                  </a:cubicBezTo>
                  <a:cubicBezTo>
                    <a:pt x="29482" y="649"/>
                    <a:pt x="29545" y="712"/>
                    <a:pt x="29649" y="712"/>
                  </a:cubicBezTo>
                  <a:lnTo>
                    <a:pt x="30131" y="733"/>
                  </a:lnTo>
                  <a:cubicBezTo>
                    <a:pt x="30654" y="733"/>
                    <a:pt x="31281" y="691"/>
                    <a:pt x="31574" y="607"/>
                  </a:cubicBezTo>
                  <a:lnTo>
                    <a:pt x="31825" y="607"/>
                  </a:lnTo>
                  <a:cubicBezTo>
                    <a:pt x="33395" y="544"/>
                    <a:pt x="34943" y="523"/>
                    <a:pt x="36512" y="503"/>
                  </a:cubicBezTo>
                  <a:cubicBezTo>
                    <a:pt x="36596" y="503"/>
                    <a:pt x="36683" y="499"/>
                    <a:pt x="36768" y="499"/>
                  </a:cubicBezTo>
                  <a:cubicBezTo>
                    <a:pt x="36896" y="499"/>
                    <a:pt x="37019" y="507"/>
                    <a:pt x="37119" y="544"/>
                  </a:cubicBezTo>
                  <a:cubicBezTo>
                    <a:pt x="37343" y="677"/>
                    <a:pt x="37587" y="725"/>
                    <a:pt x="37822" y="725"/>
                  </a:cubicBezTo>
                  <a:cubicBezTo>
                    <a:pt x="38070" y="725"/>
                    <a:pt x="38307" y="672"/>
                    <a:pt x="38500" y="607"/>
                  </a:cubicBezTo>
                  <a:cubicBezTo>
                    <a:pt x="38856" y="482"/>
                    <a:pt x="39211" y="440"/>
                    <a:pt x="39567" y="440"/>
                  </a:cubicBezTo>
                  <a:lnTo>
                    <a:pt x="40844" y="398"/>
                  </a:lnTo>
                  <a:cubicBezTo>
                    <a:pt x="42245" y="377"/>
                    <a:pt x="43396" y="189"/>
                    <a:pt x="43396" y="126"/>
                  </a:cubicBezTo>
                  <a:cubicBezTo>
                    <a:pt x="43396" y="105"/>
                    <a:pt x="43354" y="21"/>
                    <a:pt x="43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790075" y="810900"/>
              <a:ext cx="386600" cy="42875"/>
            </a:xfrm>
            <a:custGeom>
              <a:avLst/>
              <a:gdLst/>
              <a:ahLst/>
              <a:cxnLst/>
              <a:rect l="l" t="t" r="r" b="b"/>
              <a:pathLst>
                <a:path w="15464" h="1715" extrusionOk="0">
                  <a:moveTo>
                    <a:pt x="10713" y="0"/>
                  </a:moveTo>
                  <a:lnTo>
                    <a:pt x="10672" y="21"/>
                  </a:lnTo>
                  <a:cubicBezTo>
                    <a:pt x="10462" y="208"/>
                    <a:pt x="10207" y="245"/>
                    <a:pt x="9943" y="245"/>
                  </a:cubicBezTo>
                  <a:cubicBezTo>
                    <a:pt x="9767" y="245"/>
                    <a:pt x="9586" y="228"/>
                    <a:pt x="9413" y="228"/>
                  </a:cubicBezTo>
                  <a:cubicBezTo>
                    <a:pt x="9379" y="228"/>
                    <a:pt x="9345" y="229"/>
                    <a:pt x="9311" y="231"/>
                  </a:cubicBezTo>
                  <a:lnTo>
                    <a:pt x="7700" y="293"/>
                  </a:lnTo>
                  <a:cubicBezTo>
                    <a:pt x="5922" y="314"/>
                    <a:pt x="2281" y="398"/>
                    <a:pt x="1465" y="482"/>
                  </a:cubicBezTo>
                  <a:cubicBezTo>
                    <a:pt x="670" y="586"/>
                    <a:pt x="0" y="691"/>
                    <a:pt x="0" y="712"/>
                  </a:cubicBezTo>
                  <a:cubicBezTo>
                    <a:pt x="0" y="727"/>
                    <a:pt x="624" y="777"/>
                    <a:pt x="1111" y="777"/>
                  </a:cubicBezTo>
                  <a:cubicBezTo>
                    <a:pt x="1286" y="777"/>
                    <a:pt x="1444" y="770"/>
                    <a:pt x="1549" y="754"/>
                  </a:cubicBezTo>
                  <a:cubicBezTo>
                    <a:pt x="1619" y="750"/>
                    <a:pt x="1709" y="748"/>
                    <a:pt x="1813" y="748"/>
                  </a:cubicBezTo>
                  <a:cubicBezTo>
                    <a:pt x="2333" y="748"/>
                    <a:pt x="3184" y="792"/>
                    <a:pt x="3411" y="879"/>
                  </a:cubicBezTo>
                  <a:cubicBezTo>
                    <a:pt x="3490" y="925"/>
                    <a:pt x="3609" y="942"/>
                    <a:pt x="3741" y="942"/>
                  </a:cubicBezTo>
                  <a:cubicBezTo>
                    <a:pt x="4030" y="942"/>
                    <a:pt x="4377" y="860"/>
                    <a:pt x="4478" y="816"/>
                  </a:cubicBezTo>
                  <a:cubicBezTo>
                    <a:pt x="4530" y="790"/>
                    <a:pt x="4606" y="781"/>
                    <a:pt x="4688" y="781"/>
                  </a:cubicBezTo>
                  <a:cubicBezTo>
                    <a:pt x="4871" y="781"/>
                    <a:pt x="5083" y="829"/>
                    <a:pt x="5127" y="858"/>
                  </a:cubicBezTo>
                  <a:cubicBezTo>
                    <a:pt x="5231" y="921"/>
                    <a:pt x="5127" y="1465"/>
                    <a:pt x="5064" y="1653"/>
                  </a:cubicBezTo>
                  <a:cubicBezTo>
                    <a:pt x="5047" y="1696"/>
                    <a:pt x="5064" y="1715"/>
                    <a:pt x="5104" y="1715"/>
                  </a:cubicBezTo>
                  <a:cubicBezTo>
                    <a:pt x="5259" y="1715"/>
                    <a:pt x="5751" y="1443"/>
                    <a:pt x="5901" y="1277"/>
                  </a:cubicBezTo>
                  <a:cubicBezTo>
                    <a:pt x="6068" y="1067"/>
                    <a:pt x="7073" y="754"/>
                    <a:pt x="8098" y="607"/>
                  </a:cubicBezTo>
                  <a:lnTo>
                    <a:pt x="11174" y="607"/>
                  </a:lnTo>
                  <a:cubicBezTo>
                    <a:pt x="13454" y="544"/>
                    <a:pt x="15421" y="482"/>
                    <a:pt x="15442" y="440"/>
                  </a:cubicBezTo>
                  <a:cubicBezTo>
                    <a:pt x="15463" y="419"/>
                    <a:pt x="15463" y="293"/>
                    <a:pt x="15463" y="231"/>
                  </a:cubicBezTo>
                  <a:cubicBezTo>
                    <a:pt x="15463" y="189"/>
                    <a:pt x="15358" y="126"/>
                    <a:pt x="15233" y="126"/>
                  </a:cubicBezTo>
                  <a:lnTo>
                    <a:pt x="15128" y="126"/>
                  </a:lnTo>
                  <a:lnTo>
                    <a:pt x="13705" y="63"/>
                  </a:lnTo>
                  <a:cubicBezTo>
                    <a:pt x="12136" y="21"/>
                    <a:pt x="10776" y="21"/>
                    <a:pt x="10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268175" y="803475"/>
              <a:ext cx="388675" cy="20125"/>
            </a:xfrm>
            <a:custGeom>
              <a:avLst/>
              <a:gdLst/>
              <a:ahLst/>
              <a:cxnLst/>
              <a:rect l="l" t="t" r="r" b="b"/>
              <a:pathLst>
                <a:path w="15547" h="805" extrusionOk="0">
                  <a:moveTo>
                    <a:pt x="11059" y="0"/>
                  </a:moveTo>
                  <a:cubicBezTo>
                    <a:pt x="11031" y="0"/>
                    <a:pt x="11007" y="2"/>
                    <a:pt x="10986" y="4"/>
                  </a:cubicBezTo>
                  <a:cubicBezTo>
                    <a:pt x="10672" y="67"/>
                    <a:pt x="10337" y="360"/>
                    <a:pt x="10316" y="402"/>
                  </a:cubicBezTo>
                  <a:cubicBezTo>
                    <a:pt x="10316" y="410"/>
                    <a:pt x="10306" y="414"/>
                    <a:pt x="10286" y="414"/>
                  </a:cubicBezTo>
                  <a:cubicBezTo>
                    <a:pt x="10156" y="414"/>
                    <a:pt x="9619" y="241"/>
                    <a:pt x="9019" y="4"/>
                  </a:cubicBezTo>
                  <a:lnTo>
                    <a:pt x="8454" y="214"/>
                  </a:lnTo>
                  <a:cubicBezTo>
                    <a:pt x="7952" y="402"/>
                    <a:pt x="7512" y="381"/>
                    <a:pt x="7073" y="402"/>
                  </a:cubicBezTo>
                  <a:cubicBezTo>
                    <a:pt x="7007" y="404"/>
                    <a:pt x="6941" y="405"/>
                    <a:pt x="6875" y="405"/>
                  </a:cubicBezTo>
                  <a:cubicBezTo>
                    <a:pt x="6209" y="405"/>
                    <a:pt x="5542" y="316"/>
                    <a:pt x="4876" y="297"/>
                  </a:cubicBezTo>
                  <a:lnTo>
                    <a:pt x="3328" y="214"/>
                  </a:lnTo>
                  <a:cubicBezTo>
                    <a:pt x="1654" y="297"/>
                    <a:pt x="105" y="507"/>
                    <a:pt x="63" y="569"/>
                  </a:cubicBezTo>
                  <a:cubicBezTo>
                    <a:pt x="1" y="590"/>
                    <a:pt x="273" y="695"/>
                    <a:pt x="649" y="779"/>
                  </a:cubicBezTo>
                  <a:cubicBezTo>
                    <a:pt x="756" y="796"/>
                    <a:pt x="965" y="804"/>
                    <a:pt x="1228" y="804"/>
                  </a:cubicBezTo>
                  <a:cubicBezTo>
                    <a:pt x="1892" y="804"/>
                    <a:pt x="2898" y="755"/>
                    <a:pt x="3453" y="695"/>
                  </a:cubicBezTo>
                  <a:lnTo>
                    <a:pt x="4164" y="695"/>
                  </a:lnTo>
                  <a:lnTo>
                    <a:pt x="4918" y="674"/>
                  </a:lnTo>
                  <a:cubicBezTo>
                    <a:pt x="5390" y="709"/>
                    <a:pt x="7118" y="724"/>
                    <a:pt x="8848" y="724"/>
                  </a:cubicBezTo>
                  <a:cubicBezTo>
                    <a:pt x="10261" y="724"/>
                    <a:pt x="11675" y="714"/>
                    <a:pt x="12408" y="695"/>
                  </a:cubicBezTo>
                  <a:cubicBezTo>
                    <a:pt x="14019" y="674"/>
                    <a:pt x="15463" y="611"/>
                    <a:pt x="15484" y="590"/>
                  </a:cubicBezTo>
                  <a:cubicBezTo>
                    <a:pt x="15505" y="569"/>
                    <a:pt x="15547" y="318"/>
                    <a:pt x="15547" y="256"/>
                  </a:cubicBezTo>
                  <a:cubicBezTo>
                    <a:pt x="15547" y="151"/>
                    <a:pt x="15191" y="88"/>
                    <a:pt x="15066" y="88"/>
                  </a:cubicBezTo>
                  <a:cubicBezTo>
                    <a:pt x="14940" y="88"/>
                    <a:pt x="15149" y="256"/>
                    <a:pt x="15275" y="297"/>
                  </a:cubicBezTo>
                  <a:cubicBezTo>
                    <a:pt x="15380" y="360"/>
                    <a:pt x="14752" y="402"/>
                    <a:pt x="14543" y="402"/>
                  </a:cubicBezTo>
                  <a:cubicBezTo>
                    <a:pt x="14532" y="403"/>
                    <a:pt x="14520" y="404"/>
                    <a:pt x="14508" y="404"/>
                  </a:cubicBezTo>
                  <a:cubicBezTo>
                    <a:pt x="14312" y="404"/>
                    <a:pt x="13973" y="251"/>
                    <a:pt x="13894" y="172"/>
                  </a:cubicBezTo>
                  <a:cubicBezTo>
                    <a:pt x="13856" y="142"/>
                    <a:pt x="13729" y="131"/>
                    <a:pt x="13568" y="131"/>
                  </a:cubicBezTo>
                  <a:cubicBezTo>
                    <a:pt x="13280" y="131"/>
                    <a:pt x="12881" y="166"/>
                    <a:pt x="12680" y="193"/>
                  </a:cubicBezTo>
                  <a:cubicBezTo>
                    <a:pt x="12650" y="199"/>
                    <a:pt x="12612" y="202"/>
                    <a:pt x="12569" y="202"/>
                  </a:cubicBezTo>
                  <a:cubicBezTo>
                    <a:pt x="12196" y="202"/>
                    <a:pt x="11400" y="0"/>
                    <a:pt x="1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5672975" y="776375"/>
              <a:ext cx="149175" cy="53900"/>
            </a:xfrm>
            <a:custGeom>
              <a:avLst/>
              <a:gdLst/>
              <a:ahLst/>
              <a:cxnLst/>
              <a:rect l="l" t="t" r="r" b="b"/>
              <a:pathLst>
                <a:path w="5967" h="2156" extrusionOk="0">
                  <a:moveTo>
                    <a:pt x="84" y="0"/>
                  </a:moveTo>
                  <a:cubicBezTo>
                    <a:pt x="21" y="84"/>
                    <a:pt x="0" y="210"/>
                    <a:pt x="0" y="251"/>
                  </a:cubicBezTo>
                  <a:cubicBezTo>
                    <a:pt x="0" y="314"/>
                    <a:pt x="293" y="398"/>
                    <a:pt x="398" y="398"/>
                  </a:cubicBezTo>
                  <a:cubicBezTo>
                    <a:pt x="503" y="398"/>
                    <a:pt x="524" y="544"/>
                    <a:pt x="503" y="607"/>
                  </a:cubicBezTo>
                  <a:cubicBezTo>
                    <a:pt x="461" y="649"/>
                    <a:pt x="1800" y="1130"/>
                    <a:pt x="2344" y="1256"/>
                  </a:cubicBezTo>
                  <a:cubicBezTo>
                    <a:pt x="2867" y="1360"/>
                    <a:pt x="3495" y="1716"/>
                    <a:pt x="3557" y="1800"/>
                  </a:cubicBezTo>
                  <a:cubicBezTo>
                    <a:pt x="3599" y="1884"/>
                    <a:pt x="4060" y="1967"/>
                    <a:pt x="4185" y="1967"/>
                  </a:cubicBezTo>
                  <a:cubicBezTo>
                    <a:pt x="4205" y="1961"/>
                    <a:pt x="4230" y="1958"/>
                    <a:pt x="4260" y="1958"/>
                  </a:cubicBezTo>
                  <a:cubicBezTo>
                    <a:pt x="4426" y="1958"/>
                    <a:pt x="4739" y="2046"/>
                    <a:pt x="5022" y="2135"/>
                  </a:cubicBezTo>
                  <a:cubicBezTo>
                    <a:pt x="5069" y="2149"/>
                    <a:pt x="5122" y="2156"/>
                    <a:pt x="5178" y="2156"/>
                  </a:cubicBezTo>
                  <a:cubicBezTo>
                    <a:pt x="5519" y="2156"/>
                    <a:pt x="5967" y="1917"/>
                    <a:pt x="5859" y="1863"/>
                  </a:cubicBezTo>
                  <a:cubicBezTo>
                    <a:pt x="5734" y="1758"/>
                    <a:pt x="5252" y="1591"/>
                    <a:pt x="4750" y="1486"/>
                  </a:cubicBezTo>
                  <a:lnTo>
                    <a:pt x="4436" y="1360"/>
                  </a:lnTo>
                  <a:lnTo>
                    <a:pt x="3892" y="1130"/>
                  </a:lnTo>
                  <a:cubicBezTo>
                    <a:pt x="3327" y="816"/>
                    <a:pt x="2009" y="398"/>
                    <a:pt x="1026" y="18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3292400" y="762950"/>
              <a:ext cx="239075" cy="17625"/>
            </a:xfrm>
            <a:custGeom>
              <a:avLst/>
              <a:gdLst/>
              <a:ahLst/>
              <a:cxnLst/>
              <a:rect l="l" t="t" r="r" b="b"/>
              <a:pathLst>
                <a:path w="9563" h="705" extrusionOk="0">
                  <a:moveTo>
                    <a:pt x="8479" y="1"/>
                  </a:moveTo>
                  <a:cubicBezTo>
                    <a:pt x="8102" y="1"/>
                    <a:pt x="7641" y="6"/>
                    <a:pt x="7156" y="14"/>
                  </a:cubicBezTo>
                  <a:lnTo>
                    <a:pt x="6026" y="35"/>
                  </a:lnTo>
                  <a:lnTo>
                    <a:pt x="4980" y="35"/>
                  </a:lnTo>
                  <a:cubicBezTo>
                    <a:pt x="3871" y="182"/>
                    <a:pt x="1297" y="370"/>
                    <a:pt x="649" y="475"/>
                  </a:cubicBezTo>
                  <a:cubicBezTo>
                    <a:pt x="0" y="600"/>
                    <a:pt x="0" y="705"/>
                    <a:pt x="147" y="705"/>
                  </a:cubicBezTo>
                  <a:cubicBezTo>
                    <a:pt x="314" y="705"/>
                    <a:pt x="1820" y="684"/>
                    <a:pt x="2344" y="663"/>
                  </a:cubicBezTo>
                  <a:cubicBezTo>
                    <a:pt x="2867" y="642"/>
                    <a:pt x="4666" y="454"/>
                    <a:pt x="5189" y="433"/>
                  </a:cubicBezTo>
                  <a:cubicBezTo>
                    <a:pt x="5712" y="391"/>
                    <a:pt x="7010" y="370"/>
                    <a:pt x="8077" y="349"/>
                  </a:cubicBezTo>
                  <a:lnTo>
                    <a:pt x="9039" y="328"/>
                  </a:lnTo>
                  <a:cubicBezTo>
                    <a:pt x="9102" y="307"/>
                    <a:pt x="9175" y="307"/>
                    <a:pt x="9248" y="307"/>
                  </a:cubicBezTo>
                  <a:cubicBezTo>
                    <a:pt x="9322" y="307"/>
                    <a:pt x="9395" y="307"/>
                    <a:pt x="9458" y="286"/>
                  </a:cubicBezTo>
                  <a:lnTo>
                    <a:pt x="9520" y="286"/>
                  </a:lnTo>
                  <a:cubicBezTo>
                    <a:pt x="9562" y="244"/>
                    <a:pt x="9458" y="77"/>
                    <a:pt x="9416" y="35"/>
                  </a:cubicBezTo>
                  <a:cubicBezTo>
                    <a:pt x="9379" y="11"/>
                    <a:pt x="9012" y="1"/>
                    <a:pt x="8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5382650" y="732750"/>
              <a:ext cx="215025" cy="24300"/>
            </a:xfrm>
            <a:custGeom>
              <a:avLst/>
              <a:gdLst/>
              <a:ahLst/>
              <a:cxnLst/>
              <a:rect l="l" t="t" r="r" b="b"/>
              <a:pathLst>
                <a:path w="8601" h="972" extrusionOk="0">
                  <a:moveTo>
                    <a:pt x="473" y="0"/>
                  </a:moveTo>
                  <a:cubicBezTo>
                    <a:pt x="430" y="0"/>
                    <a:pt x="391" y="3"/>
                    <a:pt x="357" y="9"/>
                  </a:cubicBezTo>
                  <a:cubicBezTo>
                    <a:pt x="1" y="92"/>
                    <a:pt x="231" y="323"/>
                    <a:pt x="859" y="532"/>
                  </a:cubicBezTo>
                  <a:lnTo>
                    <a:pt x="1486" y="427"/>
                  </a:lnTo>
                  <a:cubicBezTo>
                    <a:pt x="1590" y="404"/>
                    <a:pt x="1706" y="388"/>
                    <a:pt x="1820" y="388"/>
                  </a:cubicBezTo>
                  <a:cubicBezTo>
                    <a:pt x="1915" y="388"/>
                    <a:pt x="2008" y="399"/>
                    <a:pt x="2093" y="427"/>
                  </a:cubicBezTo>
                  <a:cubicBezTo>
                    <a:pt x="3307" y="908"/>
                    <a:pt x="4646" y="657"/>
                    <a:pt x="5901" y="846"/>
                  </a:cubicBezTo>
                  <a:lnTo>
                    <a:pt x="6738" y="971"/>
                  </a:lnTo>
                  <a:cubicBezTo>
                    <a:pt x="7722" y="908"/>
                    <a:pt x="8559" y="804"/>
                    <a:pt x="8580" y="762"/>
                  </a:cubicBezTo>
                  <a:cubicBezTo>
                    <a:pt x="8600" y="741"/>
                    <a:pt x="8370" y="616"/>
                    <a:pt x="8245" y="574"/>
                  </a:cubicBezTo>
                  <a:cubicBezTo>
                    <a:pt x="8098" y="511"/>
                    <a:pt x="7471" y="427"/>
                    <a:pt x="6822" y="364"/>
                  </a:cubicBezTo>
                  <a:cubicBezTo>
                    <a:pt x="6173" y="302"/>
                    <a:pt x="3600" y="239"/>
                    <a:pt x="2637" y="92"/>
                  </a:cubicBezTo>
                  <a:lnTo>
                    <a:pt x="1758" y="260"/>
                  </a:lnTo>
                  <a:lnTo>
                    <a:pt x="1717" y="260"/>
                  </a:lnTo>
                  <a:cubicBezTo>
                    <a:pt x="1698" y="260"/>
                    <a:pt x="900" y="0"/>
                    <a:pt x="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5559975" y="1109575"/>
              <a:ext cx="79550" cy="53900"/>
            </a:xfrm>
            <a:custGeom>
              <a:avLst/>
              <a:gdLst/>
              <a:ahLst/>
              <a:cxnLst/>
              <a:rect l="l" t="t" r="r" b="b"/>
              <a:pathLst>
                <a:path w="3182" h="2156" extrusionOk="0">
                  <a:moveTo>
                    <a:pt x="1361" y="1"/>
                  </a:moveTo>
                  <a:cubicBezTo>
                    <a:pt x="1194" y="1"/>
                    <a:pt x="859" y="273"/>
                    <a:pt x="754" y="398"/>
                  </a:cubicBezTo>
                  <a:cubicBezTo>
                    <a:pt x="650" y="524"/>
                    <a:pt x="859" y="733"/>
                    <a:pt x="943" y="754"/>
                  </a:cubicBezTo>
                  <a:cubicBezTo>
                    <a:pt x="1005" y="796"/>
                    <a:pt x="859" y="921"/>
                    <a:pt x="754" y="984"/>
                  </a:cubicBezTo>
                  <a:cubicBezTo>
                    <a:pt x="671" y="1005"/>
                    <a:pt x="859" y="1340"/>
                    <a:pt x="984" y="1465"/>
                  </a:cubicBezTo>
                  <a:cubicBezTo>
                    <a:pt x="1045" y="1551"/>
                    <a:pt x="985" y="1594"/>
                    <a:pt x="842" y="1594"/>
                  </a:cubicBezTo>
                  <a:cubicBezTo>
                    <a:pt x="739" y="1594"/>
                    <a:pt x="594" y="1572"/>
                    <a:pt x="419" y="1528"/>
                  </a:cubicBezTo>
                  <a:lnTo>
                    <a:pt x="106" y="1465"/>
                  </a:lnTo>
                  <a:lnTo>
                    <a:pt x="22" y="1444"/>
                  </a:lnTo>
                  <a:lnTo>
                    <a:pt x="22" y="1444"/>
                  </a:lnTo>
                  <a:cubicBezTo>
                    <a:pt x="1" y="1465"/>
                    <a:pt x="210" y="1758"/>
                    <a:pt x="273" y="1863"/>
                  </a:cubicBezTo>
                  <a:cubicBezTo>
                    <a:pt x="319" y="1909"/>
                    <a:pt x="438" y="1927"/>
                    <a:pt x="568" y="1927"/>
                  </a:cubicBezTo>
                  <a:cubicBezTo>
                    <a:pt x="732" y="1927"/>
                    <a:pt x="914" y="1898"/>
                    <a:pt x="984" y="1863"/>
                  </a:cubicBezTo>
                  <a:cubicBezTo>
                    <a:pt x="1010" y="1853"/>
                    <a:pt x="1035" y="1849"/>
                    <a:pt x="1060" y="1849"/>
                  </a:cubicBezTo>
                  <a:cubicBezTo>
                    <a:pt x="1200" y="1849"/>
                    <a:pt x="1326" y="1980"/>
                    <a:pt x="1361" y="2051"/>
                  </a:cubicBezTo>
                  <a:cubicBezTo>
                    <a:pt x="1382" y="2135"/>
                    <a:pt x="1675" y="2156"/>
                    <a:pt x="1779" y="2156"/>
                  </a:cubicBezTo>
                  <a:cubicBezTo>
                    <a:pt x="1884" y="2156"/>
                    <a:pt x="1989" y="2051"/>
                    <a:pt x="1989" y="1947"/>
                  </a:cubicBezTo>
                  <a:lnTo>
                    <a:pt x="1947" y="1884"/>
                  </a:lnTo>
                  <a:lnTo>
                    <a:pt x="1905" y="1800"/>
                  </a:lnTo>
                  <a:cubicBezTo>
                    <a:pt x="1821" y="1737"/>
                    <a:pt x="2449" y="1528"/>
                    <a:pt x="2721" y="1444"/>
                  </a:cubicBezTo>
                  <a:cubicBezTo>
                    <a:pt x="2972" y="1361"/>
                    <a:pt x="3181" y="1277"/>
                    <a:pt x="3181" y="1256"/>
                  </a:cubicBezTo>
                  <a:lnTo>
                    <a:pt x="3181" y="1256"/>
                  </a:lnTo>
                  <a:cubicBezTo>
                    <a:pt x="3181" y="1256"/>
                    <a:pt x="2616" y="1256"/>
                    <a:pt x="2365" y="1277"/>
                  </a:cubicBezTo>
                  <a:cubicBezTo>
                    <a:pt x="2135" y="1319"/>
                    <a:pt x="1884" y="1340"/>
                    <a:pt x="1779" y="1361"/>
                  </a:cubicBezTo>
                  <a:cubicBezTo>
                    <a:pt x="1752" y="1372"/>
                    <a:pt x="1712" y="1376"/>
                    <a:pt x="1666" y="1376"/>
                  </a:cubicBezTo>
                  <a:cubicBezTo>
                    <a:pt x="1564" y="1376"/>
                    <a:pt x="1434" y="1356"/>
                    <a:pt x="1362" y="1356"/>
                  </a:cubicBezTo>
                  <a:cubicBezTo>
                    <a:pt x="1343" y="1356"/>
                    <a:pt x="1329" y="1358"/>
                    <a:pt x="1319" y="1361"/>
                  </a:cubicBezTo>
                  <a:cubicBezTo>
                    <a:pt x="1319" y="1340"/>
                    <a:pt x="1612" y="1277"/>
                    <a:pt x="1717" y="1256"/>
                  </a:cubicBezTo>
                  <a:cubicBezTo>
                    <a:pt x="1736" y="1252"/>
                    <a:pt x="1755" y="1251"/>
                    <a:pt x="1774" y="1251"/>
                  </a:cubicBezTo>
                  <a:cubicBezTo>
                    <a:pt x="1856" y="1251"/>
                    <a:pt x="1926" y="1285"/>
                    <a:pt x="1926" y="1319"/>
                  </a:cubicBezTo>
                  <a:cubicBezTo>
                    <a:pt x="1926" y="1320"/>
                    <a:pt x="1926" y="1320"/>
                    <a:pt x="1926" y="1320"/>
                  </a:cubicBezTo>
                  <a:cubicBezTo>
                    <a:pt x="1933" y="1320"/>
                    <a:pt x="2033" y="1023"/>
                    <a:pt x="2093" y="942"/>
                  </a:cubicBezTo>
                  <a:cubicBezTo>
                    <a:pt x="2114" y="880"/>
                    <a:pt x="1905" y="691"/>
                    <a:pt x="1821" y="649"/>
                  </a:cubicBezTo>
                  <a:cubicBezTo>
                    <a:pt x="1738" y="628"/>
                    <a:pt x="1800" y="294"/>
                    <a:pt x="1842" y="189"/>
                  </a:cubicBezTo>
                  <a:cubicBezTo>
                    <a:pt x="1884" y="84"/>
                    <a:pt x="1487" y="1"/>
                    <a:pt x="1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4258550" y="728975"/>
              <a:ext cx="223125" cy="13425"/>
            </a:xfrm>
            <a:custGeom>
              <a:avLst/>
              <a:gdLst/>
              <a:ahLst/>
              <a:cxnLst/>
              <a:rect l="l" t="t" r="r" b="b"/>
              <a:pathLst>
                <a:path w="8925" h="537" extrusionOk="0">
                  <a:moveTo>
                    <a:pt x="7612" y="1"/>
                  </a:moveTo>
                  <a:cubicBezTo>
                    <a:pt x="7149" y="1"/>
                    <a:pt x="6589" y="6"/>
                    <a:pt x="5984" y="13"/>
                  </a:cubicBezTo>
                  <a:cubicBezTo>
                    <a:pt x="4352" y="34"/>
                    <a:pt x="21" y="306"/>
                    <a:pt x="0" y="369"/>
                  </a:cubicBezTo>
                  <a:cubicBezTo>
                    <a:pt x="0" y="432"/>
                    <a:pt x="167" y="515"/>
                    <a:pt x="314" y="536"/>
                  </a:cubicBezTo>
                  <a:lnTo>
                    <a:pt x="398" y="474"/>
                  </a:lnTo>
                  <a:cubicBezTo>
                    <a:pt x="649" y="285"/>
                    <a:pt x="947" y="262"/>
                    <a:pt x="1248" y="262"/>
                  </a:cubicBezTo>
                  <a:cubicBezTo>
                    <a:pt x="1348" y="262"/>
                    <a:pt x="1449" y="264"/>
                    <a:pt x="1548" y="264"/>
                  </a:cubicBezTo>
                  <a:lnTo>
                    <a:pt x="2260" y="264"/>
                  </a:lnTo>
                  <a:cubicBezTo>
                    <a:pt x="2835" y="328"/>
                    <a:pt x="4742" y="356"/>
                    <a:pt x="6020" y="356"/>
                  </a:cubicBezTo>
                  <a:cubicBezTo>
                    <a:pt x="6415" y="356"/>
                    <a:pt x="6750" y="353"/>
                    <a:pt x="6968" y="348"/>
                  </a:cubicBezTo>
                  <a:cubicBezTo>
                    <a:pt x="7867" y="327"/>
                    <a:pt x="8809" y="118"/>
                    <a:pt x="8872" y="55"/>
                  </a:cubicBezTo>
                  <a:cubicBezTo>
                    <a:pt x="8925" y="15"/>
                    <a:pt x="8414" y="1"/>
                    <a:pt x="7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3931600" y="734000"/>
              <a:ext cx="191475" cy="19900"/>
            </a:xfrm>
            <a:custGeom>
              <a:avLst/>
              <a:gdLst/>
              <a:ahLst/>
              <a:cxnLst/>
              <a:rect l="l" t="t" r="r" b="b"/>
              <a:pathLst>
                <a:path w="7659" h="796" extrusionOk="0">
                  <a:moveTo>
                    <a:pt x="4081" y="1"/>
                  </a:moveTo>
                  <a:cubicBezTo>
                    <a:pt x="1884" y="231"/>
                    <a:pt x="64" y="440"/>
                    <a:pt x="22" y="461"/>
                  </a:cubicBezTo>
                  <a:cubicBezTo>
                    <a:pt x="1" y="482"/>
                    <a:pt x="482" y="649"/>
                    <a:pt x="1047" y="796"/>
                  </a:cubicBezTo>
                  <a:lnTo>
                    <a:pt x="1633" y="733"/>
                  </a:lnTo>
                  <a:lnTo>
                    <a:pt x="2386" y="628"/>
                  </a:lnTo>
                  <a:cubicBezTo>
                    <a:pt x="3223" y="545"/>
                    <a:pt x="4625" y="461"/>
                    <a:pt x="5504" y="440"/>
                  </a:cubicBezTo>
                  <a:lnTo>
                    <a:pt x="6278" y="419"/>
                  </a:lnTo>
                  <a:lnTo>
                    <a:pt x="6717" y="419"/>
                  </a:lnTo>
                  <a:cubicBezTo>
                    <a:pt x="7219" y="419"/>
                    <a:pt x="7617" y="377"/>
                    <a:pt x="7638" y="356"/>
                  </a:cubicBezTo>
                  <a:cubicBezTo>
                    <a:pt x="7659" y="356"/>
                    <a:pt x="7324" y="168"/>
                    <a:pt x="7198" y="126"/>
                  </a:cubicBezTo>
                  <a:cubicBezTo>
                    <a:pt x="7159" y="106"/>
                    <a:pt x="7110" y="99"/>
                    <a:pt x="7062" y="99"/>
                  </a:cubicBezTo>
                  <a:cubicBezTo>
                    <a:pt x="6957" y="99"/>
                    <a:pt x="6850" y="133"/>
                    <a:pt x="6822" y="147"/>
                  </a:cubicBezTo>
                  <a:cubicBezTo>
                    <a:pt x="6822" y="153"/>
                    <a:pt x="6805" y="155"/>
                    <a:pt x="6775" y="155"/>
                  </a:cubicBezTo>
                  <a:cubicBezTo>
                    <a:pt x="6694" y="155"/>
                    <a:pt x="6513" y="136"/>
                    <a:pt x="6299" y="105"/>
                  </a:cubicBezTo>
                  <a:lnTo>
                    <a:pt x="6090" y="105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977500" y="789975"/>
              <a:ext cx="286150" cy="14725"/>
            </a:xfrm>
            <a:custGeom>
              <a:avLst/>
              <a:gdLst/>
              <a:ahLst/>
              <a:cxnLst/>
              <a:rect l="l" t="t" r="r" b="b"/>
              <a:pathLst>
                <a:path w="11446" h="589" extrusionOk="0">
                  <a:moveTo>
                    <a:pt x="10336" y="0"/>
                  </a:moveTo>
                  <a:lnTo>
                    <a:pt x="9834" y="105"/>
                  </a:lnTo>
                  <a:lnTo>
                    <a:pt x="8872" y="293"/>
                  </a:lnTo>
                  <a:cubicBezTo>
                    <a:pt x="8390" y="210"/>
                    <a:pt x="7805" y="105"/>
                    <a:pt x="7533" y="42"/>
                  </a:cubicBezTo>
                  <a:lnTo>
                    <a:pt x="7407" y="126"/>
                  </a:lnTo>
                  <a:cubicBezTo>
                    <a:pt x="7175" y="297"/>
                    <a:pt x="6929" y="332"/>
                    <a:pt x="6681" y="332"/>
                  </a:cubicBezTo>
                  <a:cubicBezTo>
                    <a:pt x="6504" y="332"/>
                    <a:pt x="6326" y="314"/>
                    <a:pt x="6152" y="314"/>
                  </a:cubicBezTo>
                  <a:lnTo>
                    <a:pt x="4310" y="356"/>
                  </a:lnTo>
                  <a:cubicBezTo>
                    <a:pt x="2302" y="419"/>
                    <a:pt x="335" y="461"/>
                    <a:pt x="209" y="461"/>
                  </a:cubicBezTo>
                  <a:cubicBezTo>
                    <a:pt x="105" y="503"/>
                    <a:pt x="0" y="544"/>
                    <a:pt x="0" y="586"/>
                  </a:cubicBezTo>
                  <a:cubicBezTo>
                    <a:pt x="0" y="588"/>
                    <a:pt x="43" y="589"/>
                    <a:pt x="124" y="589"/>
                  </a:cubicBezTo>
                  <a:cubicBezTo>
                    <a:pt x="952" y="589"/>
                    <a:pt x="5709" y="497"/>
                    <a:pt x="7616" y="440"/>
                  </a:cubicBezTo>
                  <a:cubicBezTo>
                    <a:pt x="9709" y="398"/>
                    <a:pt x="11445" y="210"/>
                    <a:pt x="11445" y="168"/>
                  </a:cubicBezTo>
                  <a:cubicBezTo>
                    <a:pt x="11445" y="105"/>
                    <a:pt x="10943" y="21"/>
                    <a:pt x="103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5837750" y="835175"/>
              <a:ext cx="84775" cy="45900"/>
            </a:xfrm>
            <a:custGeom>
              <a:avLst/>
              <a:gdLst/>
              <a:ahLst/>
              <a:cxnLst/>
              <a:rect l="l" t="t" r="r" b="b"/>
              <a:pathLst>
                <a:path w="3391" h="1836" extrusionOk="0">
                  <a:moveTo>
                    <a:pt x="159" y="1"/>
                  </a:moveTo>
                  <a:cubicBezTo>
                    <a:pt x="100" y="1"/>
                    <a:pt x="59" y="11"/>
                    <a:pt x="42" y="34"/>
                  </a:cubicBezTo>
                  <a:cubicBezTo>
                    <a:pt x="0" y="96"/>
                    <a:pt x="942" y="1017"/>
                    <a:pt x="1340" y="1247"/>
                  </a:cubicBezTo>
                  <a:cubicBezTo>
                    <a:pt x="1758" y="1456"/>
                    <a:pt x="2574" y="1770"/>
                    <a:pt x="2762" y="1833"/>
                  </a:cubicBezTo>
                  <a:cubicBezTo>
                    <a:pt x="2776" y="1835"/>
                    <a:pt x="2791" y="1835"/>
                    <a:pt x="2807" y="1835"/>
                  </a:cubicBezTo>
                  <a:cubicBezTo>
                    <a:pt x="2996" y="1835"/>
                    <a:pt x="3269" y="1722"/>
                    <a:pt x="3327" y="1645"/>
                  </a:cubicBezTo>
                  <a:cubicBezTo>
                    <a:pt x="3390" y="1561"/>
                    <a:pt x="3160" y="1394"/>
                    <a:pt x="3055" y="1331"/>
                  </a:cubicBezTo>
                  <a:cubicBezTo>
                    <a:pt x="2930" y="1289"/>
                    <a:pt x="2637" y="1080"/>
                    <a:pt x="2616" y="996"/>
                  </a:cubicBezTo>
                  <a:cubicBezTo>
                    <a:pt x="2574" y="933"/>
                    <a:pt x="1319" y="389"/>
                    <a:pt x="921" y="201"/>
                  </a:cubicBezTo>
                  <a:cubicBezTo>
                    <a:pt x="615" y="79"/>
                    <a:pt x="320" y="1"/>
                    <a:pt x="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5785450" y="850525"/>
              <a:ext cx="54950" cy="37200"/>
            </a:xfrm>
            <a:custGeom>
              <a:avLst/>
              <a:gdLst/>
              <a:ahLst/>
              <a:cxnLst/>
              <a:rect l="l" t="t" r="r" b="b"/>
              <a:pathLst>
                <a:path w="2198" h="1488" extrusionOk="0">
                  <a:moveTo>
                    <a:pt x="367" y="1"/>
                  </a:moveTo>
                  <a:cubicBezTo>
                    <a:pt x="215" y="1"/>
                    <a:pt x="80" y="31"/>
                    <a:pt x="42" y="68"/>
                  </a:cubicBezTo>
                  <a:cubicBezTo>
                    <a:pt x="0" y="110"/>
                    <a:pt x="356" y="612"/>
                    <a:pt x="523" y="780"/>
                  </a:cubicBezTo>
                  <a:cubicBezTo>
                    <a:pt x="670" y="926"/>
                    <a:pt x="670" y="1198"/>
                    <a:pt x="649" y="1219"/>
                  </a:cubicBezTo>
                  <a:cubicBezTo>
                    <a:pt x="628" y="1261"/>
                    <a:pt x="921" y="1428"/>
                    <a:pt x="1046" y="1470"/>
                  </a:cubicBezTo>
                  <a:cubicBezTo>
                    <a:pt x="1066" y="1482"/>
                    <a:pt x="1105" y="1487"/>
                    <a:pt x="1157" y="1487"/>
                  </a:cubicBezTo>
                  <a:cubicBezTo>
                    <a:pt x="1375" y="1487"/>
                    <a:pt x="1815" y="1395"/>
                    <a:pt x="1967" y="1345"/>
                  </a:cubicBezTo>
                  <a:cubicBezTo>
                    <a:pt x="2134" y="1261"/>
                    <a:pt x="2197" y="1094"/>
                    <a:pt x="2030" y="926"/>
                  </a:cubicBezTo>
                  <a:cubicBezTo>
                    <a:pt x="1883" y="780"/>
                    <a:pt x="879" y="110"/>
                    <a:pt x="670" y="47"/>
                  </a:cubicBezTo>
                  <a:cubicBezTo>
                    <a:pt x="578" y="14"/>
                    <a:pt x="469" y="1"/>
                    <a:pt x="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5655200" y="1041050"/>
              <a:ext cx="81100" cy="17300"/>
            </a:xfrm>
            <a:custGeom>
              <a:avLst/>
              <a:gdLst/>
              <a:ahLst/>
              <a:cxnLst/>
              <a:rect l="l" t="t" r="r" b="b"/>
              <a:pathLst>
                <a:path w="3244" h="692" extrusionOk="0">
                  <a:moveTo>
                    <a:pt x="1737" y="1"/>
                  </a:moveTo>
                  <a:cubicBezTo>
                    <a:pt x="1548" y="1"/>
                    <a:pt x="942" y="210"/>
                    <a:pt x="921" y="231"/>
                  </a:cubicBezTo>
                  <a:cubicBezTo>
                    <a:pt x="900" y="315"/>
                    <a:pt x="147" y="231"/>
                    <a:pt x="84" y="398"/>
                  </a:cubicBezTo>
                  <a:cubicBezTo>
                    <a:pt x="0" y="545"/>
                    <a:pt x="523" y="691"/>
                    <a:pt x="732" y="691"/>
                  </a:cubicBezTo>
                  <a:cubicBezTo>
                    <a:pt x="963" y="691"/>
                    <a:pt x="1193" y="524"/>
                    <a:pt x="1235" y="440"/>
                  </a:cubicBezTo>
                  <a:cubicBezTo>
                    <a:pt x="1238" y="428"/>
                    <a:pt x="1260" y="423"/>
                    <a:pt x="1297" y="423"/>
                  </a:cubicBezTo>
                  <a:cubicBezTo>
                    <a:pt x="1519" y="423"/>
                    <a:pt x="2272" y="608"/>
                    <a:pt x="2595" y="608"/>
                  </a:cubicBezTo>
                  <a:cubicBezTo>
                    <a:pt x="2950" y="608"/>
                    <a:pt x="3243" y="503"/>
                    <a:pt x="3243" y="482"/>
                  </a:cubicBezTo>
                  <a:cubicBezTo>
                    <a:pt x="3243" y="419"/>
                    <a:pt x="2699" y="210"/>
                    <a:pt x="2469" y="126"/>
                  </a:cubicBezTo>
                  <a:cubicBezTo>
                    <a:pt x="2218" y="64"/>
                    <a:pt x="1904" y="1"/>
                    <a:pt x="1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3028750" y="784750"/>
              <a:ext cx="138650" cy="10875"/>
            </a:xfrm>
            <a:custGeom>
              <a:avLst/>
              <a:gdLst/>
              <a:ahLst/>
              <a:cxnLst/>
              <a:rect l="l" t="t" r="r" b="b"/>
              <a:pathLst>
                <a:path w="5546" h="435" extrusionOk="0">
                  <a:moveTo>
                    <a:pt x="1695" y="0"/>
                  </a:moveTo>
                  <a:cubicBezTo>
                    <a:pt x="1695" y="0"/>
                    <a:pt x="628" y="0"/>
                    <a:pt x="105" y="84"/>
                  </a:cubicBezTo>
                  <a:lnTo>
                    <a:pt x="63" y="84"/>
                  </a:lnTo>
                  <a:cubicBezTo>
                    <a:pt x="1" y="272"/>
                    <a:pt x="147" y="398"/>
                    <a:pt x="419" y="398"/>
                  </a:cubicBezTo>
                  <a:lnTo>
                    <a:pt x="649" y="419"/>
                  </a:lnTo>
                  <a:cubicBezTo>
                    <a:pt x="801" y="430"/>
                    <a:pt x="953" y="435"/>
                    <a:pt x="1104" y="435"/>
                  </a:cubicBezTo>
                  <a:cubicBezTo>
                    <a:pt x="2303" y="435"/>
                    <a:pt x="3480" y="123"/>
                    <a:pt x="4699" y="123"/>
                  </a:cubicBezTo>
                  <a:cubicBezTo>
                    <a:pt x="4765" y="123"/>
                    <a:pt x="4831" y="124"/>
                    <a:pt x="4897" y="126"/>
                  </a:cubicBezTo>
                  <a:lnTo>
                    <a:pt x="5211" y="126"/>
                  </a:lnTo>
                  <a:cubicBezTo>
                    <a:pt x="5545" y="105"/>
                    <a:pt x="3976" y="21"/>
                    <a:pt x="1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5409325" y="1157700"/>
              <a:ext cx="101525" cy="20150"/>
            </a:xfrm>
            <a:custGeom>
              <a:avLst/>
              <a:gdLst/>
              <a:ahLst/>
              <a:cxnLst/>
              <a:rect l="l" t="t" r="r" b="b"/>
              <a:pathLst>
                <a:path w="4061" h="806" extrusionOk="0">
                  <a:moveTo>
                    <a:pt x="3056" y="1"/>
                  </a:moveTo>
                  <a:cubicBezTo>
                    <a:pt x="2804" y="1"/>
                    <a:pt x="1365" y="342"/>
                    <a:pt x="840" y="342"/>
                  </a:cubicBezTo>
                  <a:cubicBezTo>
                    <a:pt x="798" y="342"/>
                    <a:pt x="762" y="340"/>
                    <a:pt x="733" y="335"/>
                  </a:cubicBezTo>
                  <a:cubicBezTo>
                    <a:pt x="664" y="321"/>
                    <a:pt x="596" y="315"/>
                    <a:pt x="532" y="315"/>
                  </a:cubicBezTo>
                  <a:cubicBezTo>
                    <a:pt x="229" y="315"/>
                    <a:pt x="1" y="455"/>
                    <a:pt x="1" y="524"/>
                  </a:cubicBezTo>
                  <a:cubicBezTo>
                    <a:pt x="1" y="538"/>
                    <a:pt x="68" y="543"/>
                    <a:pt x="179" y="543"/>
                  </a:cubicBezTo>
                  <a:cubicBezTo>
                    <a:pt x="570" y="543"/>
                    <a:pt x="1498" y="473"/>
                    <a:pt x="1905" y="440"/>
                  </a:cubicBezTo>
                  <a:cubicBezTo>
                    <a:pt x="2003" y="424"/>
                    <a:pt x="2095" y="417"/>
                    <a:pt x="2179" y="417"/>
                  </a:cubicBezTo>
                  <a:cubicBezTo>
                    <a:pt x="2524" y="417"/>
                    <a:pt x="2738" y="532"/>
                    <a:pt x="2721" y="566"/>
                  </a:cubicBezTo>
                  <a:cubicBezTo>
                    <a:pt x="2700" y="628"/>
                    <a:pt x="2847" y="775"/>
                    <a:pt x="2888" y="796"/>
                  </a:cubicBezTo>
                  <a:cubicBezTo>
                    <a:pt x="2892" y="802"/>
                    <a:pt x="2910" y="805"/>
                    <a:pt x="2940" y="805"/>
                  </a:cubicBezTo>
                  <a:cubicBezTo>
                    <a:pt x="3099" y="805"/>
                    <a:pt x="3570" y="723"/>
                    <a:pt x="3746" y="670"/>
                  </a:cubicBezTo>
                  <a:cubicBezTo>
                    <a:pt x="3956" y="649"/>
                    <a:pt x="4060" y="461"/>
                    <a:pt x="4060" y="419"/>
                  </a:cubicBezTo>
                  <a:cubicBezTo>
                    <a:pt x="4039" y="377"/>
                    <a:pt x="3516" y="315"/>
                    <a:pt x="3307" y="315"/>
                  </a:cubicBezTo>
                  <a:cubicBezTo>
                    <a:pt x="3098" y="273"/>
                    <a:pt x="3265" y="126"/>
                    <a:pt x="3370" y="63"/>
                  </a:cubicBezTo>
                  <a:cubicBezTo>
                    <a:pt x="3474" y="22"/>
                    <a:pt x="3349" y="1"/>
                    <a:pt x="3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5461650" y="1116825"/>
              <a:ext cx="47100" cy="27600"/>
            </a:xfrm>
            <a:custGeom>
              <a:avLst/>
              <a:gdLst/>
              <a:ahLst/>
              <a:cxnLst/>
              <a:rect l="l" t="t" r="r" b="b"/>
              <a:pathLst>
                <a:path w="1884" h="1104" extrusionOk="0">
                  <a:moveTo>
                    <a:pt x="1849" y="0"/>
                  </a:moveTo>
                  <a:cubicBezTo>
                    <a:pt x="1668" y="0"/>
                    <a:pt x="811" y="71"/>
                    <a:pt x="419" y="108"/>
                  </a:cubicBezTo>
                  <a:cubicBezTo>
                    <a:pt x="0" y="192"/>
                    <a:pt x="189" y="318"/>
                    <a:pt x="314" y="338"/>
                  </a:cubicBezTo>
                  <a:cubicBezTo>
                    <a:pt x="440" y="380"/>
                    <a:pt x="419" y="610"/>
                    <a:pt x="398" y="652"/>
                  </a:cubicBezTo>
                  <a:cubicBezTo>
                    <a:pt x="377" y="715"/>
                    <a:pt x="586" y="1008"/>
                    <a:pt x="649" y="1071"/>
                  </a:cubicBezTo>
                  <a:cubicBezTo>
                    <a:pt x="667" y="1093"/>
                    <a:pt x="714" y="1103"/>
                    <a:pt x="778" y="1103"/>
                  </a:cubicBezTo>
                  <a:cubicBezTo>
                    <a:pt x="1011" y="1103"/>
                    <a:pt x="1467" y="972"/>
                    <a:pt x="1549" y="841"/>
                  </a:cubicBezTo>
                  <a:cubicBezTo>
                    <a:pt x="1653" y="694"/>
                    <a:pt x="1674" y="380"/>
                    <a:pt x="1653" y="297"/>
                  </a:cubicBezTo>
                  <a:cubicBezTo>
                    <a:pt x="1632" y="213"/>
                    <a:pt x="1758" y="87"/>
                    <a:pt x="1800" y="87"/>
                  </a:cubicBezTo>
                  <a:cubicBezTo>
                    <a:pt x="1863" y="66"/>
                    <a:pt x="1883" y="25"/>
                    <a:pt x="1883" y="4"/>
                  </a:cubicBezTo>
                  <a:cubicBezTo>
                    <a:pt x="1883" y="1"/>
                    <a:pt x="1871" y="0"/>
                    <a:pt x="1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3551325" y="754925"/>
              <a:ext cx="143875" cy="15850"/>
            </a:xfrm>
            <a:custGeom>
              <a:avLst/>
              <a:gdLst/>
              <a:ahLst/>
              <a:cxnLst/>
              <a:rect l="l" t="t" r="r" b="b"/>
              <a:pathLst>
                <a:path w="5755" h="634" extrusionOk="0">
                  <a:moveTo>
                    <a:pt x="4645" y="1"/>
                  </a:moveTo>
                  <a:cubicBezTo>
                    <a:pt x="4433" y="36"/>
                    <a:pt x="3534" y="161"/>
                    <a:pt x="3045" y="161"/>
                  </a:cubicBezTo>
                  <a:cubicBezTo>
                    <a:pt x="2956" y="161"/>
                    <a:pt x="2880" y="157"/>
                    <a:pt x="2825" y="147"/>
                  </a:cubicBezTo>
                  <a:cubicBezTo>
                    <a:pt x="2794" y="142"/>
                    <a:pt x="2756" y="140"/>
                    <a:pt x="2712" y="140"/>
                  </a:cubicBezTo>
                  <a:cubicBezTo>
                    <a:pt x="2319" y="140"/>
                    <a:pt x="1436" y="323"/>
                    <a:pt x="853" y="383"/>
                  </a:cubicBezTo>
                  <a:lnTo>
                    <a:pt x="853" y="383"/>
                  </a:lnTo>
                  <a:lnTo>
                    <a:pt x="691" y="273"/>
                  </a:lnTo>
                  <a:cubicBezTo>
                    <a:pt x="105" y="335"/>
                    <a:pt x="0" y="377"/>
                    <a:pt x="461" y="398"/>
                  </a:cubicBezTo>
                  <a:cubicBezTo>
                    <a:pt x="489" y="400"/>
                    <a:pt x="520" y="402"/>
                    <a:pt x="554" y="402"/>
                  </a:cubicBezTo>
                  <a:cubicBezTo>
                    <a:pt x="638" y="402"/>
                    <a:pt x="740" y="395"/>
                    <a:pt x="853" y="383"/>
                  </a:cubicBezTo>
                  <a:lnTo>
                    <a:pt x="853" y="383"/>
                  </a:lnTo>
                  <a:lnTo>
                    <a:pt x="1151" y="586"/>
                  </a:lnTo>
                  <a:cubicBezTo>
                    <a:pt x="1172" y="618"/>
                    <a:pt x="1230" y="633"/>
                    <a:pt x="1287" y="633"/>
                  </a:cubicBezTo>
                  <a:cubicBezTo>
                    <a:pt x="1345" y="633"/>
                    <a:pt x="1402" y="618"/>
                    <a:pt x="1423" y="586"/>
                  </a:cubicBezTo>
                  <a:cubicBezTo>
                    <a:pt x="1575" y="423"/>
                    <a:pt x="1756" y="390"/>
                    <a:pt x="1945" y="390"/>
                  </a:cubicBezTo>
                  <a:cubicBezTo>
                    <a:pt x="2073" y="390"/>
                    <a:pt x="2204" y="405"/>
                    <a:pt x="2333" y="405"/>
                  </a:cubicBezTo>
                  <a:cubicBezTo>
                    <a:pt x="2379" y="405"/>
                    <a:pt x="2424" y="403"/>
                    <a:pt x="2469" y="398"/>
                  </a:cubicBezTo>
                  <a:cubicBezTo>
                    <a:pt x="3474" y="356"/>
                    <a:pt x="4499" y="356"/>
                    <a:pt x="5482" y="335"/>
                  </a:cubicBezTo>
                  <a:lnTo>
                    <a:pt x="5608" y="335"/>
                  </a:lnTo>
                  <a:cubicBezTo>
                    <a:pt x="5754" y="314"/>
                    <a:pt x="5566" y="252"/>
                    <a:pt x="5189" y="252"/>
                  </a:cubicBezTo>
                  <a:lnTo>
                    <a:pt x="4959" y="147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5217725" y="1119525"/>
              <a:ext cx="86500" cy="14450"/>
            </a:xfrm>
            <a:custGeom>
              <a:avLst/>
              <a:gdLst/>
              <a:ahLst/>
              <a:cxnLst/>
              <a:rect l="l" t="t" r="r" b="b"/>
              <a:pathLst>
                <a:path w="3460" h="578" extrusionOk="0">
                  <a:moveTo>
                    <a:pt x="1346" y="0"/>
                  </a:moveTo>
                  <a:cubicBezTo>
                    <a:pt x="781" y="21"/>
                    <a:pt x="195" y="293"/>
                    <a:pt x="91" y="419"/>
                  </a:cubicBezTo>
                  <a:cubicBezTo>
                    <a:pt x="0" y="509"/>
                    <a:pt x="94" y="578"/>
                    <a:pt x="287" y="578"/>
                  </a:cubicBezTo>
                  <a:cubicBezTo>
                    <a:pt x="362" y="578"/>
                    <a:pt x="452" y="568"/>
                    <a:pt x="551" y="544"/>
                  </a:cubicBezTo>
                  <a:cubicBezTo>
                    <a:pt x="886" y="502"/>
                    <a:pt x="2622" y="335"/>
                    <a:pt x="2978" y="314"/>
                  </a:cubicBezTo>
                  <a:cubicBezTo>
                    <a:pt x="3334" y="314"/>
                    <a:pt x="3459" y="105"/>
                    <a:pt x="3397" y="63"/>
                  </a:cubicBezTo>
                  <a:cubicBezTo>
                    <a:pt x="3355" y="0"/>
                    <a:pt x="1890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549525" y="1043675"/>
              <a:ext cx="45000" cy="18675"/>
            </a:xfrm>
            <a:custGeom>
              <a:avLst/>
              <a:gdLst/>
              <a:ahLst/>
              <a:cxnLst/>
              <a:rect l="l" t="t" r="r" b="b"/>
              <a:pathLst>
                <a:path w="1800" h="747" extrusionOk="0">
                  <a:moveTo>
                    <a:pt x="1047" y="0"/>
                  </a:moveTo>
                  <a:cubicBezTo>
                    <a:pt x="837" y="0"/>
                    <a:pt x="168" y="105"/>
                    <a:pt x="42" y="231"/>
                  </a:cubicBezTo>
                  <a:lnTo>
                    <a:pt x="21" y="335"/>
                  </a:lnTo>
                  <a:lnTo>
                    <a:pt x="0" y="440"/>
                  </a:lnTo>
                  <a:cubicBezTo>
                    <a:pt x="21" y="628"/>
                    <a:pt x="942" y="649"/>
                    <a:pt x="1256" y="733"/>
                  </a:cubicBezTo>
                  <a:cubicBezTo>
                    <a:pt x="1303" y="742"/>
                    <a:pt x="1349" y="746"/>
                    <a:pt x="1392" y="746"/>
                  </a:cubicBezTo>
                  <a:cubicBezTo>
                    <a:pt x="1634" y="746"/>
                    <a:pt x="1800" y="612"/>
                    <a:pt x="1800" y="523"/>
                  </a:cubicBezTo>
                  <a:cubicBezTo>
                    <a:pt x="1779" y="419"/>
                    <a:pt x="1633" y="210"/>
                    <a:pt x="1570" y="126"/>
                  </a:cubicBezTo>
                  <a:cubicBezTo>
                    <a:pt x="1486" y="63"/>
                    <a:pt x="1256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219525" y="1167025"/>
              <a:ext cx="136025" cy="7650"/>
            </a:xfrm>
            <a:custGeom>
              <a:avLst/>
              <a:gdLst/>
              <a:ahLst/>
              <a:cxnLst/>
              <a:rect l="l" t="t" r="r" b="b"/>
              <a:pathLst>
                <a:path w="5441" h="306" extrusionOk="0">
                  <a:moveTo>
                    <a:pt x="5334" y="261"/>
                  </a:moveTo>
                  <a:cubicBezTo>
                    <a:pt x="5250" y="261"/>
                    <a:pt x="5013" y="264"/>
                    <a:pt x="4631" y="270"/>
                  </a:cubicBezTo>
                  <a:lnTo>
                    <a:pt x="4631" y="270"/>
                  </a:lnTo>
                  <a:cubicBezTo>
                    <a:pt x="4724" y="274"/>
                    <a:pt x="4806" y="276"/>
                    <a:pt x="4876" y="276"/>
                  </a:cubicBezTo>
                  <a:cubicBezTo>
                    <a:pt x="5294" y="266"/>
                    <a:pt x="5441" y="261"/>
                    <a:pt x="5334" y="261"/>
                  </a:cubicBezTo>
                  <a:close/>
                  <a:moveTo>
                    <a:pt x="1370" y="0"/>
                  </a:moveTo>
                  <a:cubicBezTo>
                    <a:pt x="1344" y="0"/>
                    <a:pt x="1327" y="2"/>
                    <a:pt x="1319" y="4"/>
                  </a:cubicBezTo>
                  <a:cubicBezTo>
                    <a:pt x="1131" y="88"/>
                    <a:pt x="524" y="172"/>
                    <a:pt x="356" y="172"/>
                  </a:cubicBezTo>
                  <a:cubicBezTo>
                    <a:pt x="168" y="172"/>
                    <a:pt x="1" y="276"/>
                    <a:pt x="1" y="297"/>
                  </a:cubicBezTo>
                  <a:cubicBezTo>
                    <a:pt x="1" y="303"/>
                    <a:pt x="266" y="306"/>
                    <a:pt x="672" y="306"/>
                  </a:cubicBezTo>
                  <a:cubicBezTo>
                    <a:pt x="1650" y="306"/>
                    <a:pt x="3441" y="291"/>
                    <a:pt x="4269" y="276"/>
                  </a:cubicBezTo>
                  <a:cubicBezTo>
                    <a:pt x="4402" y="274"/>
                    <a:pt x="4522" y="272"/>
                    <a:pt x="4631" y="270"/>
                  </a:cubicBezTo>
                  <a:lnTo>
                    <a:pt x="4631" y="270"/>
                  </a:lnTo>
                  <a:cubicBezTo>
                    <a:pt x="3691" y="229"/>
                    <a:pt x="1727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5861775" y="767175"/>
              <a:ext cx="72775" cy="24400"/>
            </a:xfrm>
            <a:custGeom>
              <a:avLst/>
              <a:gdLst/>
              <a:ahLst/>
              <a:cxnLst/>
              <a:rect l="l" t="t" r="r" b="b"/>
              <a:pathLst>
                <a:path w="2911" h="976" extrusionOk="0">
                  <a:moveTo>
                    <a:pt x="249" y="0"/>
                  </a:moveTo>
                  <a:cubicBezTo>
                    <a:pt x="67" y="0"/>
                    <a:pt x="1" y="53"/>
                    <a:pt x="107" y="159"/>
                  </a:cubicBezTo>
                  <a:lnTo>
                    <a:pt x="232" y="180"/>
                  </a:lnTo>
                  <a:cubicBezTo>
                    <a:pt x="1027" y="285"/>
                    <a:pt x="1718" y="682"/>
                    <a:pt x="2492" y="891"/>
                  </a:cubicBezTo>
                  <a:lnTo>
                    <a:pt x="2764" y="975"/>
                  </a:lnTo>
                  <a:cubicBezTo>
                    <a:pt x="2910" y="808"/>
                    <a:pt x="1467" y="264"/>
                    <a:pt x="860" y="96"/>
                  </a:cubicBezTo>
                  <a:cubicBezTo>
                    <a:pt x="603" y="32"/>
                    <a:pt x="391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5550725" y="1184325"/>
              <a:ext cx="38575" cy="15250"/>
            </a:xfrm>
            <a:custGeom>
              <a:avLst/>
              <a:gdLst/>
              <a:ahLst/>
              <a:cxnLst/>
              <a:rect l="l" t="t" r="r" b="b"/>
              <a:pathLst>
                <a:path w="1543" h="610" extrusionOk="0">
                  <a:moveTo>
                    <a:pt x="374" y="0"/>
                  </a:moveTo>
                  <a:cubicBezTo>
                    <a:pt x="343" y="0"/>
                    <a:pt x="314" y="1"/>
                    <a:pt x="287" y="3"/>
                  </a:cubicBezTo>
                  <a:cubicBezTo>
                    <a:pt x="15" y="24"/>
                    <a:pt x="183" y="254"/>
                    <a:pt x="287" y="317"/>
                  </a:cubicBezTo>
                  <a:cubicBezTo>
                    <a:pt x="369" y="358"/>
                    <a:pt x="362" y="390"/>
                    <a:pt x="289" y="390"/>
                  </a:cubicBezTo>
                  <a:cubicBezTo>
                    <a:pt x="251" y="390"/>
                    <a:pt x="193" y="380"/>
                    <a:pt x="120" y="359"/>
                  </a:cubicBezTo>
                  <a:cubicBezTo>
                    <a:pt x="116" y="358"/>
                    <a:pt x="112" y="358"/>
                    <a:pt x="108" y="358"/>
                  </a:cubicBezTo>
                  <a:cubicBezTo>
                    <a:pt x="1" y="358"/>
                    <a:pt x="299" y="609"/>
                    <a:pt x="725" y="609"/>
                  </a:cubicBezTo>
                  <a:cubicBezTo>
                    <a:pt x="818" y="609"/>
                    <a:pt x="917" y="597"/>
                    <a:pt x="1020" y="568"/>
                  </a:cubicBezTo>
                  <a:lnTo>
                    <a:pt x="1543" y="400"/>
                  </a:lnTo>
                  <a:cubicBezTo>
                    <a:pt x="1543" y="254"/>
                    <a:pt x="1417" y="128"/>
                    <a:pt x="1313" y="107"/>
                  </a:cubicBezTo>
                  <a:cubicBezTo>
                    <a:pt x="1217" y="88"/>
                    <a:pt x="689" y="0"/>
                    <a:pt x="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597350" y="811275"/>
              <a:ext cx="66450" cy="9050"/>
            </a:xfrm>
            <a:custGeom>
              <a:avLst/>
              <a:gdLst/>
              <a:ahLst/>
              <a:cxnLst/>
              <a:rect l="l" t="t" r="r" b="b"/>
              <a:pathLst>
                <a:path w="2658" h="362" extrusionOk="0">
                  <a:moveTo>
                    <a:pt x="2549" y="0"/>
                  </a:moveTo>
                  <a:cubicBezTo>
                    <a:pt x="2295" y="0"/>
                    <a:pt x="1056" y="159"/>
                    <a:pt x="565" y="216"/>
                  </a:cubicBezTo>
                  <a:cubicBezTo>
                    <a:pt x="1" y="299"/>
                    <a:pt x="1" y="362"/>
                    <a:pt x="565" y="362"/>
                  </a:cubicBezTo>
                  <a:cubicBezTo>
                    <a:pt x="1110" y="362"/>
                    <a:pt x="2595" y="278"/>
                    <a:pt x="2616" y="257"/>
                  </a:cubicBezTo>
                  <a:cubicBezTo>
                    <a:pt x="2658" y="195"/>
                    <a:pt x="2616" y="69"/>
                    <a:pt x="2595" y="6"/>
                  </a:cubicBezTo>
                  <a:cubicBezTo>
                    <a:pt x="2593" y="2"/>
                    <a:pt x="2577" y="0"/>
                    <a:pt x="2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2255625" y="1140525"/>
              <a:ext cx="80825" cy="17800"/>
            </a:xfrm>
            <a:custGeom>
              <a:avLst/>
              <a:gdLst/>
              <a:ahLst/>
              <a:cxnLst/>
              <a:rect l="l" t="t" r="r" b="b"/>
              <a:pathLst>
                <a:path w="3233" h="712" extrusionOk="0">
                  <a:moveTo>
                    <a:pt x="2730" y="0"/>
                  </a:moveTo>
                  <a:cubicBezTo>
                    <a:pt x="2209" y="0"/>
                    <a:pt x="1398" y="32"/>
                    <a:pt x="1026" y="165"/>
                  </a:cubicBezTo>
                  <a:cubicBezTo>
                    <a:pt x="461" y="374"/>
                    <a:pt x="0" y="688"/>
                    <a:pt x="0" y="709"/>
                  </a:cubicBezTo>
                  <a:cubicBezTo>
                    <a:pt x="0" y="710"/>
                    <a:pt x="4" y="711"/>
                    <a:pt x="10" y="711"/>
                  </a:cubicBezTo>
                  <a:cubicBezTo>
                    <a:pt x="80" y="711"/>
                    <a:pt x="506" y="612"/>
                    <a:pt x="984" y="478"/>
                  </a:cubicBezTo>
                  <a:cubicBezTo>
                    <a:pt x="1507" y="290"/>
                    <a:pt x="3097" y="18"/>
                    <a:pt x="3202" y="18"/>
                  </a:cubicBezTo>
                  <a:cubicBezTo>
                    <a:pt x="3232" y="11"/>
                    <a:pt x="3029" y="0"/>
                    <a:pt x="2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388425" y="1187725"/>
              <a:ext cx="31400" cy="21275"/>
            </a:xfrm>
            <a:custGeom>
              <a:avLst/>
              <a:gdLst/>
              <a:ahLst/>
              <a:cxnLst/>
              <a:rect l="l" t="t" r="r" b="b"/>
              <a:pathLst>
                <a:path w="1256" h="851" extrusionOk="0">
                  <a:moveTo>
                    <a:pt x="655" y="0"/>
                  </a:moveTo>
                  <a:cubicBezTo>
                    <a:pt x="509" y="0"/>
                    <a:pt x="398" y="107"/>
                    <a:pt x="398" y="139"/>
                  </a:cubicBezTo>
                  <a:cubicBezTo>
                    <a:pt x="398" y="202"/>
                    <a:pt x="628" y="327"/>
                    <a:pt x="753" y="390"/>
                  </a:cubicBezTo>
                  <a:cubicBezTo>
                    <a:pt x="858" y="411"/>
                    <a:pt x="377" y="495"/>
                    <a:pt x="209" y="515"/>
                  </a:cubicBezTo>
                  <a:cubicBezTo>
                    <a:pt x="84" y="536"/>
                    <a:pt x="0" y="725"/>
                    <a:pt x="0" y="767"/>
                  </a:cubicBezTo>
                  <a:cubicBezTo>
                    <a:pt x="21" y="829"/>
                    <a:pt x="586" y="850"/>
                    <a:pt x="795" y="850"/>
                  </a:cubicBezTo>
                  <a:cubicBezTo>
                    <a:pt x="1004" y="850"/>
                    <a:pt x="1172" y="787"/>
                    <a:pt x="1235" y="704"/>
                  </a:cubicBezTo>
                  <a:cubicBezTo>
                    <a:pt x="1255" y="599"/>
                    <a:pt x="963" y="118"/>
                    <a:pt x="795" y="34"/>
                  </a:cubicBezTo>
                  <a:cubicBezTo>
                    <a:pt x="747" y="10"/>
                    <a:pt x="699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437050" y="1208975"/>
              <a:ext cx="44500" cy="9300"/>
            </a:xfrm>
            <a:custGeom>
              <a:avLst/>
              <a:gdLst/>
              <a:ahLst/>
              <a:cxnLst/>
              <a:rect l="l" t="t" r="r" b="b"/>
              <a:pathLst>
                <a:path w="1780" h="372" extrusionOk="0">
                  <a:moveTo>
                    <a:pt x="545" y="0"/>
                  </a:moveTo>
                  <a:cubicBezTo>
                    <a:pt x="168" y="42"/>
                    <a:pt x="1" y="147"/>
                    <a:pt x="85" y="251"/>
                  </a:cubicBezTo>
                  <a:cubicBezTo>
                    <a:pt x="178" y="329"/>
                    <a:pt x="708" y="372"/>
                    <a:pt x="1087" y="372"/>
                  </a:cubicBezTo>
                  <a:cubicBezTo>
                    <a:pt x="1219" y="372"/>
                    <a:pt x="1333" y="367"/>
                    <a:pt x="1403" y="356"/>
                  </a:cubicBezTo>
                  <a:cubicBezTo>
                    <a:pt x="1612" y="293"/>
                    <a:pt x="1779" y="147"/>
                    <a:pt x="1779" y="84"/>
                  </a:cubicBezTo>
                  <a:cubicBezTo>
                    <a:pt x="1779" y="42"/>
                    <a:pt x="880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682925" y="1026975"/>
              <a:ext cx="33400" cy="13425"/>
            </a:xfrm>
            <a:custGeom>
              <a:avLst/>
              <a:gdLst/>
              <a:ahLst/>
              <a:cxnLst/>
              <a:rect l="l" t="t" r="r" b="b"/>
              <a:pathLst>
                <a:path w="1336" h="537" extrusionOk="0">
                  <a:moveTo>
                    <a:pt x="890" y="1"/>
                  </a:moveTo>
                  <a:cubicBezTo>
                    <a:pt x="636" y="1"/>
                    <a:pt x="269" y="84"/>
                    <a:pt x="146" y="145"/>
                  </a:cubicBezTo>
                  <a:cubicBezTo>
                    <a:pt x="0" y="229"/>
                    <a:pt x="146" y="375"/>
                    <a:pt x="523" y="522"/>
                  </a:cubicBezTo>
                  <a:cubicBezTo>
                    <a:pt x="558" y="532"/>
                    <a:pt x="593" y="537"/>
                    <a:pt x="629" y="537"/>
                  </a:cubicBezTo>
                  <a:cubicBezTo>
                    <a:pt x="965" y="537"/>
                    <a:pt x="1336" y="135"/>
                    <a:pt x="1109" y="41"/>
                  </a:cubicBezTo>
                  <a:cubicBezTo>
                    <a:pt x="1064" y="12"/>
                    <a:pt x="985" y="1"/>
                    <a:pt x="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5740575" y="1033175"/>
              <a:ext cx="16125" cy="15425"/>
            </a:xfrm>
            <a:custGeom>
              <a:avLst/>
              <a:gdLst/>
              <a:ahLst/>
              <a:cxnLst/>
              <a:rect l="l" t="t" r="r" b="b"/>
              <a:pathLst>
                <a:path w="645" h="617" extrusionOk="0">
                  <a:moveTo>
                    <a:pt x="174" y="0"/>
                  </a:moveTo>
                  <a:cubicBezTo>
                    <a:pt x="0" y="0"/>
                    <a:pt x="42" y="171"/>
                    <a:pt x="121" y="211"/>
                  </a:cubicBezTo>
                  <a:cubicBezTo>
                    <a:pt x="163" y="274"/>
                    <a:pt x="121" y="504"/>
                    <a:pt x="100" y="588"/>
                  </a:cubicBezTo>
                  <a:cubicBezTo>
                    <a:pt x="87" y="607"/>
                    <a:pt x="92" y="617"/>
                    <a:pt x="112" y="617"/>
                  </a:cubicBezTo>
                  <a:cubicBezTo>
                    <a:pt x="157" y="617"/>
                    <a:pt x="276" y="570"/>
                    <a:pt x="435" y="483"/>
                  </a:cubicBezTo>
                  <a:cubicBezTo>
                    <a:pt x="644" y="337"/>
                    <a:pt x="372" y="23"/>
                    <a:pt x="205" y="2"/>
                  </a:cubicBezTo>
                  <a:cubicBezTo>
                    <a:pt x="194" y="1"/>
                    <a:pt x="184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5211575" y="1099250"/>
              <a:ext cx="17325" cy="11600"/>
            </a:xfrm>
            <a:custGeom>
              <a:avLst/>
              <a:gdLst/>
              <a:ahLst/>
              <a:cxnLst/>
              <a:rect l="l" t="t" r="r" b="b"/>
              <a:pathLst>
                <a:path w="693" h="464" extrusionOk="0">
                  <a:moveTo>
                    <a:pt x="650" y="0"/>
                  </a:moveTo>
                  <a:cubicBezTo>
                    <a:pt x="572" y="0"/>
                    <a:pt x="397" y="43"/>
                    <a:pt x="211" y="121"/>
                  </a:cubicBezTo>
                  <a:cubicBezTo>
                    <a:pt x="1" y="226"/>
                    <a:pt x="25" y="464"/>
                    <a:pt x="187" y="464"/>
                  </a:cubicBezTo>
                  <a:cubicBezTo>
                    <a:pt x="218" y="464"/>
                    <a:pt x="254" y="455"/>
                    <a:pt x="295" y="435"/>
                  </a:cubicBezTo>
                  <a:cubicBezTo>
                    <a:pt x="525" y="309"/>
                    <a:pt x="692" y="79"/>
                    <a:pt x="692" y="16"/>
                  </a:cubicBezTo>
                  <a:cubicBezTo>
                    <a:pt x="692" y="5"/>
                    <a:pt x="677" y="0"/>
                    <a:pt x="6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3735450" y="753350"/>
              <a:ext cx="21475" cy="7075"/>
            </a:xfrm>
            <a:custGeom>
              <a:avLst/>
              <a:gdLst/>
              <a:ahLst/>
              <a:cxnLst/>
              <a:rect l="l" t="t" r="r" b="b"/>
              <a:pathLst>
                <a:path w="859" h="283" extrusionOk="0">
                  <a:moveTo>
                    <a:pt x="649" y="1"/>
                  </a:moveTo>
                  <a:cubicBezTo>
                    <a:pt x="482" y="1"/>
                    <a:pt x="0" y="189"/>
                    <a:pt x="0" y="273"/>
                  </a:cubicBezTo>
                  <a:cubicBezTo>
                    <a:pt x="0" y="279"/>
                    <a:pt x="13" y="282"/>
                    <a:pt x="34" y="282"/>
                  </a:cubicBezTo>
                  <a:cubicBezTo>
                    <a:pt x="150" y="282"/>
                    <a:pt x="532" y="197"/>
                    <a:pt x="691" y="126"/>
                  </a:cubicBezTo>
                  <a:cubicBezTo>
                    <a:pt x="858" y="64"/>
                    <a:pt x="837" y="1"/>
                    <a:pt x="6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5513425" y="1038425"/>
              <a:ext cx="36650" cy="4750"/>
            </a:xfrm>
            <a:custGeom>
              <a:avLst/>
              <a:gdLst/>
              <a:ahLst/>
              <a:cxnLst/>
              <a:rect l="l" t="t" r="r" b="b"/>
              <a:pathLst>
                <a:path w="1466" h="190" extrusionOk="0">
                  <a:moveTo>
                    <a:pt x="850" y="0"/>
                  </a:moveTo>
                  <a:cubicBezTo>
                    <a:pt x="691" y="0"/>
                    <a:pt x="537" y="7"/>
                    <a:pt x="440" y="22"/>
                  </a:cubicBezTo>
                  <a:cubicBezTo>
                    <a:pt x="210" y="85"/>
                    <a:pt x="1" y="189"/>
                    <a:pt x="1" y="189"/>
                  </a:cubicBezTo>
                  <a:lnTo>
                    <a:pt x="963" y="189"/>
                  </a:lnTo>
                  <a:cubicBezTo>
                    <a:pt x="1235" y="169"/>
                    <a:pt x="1465" y="106"/>
                    <a:pt x="1444" y="64"/>
                  </a:cubicBezTo>
                  <a:cubicBezTo>
                    <a:pt x="1444" y="23"/>
                    <a:pt x="1139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349175" y="1203800"/>
              <a:ext cx="17825" cy="9850"/>
            </a:xfrm>
            <a:custGeom>
              <a:avLst/>
              <a:gdLst/>
              <a:ahLst/>
              <a:cxnLst/>
              <a:rect l="l" t="t" r="r" b="b"/>
              <a:pathLst>
                <a:path w="713" h="394" extrusionOk="0">
                  <a:moveTo>
                    <a:pt x="572" y="1"/>
                  </a:moveTo>
                  <a:cubicBezTo>
                    <a:pt x="431" y="1"/>
                    <a:pt x="221" y="55"/>
                    <a:pt x="126" y="82"/>
                  </a:cubicBezTo>
                  <a:cubicBezTo>
                    <a:pt x="1" y="124"/>
                    <a:pt x="1" y="270"/>
                    <a:pt x="126" y="375"/>
                  </a:cubicBezTo>
                  <a:cubicBezTo>
                    <a:pt x="145" y="388"/>
                    <a:pt x="168" y="394"/>
                    <a:pt x="195" y="394"/>
                  </a:cubicBezTo>
                  <a:cubicBezTo>
                    <a:pt x="377" y="394"/>
                    <a:pt x="712" y="116"/>
                    <a:pt x="712" y="61"/>
                  </a:cubicBezTo>
                  <a:cubicBezTo>
                    <a:pt x="705" y="17"/>
                    <a:pt x="648" y="1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1824075" y="1119550"/>
              <a:ext cx="32975" cy="7525"/>
            </a:xfrm>
            <a:custGeom>
              <a:avLst/>
              <a:gdLst/>
              <a:ahLst/>
              <a:cxnLst/>
              <a:rect l="l" t="t" r="r" b="b"/>
              <a:pathLst>
                <a:path w="1319" h="301" extrusionOk="0">
                  <a:moveTo>
                    <a:pt x="740" y="1"/>
                  </a:moveTo>
                  <a:cubicBezTo>
                    <a:pt x="350" y="1"/>
                    <a:pt x="276" y="62"/>
                    <a:pt x="1" y="292"/>
                  </a:cubicBezTo>
                  <a:cubicBezTo>
                    <a:pt x="124" y="297"/>
                    <a:pt x="222" y="300"/>
                    <a:pt x="305" y="300"/>
                  </a:cubicBezTo>
                  <a:cubicBezTo>
                    <a:pt x="619" y="300"/>
                    <a:pt x="741" y="251"/>
                    <a:pt x="1319" y="20"/>
                  </a:cubicBezTo>
                  <a:cubicBezTo>
                    <a:pt x="1067" y="9"/>
                    <a:pt x="882" y="1"/>
                    <a:pt x="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5537500" y="1001100"/>
              <a:ext cx="19900" cy="8700"/>
            </a:xfrm>
            <a:custGeom>
              <a:avLst/>
              <a:gdLst/>
              <a:ahLst/>
              <a:cxnLst/>
              <a:rect l="l" t="t" r="r" b="b"/>
              <a:pathLst>
                <a:path w="796" h="348" extrusionOk="0">
                  <a:moveTo>
                    <a:pt x="504" y="1"/>
                  </a:moveTo>
                  <a:cubicBezTo>
                    <a:pt x="322" y="1"/>
                    <a:pt x="17" y="154"/>
                    <a:pt x="0" y="239"/>
                  </a:cubicBezTo>
                  <a:cubicBezTo>
                    <a:pt x="0" y="306"/>
                    <a:pt x="55" y="325"/>
                    <a:pt x="111" y="325"/>
                  </a:cubicBezTo>
                  <a:cubicBezTo>
                    <a:pt x="160" y="325"/>
                    <a:pt x="211" y="311"/>
                    <a:pt x="230" y="301"/>
                  </a:cubicBezTo>
                  <a:cubicBezTo>
                    <a:pt x="245" y="291"/>
                    <a:pt x="264" y="287"/>
                    <a:pt x="284" y="287"/>
                  </a:cubicBezTo>
                  <a:cubicBezTo>
                    <a:pt x="348" y="287"/>
                    <a:pt x="424" y="327"/>
                    <a:pt x="440" y="343"/>
                  </a:cubicBezTo>
                  <a:cubicBezTo>
                    <a:pt x="448" y="346"/>
                    <a:pt x="459" y="347"/>
                    <a:pt x="472" y="347"/>
                  </a:cubicBezTo>
                  <a:cubicBezTo>
                    <a:pt x="551" y="347"/>
                    <a:pt x="696" y="296"/>
                    <a:pt x="733" y="260"/>
                  </a:cubicBezTo>
                  <a:cubicBezTo>
                    <a:pt x="795" y="239"/>
                    <a:pt x="733" y="134"/>
                    <a:pt x="607" y="29"/>
                  </a:cubicBezTo>
                  <a:cubicBezTo>
                    <a:pt x="583" y="9"/>
                    <a:pt x="547" y="1"/>
                    <a:pt x="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2946625" y="787300"/>
              <a:ext cx="14575" cy="10550"/>
            </a:xfrm>
            <a:custGeom>
              <a:avLst/>
              <a:gdLst/>
              <a:ahLst/>
              <a:cxnLst/>
              <a:rect l="l" t="t" r="r" b="b"/>
              <a:pathLst>
                <a:path w="583" h="422" extrusionOk="0">
                  <a:moveTo>
                    <a:pt x="403" y="0"/>
                  </a:moveTo>
                  <a:cubicBezTo>
                    <a:pt x="395" y="0"/>
                    <a:pt x="386" y="1"/>
                    <a:pt x="377" y="3"/>
                  </a:cubicBezTo>
                  <a:cubicBezTo>
                    <a:pt x="168" y="24"/>
                    <a:pt x="1" y="233"/>
                    <a:pt x="1" y="296"/>
                  </a:cubicBezTo>
                  <a:cubicBezTo>
                    <a:pt x="1" y="338"/>
                    <a:pt x="168" y="421"/>
                    <a:pt x="356" y="421"/>
                  </a:cubicBezTo>
                  <a:cubicBezTo>
                    <a:pt x="536" y="421"/>
                    <a:pt x="583" y="0"/>
                    <a:pt x="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5707500" y="1003400"/>
              <a:ext cx="26700" cy="7250"/>
            </a:xfrm>
            <a:custGeom>
              <a:avLst/>
              <a:gdLst/>
              <a:ahLst/>
              <a:cxnLst/>
              <a:rect l="l" t="t" r="r" b="b"/>
              <a:pathLst>
                <a:path w="1068" h="290" extrusionOk="0">
                  <a:moveTo>
                    <a:pt x="231" y="0"/>
                  </a:moveTo>
                  <a:cubicBezTo>
                    <a:pt x="0" y="0"/>
                    <a:pt x="0" y="230"/>
                    <a:pt x="63" y="272"/>
                  </a:cubicBezTo>
                  <a:cubicBezTo>
                    <a:pt x="67" y="284"/>
                    <a:pt x="91" y="289"/>
                    <a:pt x="128" y="289"/>
                  </a:cubicBezTo>
                  <a:cubicBezTo>
                    <a:pt x="285" y="289"/>
                    <a:pt x="681" y="197"/>
                    <a:pt x="816" y="147"/>
                  </a:cubicBezTo>
                  <a:cubicBezTo>
                    <a:pt x="963" y="126"/>
                    <a:pt x="1068" y="63"/>
                    <a:pt x="1068" y="42"/>
                  </a:cubicBezTo>
                  <a:cubicBezTo>
                    <a:pt x="1068" y="42"/>
                    <a:pt x="482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1963225" y="771675"/>
              <a:ext cx="27225" cy="9425"/>
            </a:xfrm>
            <a:custGeom>
              <a:avLst/>
              <a:gdLst/>
              <a:ahLst/>
              <a:cxnLst/>
              <a:rect l="l" t="t" r="r" b="b"/>
              <a:pathLst>
                <a:path w="1089" h="377" extrusionOk="0">
                  <a:moveTo>
                    <a:pt x="565" y="0"/>
                  </a:moveTo>
                  <a:cubicBezTo>
                    <a:pt x="440" y="0"/>
                    <a:pt x="168" y="167"/>
                    <a:pt x="84" y="230"/>
                  </a:cubicBezTo>
                  <a:cubicBezTo>
                    <a:pt x="0" y="314"/>
                    <a:pt x="84" y="377"/>
                    <a:pt x="251" y="377"/>
                  </a:cubicBezTo>
                  <a:cubicBezTo>
                    <a:pt x="398" y="377"/>
                    <a:pt x="753" y="314"/>
                    <a:pt x="712" y="293"/>
                  </a:cubicBezTo>
                  <a:cubicBezTo>
                    <a:pt x="691" y="293"/>
                    <a:pt x="900" y="188"/>
                    <a:pt x="984" y="147"/>
                  </a:cubicBezTo>
                  <a:cubicBezTo>
                    <a:pt x="1067" y="105"/>
                    <a:pt x="1088" y="42"/>
                    <a:pt x="1067" y="21"/>
                  </a:cubicBezTo>
                  <a:cubicBezTo>
                    <a:pt x="1025" y="0"/>
                    <a:pt x="691" y="0"/>
                    <a:pt x="5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5680825" y="1106450"/>
              <a:ext cx="25650" cy="7475"/>
            </a:xfrm>
            <a:custGeom>
              <a:avLst/>
              <a:gdLst/>
              <a:ahLst/>
              <a:cxnLst/>
              <a:rect l="l" t="t" r="r" b="b"/>
              <a:pathLst>
                <a:path w="1026" h="299" extrusionOk="0">
                  <a:moveTo>
                    <a:pt x="314" y="0"/>
                  </a:moveTo>
                  <a:cubicBezTo>
                    <a:pt x="147" y="0"/>
                    <a:pt x="0" y="21"/>
                    <a:pt x="0" y="63"/>
                  </a:cubicBezTo>
                  <a:cubicBezTo>
                    <a:pt x="0" y="84"/>
                    <a:pt x="502" y="272"/>
                    <a:pt x="712" y="293"/>
                  </a:cubicBezTo>
                  <a:cubicBezTo>
                    <a:pt x="729" y="297"/>
                    <a:pt x="746" y="298"/>
                    <a:pt x="761" y="298"/>
                  </a:cubicBezTo>
                  <a:cubicBezTo>
                    <a:pt x="938" y="298"/>
                    <a:pt x="1026" y="101"/>
                    <a:pt x="1026" y="63"/>
                  </a:cubicBezTo>
                  <a:cubicBezTo>
                    <a:pt x="984" y="0"/>
                    <a:pt x="502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5427650" y="1116900"/>
              <a:ext cx="20425" cy="7350"/>
            </a:xfrm>
            <a:custGeom>
              <a:avLst/>
              <a:gdLst/>
              <a:ahLst/>
              <a:cxnLst/>
              <a:rect l="l" t="t" r="r" b="b"/>
              <a:pathLst>
                <a:path w="817" h="294" extrusionOk="0">
                  <a:moveTo>
                    <a:pt x="523" y="1"/>
                  </a:moveTo>
                  <a:cubicBezTo>
                    <a:pt x="377" y="1"/>
                    <a:pt x="0" y="168"/>
                    <a:pt x="0" y="210"/>
                  </a:cubicBezTo>
                  <a:cubicBezTo>
                    <a:pt x="0" y="273"/>
                    <a:pt x="398" y="294"/>
                    <a:pt x="523" y="294"/>
                  </a:cubicBezTo>
                  <a:cubicBezTo>
                    <a:pt x="649" y="294"/>
                    <a:pt x="795" y="252"/>
                    <a:pt x="816" y="210"/>
                  </a:cubicBezTo>
                  <a:lnTo>
                    <a:pt x="816" y="189"/>
                  </a:lnTo>
                  <a:lnTo>
                    <a:pt x="816" y="126"/>
                  </a:lnTo>
                  <a:cubicBezTo>
                    <a:pt x="795" y="63"/>
                    <a:pt x="649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5675075" y="1124225"/>
              <a:ext cx="21475" cy="13100"/>
            </a:xfrm>
            <a:custGeom>
              <a:avLst/>
              <a:gdLst/>
              <a:ahLst/>
              <a:cxnLst/>
              <a:rect l="l" t="t" r="r" b="b"/>
              <a:pathLst>
                <a:path w="859" h="524" extrusionOk="0">
                  <a:moveTo>
                    <a:pt x="774" y="1"/>
                  </a:moveTo>
                  <a:cubicBezTo>
                    <a:pt x="377" y="1"/>
                    <a:pt x="314" y="314"/>
                    <a:pt x="0" y="524"/>
                  </a:cubicBezTo>
                  <a:cubicBezTo>
                    <a:pt x="795" y="524"/>
                    <a:pt x="858" y="461"/>
                    <a:pt x="7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5221025" y="1163450"/>
              <a:ext cx="36125" cy="3700"/>
            </a:xfrm>
            <a:custGeom>
              <a:avLst/>
              <a:gdLst/>
              <a:ahLst/>
              <a:cxnLst/>
              <a:rect l="l" t="t" r="r" b="b"/>
              <a:pathLst>
                <a:path w="1445" h="148" extrusionOk="0">
                  <a:moveTo>
                    <a:pt x="524" y="1"/>
                  </a:moveTo>
                  <a:cubicBezTo>
                    <a:pt x="231" y="1"/>
                    <a:pt x="0" y="22"/>
                    <a:pt x="0" y="43"/>
                  </a:cubicBezTo>
                  <a:cubicBezTo>
                    <a:pt x="21" y="85"/>
                    <a:pt x="272" y="147"/>
                    <a:pt x="544" y="147"/>
                  </a:cubicBezTo>
                  <a:lnTo>
                    <a:pt x="816" y="126"/>
                  </a:lnTo>
                  <a:lnTo>
                    <a:pt x="1068" y="105"/>
                  </a:lnTo>
                  <a:cubicBezTo>
                    <a:pt x="1444" y="22"/>
                    <a:pt x="816" y="1"/>
                    <a:pt x="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5294775" y="1197975"/>
              <a:ext cx="20950" cy="8400"/>
            </a:xfrm>
            <a:custGeom>
              <a:avLst/>
              <a:gdLst/>
              <a:ahLst/>
              <a:cxnLst/>
              <a:rect l="l" t="t" r="r" b="b"/>
              <a:pathLst>
                <a:path w="838" h="336" extrusionOk="0">
                  <a:moveTo>
                    <a:pt x="210" y="1"/>
                  </a:moveTo>
                  <a:cubicBezTo>
                    <a:pt x="63" y="22"/>
                    <a:pt x="1" y="210"/>
                    <a:pt x="1" y="252"/>
                  </a:cubicBezTo>
                  <a:cubicBezTo>
                    <a:pt x="1" y="315"/>
                    <a:pt x="398" y="336"/>
                    <a:pt x="545" y="336"/>
                  </a:cubicBezTo>
                  <a:cubicBezTo>
                    <a:pt x="712" y="336"/>
                    <a:pt x="838" y="294"/>
                    <a:pt x="817" y="210"/>
                  </a:cubicBezTo>
                  <a:cubicBezTo>
                    <a:pt x="796" y="168"/>
                    <a:pt x="356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5459025" y="1110925"/>
              <a:ext cx="34025" cy="3400"/>
            </a:xfrm>
            <a:custGeom>
              <a:avLst/>
              <a:gdLst/>
              <a:ahLst/>
              <a:cxnLst/>
              <a:rect l="l" t="t" r="r" b="b"/>
              <a:pathLst>
                <a:path w="1361" h="136" extrusionOk="0">
                  <a:moveTo>
                    <a:pt x="548" y="1"/>
                  </a:moveTo>
                  <a:cubicBezTo>
                    <a:pt x="449" y="1"/>
                    <a:pt x="364" y="3"/>
                    <a:pt x="315" y="10"/>
                  </a:cubicBezTo>
                  <a:cubicBezTo>
                    <a:pt x="126" y="51"/>
                    <a:pt x="1" y="114"/>
                    <a:pt x="1" y="135"/>
                  </a:cubicBezTo>
                  <a:lnTo>
                    <a:pt x="942" y="135"/>
                  </a:lnTo>
                  <a:cubicBezTo>
                    <a:pt x="1235" y="114"/>
                    <a:pt x="1361" y="72"/>
                    <a:pt x="1235" y="30"/>
                  </a:cubicBezTo>
                  <a:cubicBezTo>
                    <a:pt x="1117" y="16"/>
                    <a:pt x="789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726700" y="954225"/>
              <a:ext cx="15800" cy="5850"/>
            </a:xfrm>
            <a:custGeom>
              <a:avLst/>
              <a:gdLst/>
              <a:ahLst/>
              <a:cxnLst/>
              <a:rect l="l" t="t" r="r" b="b"/>
              <a:pathLst>
                <a:path w="632" h="234" extrusionOk="0">
                  <a:moveTo>
                    <a:pt x="485" y="0"/>
                  </a:moveTo>
                  <a:cubicBezTo>
                    <a:pt x="338" y="0"/>
                    <a:pt x="87" y="147"/>
                    <a:pt x="25" y="210"/>
                  </a:cubicBezTo>
                  <a:cubicBezTo>
                    <a:pt x="0" y="222"/>
                    <a:pt x="32" y="234"/>
                    <a:pt x="99" y="234"/>
                  </a:cubicBezTo>
                  <a:cubicBezTo>
                    <a:pt x="149" y="234"/>
                    <a:pt x="217" y="227"/>
                    <a:pt x="297" y="210"/>
                  </a:cubicBezTo>
                  <a:cubicBezTo>
                    <a:pt x="485" y="147"/>
                    <a:pt x="631" y="0"/>
                    <a:pt x="4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5666325" y="844300"/>
              <a:ext cx="12950" cy="5325"/>
            </a:xfrm>
            <a:custGeom>
              <a:avLst/>
              <a:gdLst/>
              <a:ahLst/>
              <a:cxnLst/>
              <a:rect l="l" t="t" r="r" b="b"/>
              <a:pathLst>
                <a:path w="518" h="213" extrusionOk="0">
                  <a:moveTo>
                    <a:pt x="198" y="1"/>
                  </a:moveTo>
                  <a:cubicBezTo>
                    <a:pt x="47" y="1"/>
                    <a:pt x="0" y="91"/>
                    <a:pt x="57" y="129"/>
                  </a:cubicBezTo>
                  <a:cubicBezTo>
                    <a:pt x="99" y="192"/>
                    <a:pt x="266" y="213"/>
                    <a:pt x="392" y="213"/>
                  </a:cubicBezTo>
                  <a:cubicBezTo>
                    <a:pt x="518" y="213"/>
                    <a:pt x="413" y="24"/>
                    <a:pt x="246" y="3"/>
                  </a:cubicBezTo>
                  <a:cubicBezTo>
                    <a:pt x="229" y="2"/>
                    <a:pt x="213" y="1"/>
                    <a:pt x="1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747175" y="929125"/>
              <a:ext cx="24100" cy="10000"/>
            </a:xfrm>
            <a:custGeom>
              <a:avLst/>
              <a:gdLst/>
              <a:ahLst/>
              <a:cxnLst/>
              <a:rect l="l" t="t" r="r" b="b"/>
              <a:pathLst>
                <a:path w="964" h="400" extrusionOk="0">
                  <a:moveTo>
                    <a:pt x="566" y="0"/>
                  </a:moveTo>
                  <a:lnTo>
                    <a:pt x="398" y="63"/>
                  </a:lnTo>
                  <a:lnTo>
                    <a:pt x="231" y="105"/>
                  </a:lnTo>
                  <a:cubicBezTo>
                    <a:pt x="84" y="251"/>
                    <a:pt x="1" y="377"/>
                    <a:pt x="1" y="398"/>
                  </a:cubicBezTo>
                  <a:cubicBezTo>
                    <a:pt x="2" y="399"/>
                    <a:pt x="6" y="400"/>
                    <a:pt x="12" y="400"/>
                  </a:cubicBezTo>
                  <a:cubicBezTo>
                    <a:pt x="87" y="400"/>
                    <a:pt x="475" y="290"/>
                    <a:pt x="649" y="251"/>
                  </a:cubicBezTo>
                  <a:cubicBezTo>
                    <a:pt x="838" y="188"/>
                    <a:pt x="963" y="126"/>
                    <a:pt x="963" y="105"/>
                  </a:cubicBezTo>
                  <a:cubicBezTo>
                    <a:pt x="963" y="84"/>
                    <a:pt x="817" y="42"/>
                    <a:pt x="5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5542200" y="1165550"/>
              <a:ext cx="15725" cy="8400"/>
            </a:xfrm>
            <a:custGeom>
              <a:avLst/>
              <a:gdLst/>
              <a:ahLst/>
              <a:cxnLst/>
              <a:rect l="l" t="t" r="r" b="b"/>
              <a:pathLst>
                <a:path w="629" h="336" extrusionOk="0">
                  <a:moveTo>
                    <a:pt x="210" y="1"/>
                  </a:moveTo>
                  <a:cubicBezTo>
                    <a:pt x="84" y="1"/>
                    <a:pt x="1" y="42"/>
                    <a:pt x="21" y="126"/>
                  </a:cubicBezTo>
                  <a:cubicBezTo>
                    <a:pt x="21" y="168"/>
                    <a:pt x="356" y="335"/>
                    <a:pt x="503" y="335"/>
                  </a:cubicBezTo>
                  <a:cubicBezTo>
                    <a:pt x="607" y="314"/>
                    <a:pt x="628" y="126"/>
                    <a:pt x="628" y="63"/>
                  </a:cubicBezTo>
                  <a:cubicBezTo>
                    <a:pt x="628" y="21"/>
                    <a:pt x="314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5051025" y="1208950"/>
              <a:ext cx="11575" cy="10050"/>
            </a:xfrm>
            <a:custGeom>
              <a:avLst/>
              <a:gdLst/>
              <a:ahLst/>
              <a:cxnLst/>
              <a:rect l="l" t="t" r="r" b="b"/>
              <a:pathLst>
                <a:path w="463" h="402" extrusionOk="0">
                  <a:moveTo>
                    <a:pt x="196" y="1"/>
                  </a:moveTo>
                  <a:cubicBezTo>
                    <a:pt x="193" y="1"/>
                    <a:pt x="191" y="1"/>
                    <a:pt x="189" y="1"/>
                  </a:cubicBezTo>
                  <a:cubicBezTo>
                    <a:pt x="84" y="1"/>
                    <a:pt x="0" y="169"/>
                    <a:pt x="0" y="210"/>
                  </a:cubicBezTo>
                  <a:cubicBezTo>
                    <a:pt x="0" y="273"/>
                    <a:pt x="126" y="357"/>
                    <a:pt x="314" y="399"/>
                  </a:cubicBezTo>
                  <a:cubicBezTo>
                    <a:pt x="321" y="401"/>
                    <a:pt x="328" y="401"/>
                    <a:pt x="334" y="401"/>
                  </a:cubicBezTo>
                  <a:cubicBezTo>
                    <a:pt x="462" y="401"/>
                    <a:pt x="297" y="1"/>
                    <a:pt x="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5645250" y="1176400"/>
              <a:ext cx="11525" cy="8525"/>
            </a:xfrm>
            <a:custGeom>
              <a:avLst/>
              <a:gdLst/>
              <a:ahLst/>
              <a:cxnLst/>
              <a:rect l="l" t="t" r="r" b="b"/>
              <a:pathLst>
                <a:path w="461" h="341" extrusionOk="0">
                  <a:moveTo>
                    <a:pt x="334" y="1"/>
                  </a:moveTo>
                  <a:cubicBezTo>
                    <a:pt x="285" y="1"/>
                    <a:pt x="226" y="14"/>
                    <a:pt x="168" y="48"/>
                  </a:cubicBezTo>
                  <a:cubicBezTo>
                    <a:pt x="1" y="132"/>
                    <a:pt x="63" y="341"/>
                    <a:pt x="189" y="341"/>
                  </a:cubicBezTo>
                  <a:cubicBezTo>
                    <a:pt x="356" y="341"/>
                    <a:pt x="461" y="152"/>
                    <a:pt x="461" y="69"/>
                  </a:cubicBezTo>
                  <a:cubicBezTo>
                    <a:pt x="461" y="31"/>
                    <a:pt x="408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5854475" y="795725"/>
              <a:ext cx="20950" cy="4225"/>
            </a:xfrm>
            <a:custGeom>
              <a:avLst/>
              <a:gdLst/>
              <a:ahLst/>
              <a:cxnLst/>
              <a:rect l="l" t="t" r="r" b="b"/>
              <a:pathLst>
                <a:path w="838" h="169" extrusionOk="0">
                  <a:moveTo>
                    <a:pt x="252" y="1"/>
                  </a:moveTo>
                  <a:cubicBezTo>
                    <a:pt x="85" y="1"/>
                    <a:pt x="1" y="63"/>
                    <a:pt x="85" y="147"/>
                  </a:cubicBezTo>
                  <a:cubicBezTo>
                    <a:pt x="114" y="162"/>
                    <a:pt x="186" y="169"/>
                    <a:pt x="272" y="169"/>
                  </a:cubicBezTo>
                  <a:cubicBezTo>
                    <a:pt x="428" y="169"/>
                    <a:pt x="631" y="146"/>
                    <a:pt x="712" y="105"/>
                  </a:cubicBezTo>
                  <a:cubicBezTo>
                    <a:pt x="838" y="63"/>
                    <a:pt x="399" y="1"/>
                    <a:pt x="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5675700" y="1113975"/>
              <a:ext cx="9850" cy="9200"/>
            </a:xfrm>
            <a:custGeom>
              <a:avLst/>
              <a:gdLst/>
              <a:ahLst/>
              <a:cxnLst/>
              <a:rect l="l" t="t" r="r" b="b"/>
              <a:pathLst>
                <a:path w="394" h="368" extrusionOk="0">
                  <a:moveTo>
                    <a:pt x="261" y="1"/>
                  </a:moveTo>
                  <a:cubicBezTo>
                    <a:pt x="166" y="1"/>
                    <a:pt x="0" y="310"/>
                    <a:pt x="38" y="348"/>
                  </a:cubicBezTo>
                  <a:cubicBezTo>
                    <a:pt x="52" y="361"/>
                    <a:pt x="71" y="367"/>
                    <a:pt x="94" y="367"/>
                  </a:cubicBezTo>
                  <a:cubicBezTo>
                    <a:pt x="175" y="367"/>
                    <a:pt x="298" y="292"/>
                    <a:pt x="331" y="243"/>
                  </a:cubicBezTo>
                  <a:cubicBezTo>
                    <a:pt x="394" y="201"/>
                    <a:pt x="352" y="97"/>
                    <a:pt x="289" y="13"/>
                  </a:cubicBezTo>
                  <a:cubicBezTo>
                    <a:pt x="281" y="5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5327725" y="1140950"/>
              <a:ext cx="22000" cy="3700"/>
            </a:xfrm>
            <a:custGeom>
              <a:avLst/>
              <a:gdLst/>
              <a:ahLst/>
              <a:cxnLst/>
              <a:rect l="l" t="t" r="r" b="b"/>
              <a:pathLst>
                <a:path w="880" h="148" extrusionOk="0">
                  <a:moveTo>
                    <a:pt x="532" y="0"/>
                  </a:moveTo>
                  <a:cubicBezTo>
                    <a:pt x="362" y="0"/>
                    <a:pt x="160" y="23"/>
                    <a:pt x="105" y="64"/>
                  </a:cubicBezTo>
                  <a:cubicBezTo>
                    <a:pt x="1" y="106"/>
                    <a:pt x="461" y="148"/>
                    <a:pt x="650" y="148"/>
                  </a:cubicBezTo>
                  <a:cubicBezTo>
                    <a:pt x="859" y="148"/>
                    <a:pt x="880" y="85"/>
                    <a:pt x="754" y="22"/>
                  </a:cubicBezTo>
                  <a:cubicBezTo>
                    <a:pt x="710" y="7"/>
                    <a:pt x="626" y="0"/>
                    <a:pt x="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5422425" y="1131550"/>
              <a:ext cx="25650" cy="2650"/>
            </a:xfrm>
            <a:custGeom>
              <a:avLst/>
              <a:gdLst/>
              <a:ahLst/>
              <a:cxnLst/>
              <a:rect l="l" t="t" r="r" b="b"/>
              <a:pathLst>
                <a:path w="1026" h="106" extrusionOk="0">
                  <a:moveTo>
                    <a:pt x="335" y="1"/>
                  </a:moveTo>
                  <a:cubicBezTo>
                    <a:pt x="167" y="1"/>
                    <a:pt x="0" y="1"/>
                    <a:pt x="0" y="21"/>
                  </a:cubicBezTo>
                  <a:cubicBezTo>
                    <a:pt x="0" y="42"/>
                    <a:pt x="502" y="63"/>
                    <a:pt x="691" y="105"/>
                  </a:cubicBezTo>
                  <a:cubicBezTo>
                    <a:pt x="858" y="105"/>
                    <a:pt x="1025" y="42"/>
                    <a:pt x="1025" y="21"/>
                  </a:cubicBezTo>
                  <a:cubicBezTo>
                    <a:pt x="1025" y="1"/>
                    <a:pt x="523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864875" y="1087100"/>
              <a:ext cx="18325" cy="3150"/>
            </a:xfrm>
            <a:custGeom>
              <a:avLst/>
              <a:gdLst/>
              <a:ahLst/>
              <a:cxnLst/>
              <a:rect l="l" t="t" r="r" b="b"/>
              <a:pathLst>
                <a:path w="733" h="126" extrusionOk="0">
                  <a:moveTo>
                    <a:pt x="231" y="0"/>
                  </a:moveTo>
                  <a:cubicBezTo>
                    <a:pt x="105" y="0"/>
                    <a:pt x="1" y="21"/>
                    <a:pt x="1" y="42"/>
                  </a:cubicBezTo>
                  <a:cubicBezTo>
                    <a:pt x="1" y="63"/>
                    <a:pt x="398" y="126"/>
                    <a:pt x="503" y="126"/>
                  </a:cubicBezTo>
                  <a:cubicBezTo>
                    <a:pt x="628" y="105"/>
                    <a:pt x="733" y="42"/>
                    <a:pt x="733" y="21"/>
                  </a:cubicBezTo>
                  <a:cubicBezTo>
                    <a:pt x="733" y="0"/>
                    <a:pt x="356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390200" y="1206300"/>
              <a:ext cx="12950" cy="8250"/>
            </a:xfrm>
            <a:custGeom>
              <a:avLst/>
              <a:gdLst/>
              <a:ahLst/>
              <a:cxnLst/>
              <a:rect l="l" t="t" r="r" b="b"/>
              <a:pathLst>
                <a:path w="518" h="330" extrusionOk="0">
                  <a:moveTo>
                    <a:pt x="439" y="0"/>
                  </a:moveTo>
                  <a:cubicBezTo>
                    <a:pt x="365" y="0"/>
                    <a:pt x="196" y="114"/>
                    <a:pt x="99" y="191"/>
                  </a:cubicBezTo>
                  <a:cubicBezTo>
                    <a:pt x="1" y="273"/>
                    <a:pt x="18" y="330"/>
                    <a:pt x="112" y="330"/>
                  </a:cubicBezTo>
                  <a:cubicBezTo>
                    <a:pt x="137" y="330"/>
                    <a:pt x="168" y="325"/>
                    <a:pt x="204" y="316"/>
                  </a:cubicBezTo>
                  <a:cubicBezTo>
                    <a:pt x="351" y="296"/>
                    <a:pt x="518" y="65"/>
                    <a:pt x="455" y="3"/>
                  </a:cubicBezTo>
                  <a:cubicBezTo>
                    <a:pt x="450" y="1"/>
                    <a:pt x="445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5817875" y="768450"/>
              <a:ext cx="14675" cy="7950"/>
            </a:xfrm>
            <a:custGeom>
              <a:avLst/>
              <a:gdLst/>
              <a:ahLst/>
              <a:cxnLst/>
              <a:rect l="l" t="t" r="r" b="b"/>
              <a:pathLst>
                <a:path w="587" h="318" extrusionOk="0">
                  <a:moveTo>
                    <a:pt x="510" y="1"/>
                  </a:moveTo>
                  <a:cubicBezTo>
                    <a:pt x="472" y="1"/>
                    <a:pt x="422" y="42"/>
                    <a:pt x="356" y="108"/>
                  </a:cubicBezTo>
                  <a:lnTo>
                    <a:pt x="272" y="150"/>
                  </a:lnTo>
                  <a:lnTo>
                    <a:pt x="189" y="213"/>
                  </a:lnTo>
                  <a:cubicBezTo>
                    <a:pt x="84" y="213"/>
                    <a:pt x="0" y="234"/>
                    <a:pt x="0" y="255"/>
                  </a:cubicBezTo>
                  <a:cubicBezTo>
                    <a:pt x="0" y="296"/>
                    <a:pt x="293" y="317"/>
                    <a:pt x="398" y="317"/>
                  </a:cubicBezTo>
                  <a:cubicBezTo>
                    <a:pt x="523" y="317"/>
                    <a:pt x="586" y="108"/>
                    <a:pt x="565" y="45"/>
                  </a:cubicBezTo>
                  <a:cubicBezTo>
                    <a:pt x="550" y="15"/>
                    <a:pt x="532" y="1"/>
                    <a:pt x="5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5513425" y="1213150"/>
              <a:ext cx="18350" cy="3275"/>
            </a:xfrm>
            <a:custGeom>
              <a:avLst/>
              <a:gdLst/>
              <a:ahLst/>
              <a:cxnLst/>
              <a:rect l="l" t="t" r="r" b="b"/>
              <a:pathLst>
                <a:path w="734" h="131" extrusionOk="0">
                  <a:moveTo>
                    <a:pt x="231" y="1"/>
                  </a:moveTo>
                  <a:cubicBezTo>
                    <a:pt x="105" y="1"/>
                    <a:pt x="1" y="22"/>
                    <a:pt x="1" y="42"/>
                  </a:cubicBezTo>
                  <a:cubicBezTo>
                    <a:pt x="1" y="79"/>
                    <a:pt x="266" y="130"/>
                    <a:pt x="433" y="130"/>
                  </a:cubicBezTo>
                  <a:cubicBezTo>
                    <a:pt x="459" y="130"/>
                    <a:pt x="483" y="129"/>
                    <a:pt x="503" y="126"/>
                  </a:cubicBezTo>
                  <a:cubicBezTo>
                    <a:pt x="628" y="105"/>
                    <a:pt x="733" y="42"/>
                    <a:pt x="733" y="22"/>
                  </a:cubicBezTo>
                  <a:cubicBezTo>
                    <a:pt x="733" y="1"/>
                    <a:pt x="356" y="1"/>
                    <a:pt x="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3776250" y="751475"/>
              <a:ext cx="9450" cy="8700"/>
            </a:xfrm>
            <a:custGeom>
              <a:avLst/>
              <a:gdLst/>
              <a:ahLst/>
              <a:cxnLst/>
              <a:rect l="l" t="t" r="r" b="b"/>
              <a:pathLst>
                <a:path w="378" h="348" extrusionOk="0">
                  <a:moveTo>
                    <a:pt x="325" y="0"/>
                  </a:moveTo>
                  <a:cubicBezTo>
                    <a:pt x="260" y="0"/>
                    <a:pt x="112" y="111"/>
                    <a:pt x="63" y="159"/>
                  </a:cubicBezTo>
                  <a:cubicBezTo>
                    <a:pt x="21" y="243"/>
                    <a:pt x="0" y="285"/>
                    <a:pt x="21" y="306"/>
                  </a:cubicBezTo>
                  <a:cubicBezTo>
                    <a:pt x="42" y="306"/>
                    <a:pt x="231" y="348"/>
                    <a:pt x="314" y="348"/>
                  </a:cubicBezTo>
                  <a:cubicBezTo>
                    <a:pt x="377" y="348"/>
                    <a:pt x="377" y="139"/>
                    <a:pt x="356" y="34"/>
                  </a:cubicBezTo>
                  <a:cubicBezTo>
                    <a:pt x="356" y="10"/>
                    <a:pt x="344" y="0"/>
                    <a:pt x="3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5772875" y="1002250"/>
              <a:ext cx="13625" cy="2750"/>
            </a:xfrm>
            <a:custGeom>
              <a:avLst/>
              <a:gdLst/>
              <a:ahLst/>
              <a:cxnLst/>
              <a:rect l="l" t="t" r="r" b="b"/>
              <a:pathLst>
                <a:path w="545" h="110" extrusionOk="0">
                  <a:moveTo>
                    <a:pt x="233" y="0"/>
                  </a:moveTo>
                  <a:cubicBezTo>
                    <a:pt x="216" y="0"/>
                    <a:pt x="201" y="1"/>
                    <a:pt x="189" y="4"/>
                  </a:cubicBezTo>
                  <a:cubicBezTo>
                    <a:pt x="85" y="4"/>
                    <a:pt x="1" y="67"/>
                    <a:pt x="1" y="88"/>
                  </a:cubicBezTo>
                  <a:cubicBezTo>
                    <a:pt x="1" y="109"/>
                    <a:pt x="273" y="109"/>
                    <a:pt x="377" y="109"/>
                  </a:cubicBezTo>
                  <a:cubicBezTo>
                    <a:pt x="482" y="109"/>
                    <a:pt x="545" y="88"/>
                    <a:pt x="545" y="67"/>
                  </a:cubicBezTo>
                  <a:cubicBezTo>
                    <a:pt x="527" y="49"/>
                    <a:pt x="339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5622750" y="1173400"/>
              <a:ext cx="7875" cy="3725"/>
            </a:xfrm>
            <a:custGeom>
              <a:avLst/>
              <a:gdLst/>
              <a:ahLst/>
              <a:cxnLst/>
              <a:rect l="l" t="t" r="r" b="b"/>
              <a:pathLst>
                <a:path w="315" h="149" extrusionOk="0">
                  <a:moveTo>
                    <a:pt x="64" y="0"/>
                  </a:moveTo>
                  <a:cubicBezTo>
                    <a:pt x="22" y="0"/>
                    <a:pt x="1" y="42"/>
                    <a:pt x="43" y="126"/>
                  </a:cubicBezTo>
                  <a:cubicBezTo>
                    <a:pt x="67" y="142"/>
                    <a:pt x="112" y="149"/>
                    <a:pt x="159" y="149"/>
                  </a:cubicBezTo>
                  <a:cubicBezTo>
                    <a:pt x="235" y="149"/>
                    <a:pt x="315" y="131"/>
                    <a:pt x="315" y="105"/>
                  </a:cubicBezTo>
                  <a:cubicBezTo>
                    <a:pt x="315" y="42"/>
                    <a:pt x="126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5180750" y="1192225"/>
              <a:ext cx="13625" cy="2750"/>
            </a:xfrm>
            <a:custGeom>
              <a:avLst/>
              <a:gdLst/>
              <a:ahLst/>
              <a:cxnLst/>
              <a:rect l="l" t="t" r="r" b="b"/>
              <a:pathLst>
                <a:path w="545" h="110" extrusionOk="0">
                  <a:moveTo>
                    <a:pt x="168" y="1"/>
                  </a:moveTo>
                  <a:cubicBezTo>
                    <a:pt x="63" y="1"/>
                    <a:pt x="0" y="22"/>
                    <a:pt x="0" y="43"/>
                  </a:cubicBezTo>
                  <a:cubicBezTo>
                    <a:pt x="0" y="61"/>
                    <a:pt x="202" y="110"/>
                    <a:pt x="311" y="110"/>
                  </a:cubicBezTo>
                  <a:cubicBezTo>
                    <a:pt x="329" y="110"/>
                    <a:pt x="344" y="108"/>
                    <a:pt x="356" y="105"/>
                  </a:cubicBezTo>
                  <a:cubicBezTo>
                    <a:pt x="461" y="105"/>
                    <a:pt x="544" y="43"/>
                    <a:pt x="544" y="22"/>
                  </a:cubicBezTo>
                  <a:cubicBezTo>
                    <a:pt x="544" y="1"/>
                    <a:pt x="272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5740450" y="956325"/>
              <a:ext cx="3700" cy="12050"/>
            </a:xfrm>
            <a:custGeom>
              <a:avLst/>
              <a:gdLst/>
              <a:ahLst/>
              <a:cxnLst/>
              <a:rect l="l" t="t" r="r" b="b"/>
              <a:pathLst>
                <a:path w="148" h="482" extrusionOk="0">
                  <a:moveTo>
                    <a:pt x="22" y="0"/>
                  </a:moveTo>
                  <a:cubicBezTo>
                    <a:pt x="1" y="0"/>
                    <a:pt x="1" y="251"/>
                    <a:pt x="1" y="335"/>
                  </a:cubicBezTo>
                  <a:cubicBezTo>
                    <a:pt x="22" y="419"/>
                    <a:pt x="42" y="481"/>
                    <a:pt x="63" y="481"/>
                  </a:cubicBezTo>
                  <a:cubicBezTo>
                    <a:pt x="105" y="481"/>
                    <a:pt x="147" y="251"/>
                    <a:pt x="126" y="147"/>
                  </a:cubicBezTo>
                  <a:cubicBezTo>
                    <a:pt x="105" y="63"/>
                    <a:pt x="42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5574625" y="1164500"/>
              <a:ext cx="3700" cy="7875"/>
            </a:xfrm>
            <a:custGeom>
              <a:avLst/>
              <a:gdLst/>
              <a:ahLst/>
              <a:cxnLst/>
              <a:rect l="l" t="t" r="r" b="b"/>
              <a:pathLst>
                <a:path w="148" h="315" extrusionOk="0">
                  <a:moveTo>
                    <a:pt x="43" y="1"/>
                  </a:moveTo>
                  <a:cubicBezTo>
                    <a:pt x="1" y="1"/>
                    <a:pt x="1" y="168"/>
                    <a:pt x="1" y="210"/>
                  </a:cubicBezTo>
                  <a:cubicBezTo>
                    <a:pt x="1" y="273"/>
                    <a:pt x="43" y="315"/>
                    <a:pt x="64" y="315"/>
                  </a:cubicBezTo>
                  <a:cubicBezTo>
                    <a:pt x="85" y="315"/>
                    <a:pt x="147" y="168"/>
                    <a:pt x="147" y="105"/>
                  </a:cubicBezTo>
                  <a:cubicBezTo>
                    <a:pt x="105" y="22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5164525" y="1163450"/>
              <a:ext cx="3175" cy="9975"/>
            </a:xfrm>
            <a:custGeom>
              <a:avLst/>
              <a:gdLst/>
              <a:ahLst/>
              <a:cxnLst/>
              <a:rect l="l" t="t" r="r" b="b"/>
              <a:pathLst>
                <a:path w="127" h="399" extrusionOk="0">
                  <a:moveTo>
                    <a:pt x="43" y="1"/>
                  </a:moveTo>
                  <a:cubicBezTo>
                    <a:pt x="1" y="22"/>
                    <a:pt x="1" y="168"/>
                    <a:pt x="1" y="252"/>
                  </a:cubicBezTo>
                  <a:cubicBezTo>
                    <a:pt x="1" y="336"/>
                    <a:pt x="1" y="398"/>
                    <a:pt x="43" y="398"/>
                  </a:cubicBezTo>
                  <a:cubicBezTo>
                    <a:pt x="63" y="398"/>
                    <a:pt x="126" y="210"/>
                    <a:pt x="105" y="126"/>
                  </a:cubicBezTo>
                  <a:cubicBezTo>
                    <a:pt x="105" y="43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763925" y="1000775"/>
              <a:ext cx="8900" cy="2650"/>
            </a:xfrm>
            <a:custGeom>
              <a:avLst/>
              <a:gdLst/>
              <a:ahLst/>
              <a:cxnLst/>
              <a:rect l="l" t="t" r="r" b="b"/>
              <a:pathLst>
                <a:path w="356" h="106" extrusionOk="0">
                  <a:moveTo>
                    <a:pt x="105" y="1"/>
                  </a:moveTo>
                  <a:cubicBezTo>
                    <a:pt x="21" y="1"/>
                    <a:pt x="0" y="42"/>
                    <a:pt x="0" y="63"/>
                  </a:cubicBezTo>
                  <a:cubicBezTo>
                    <a:pt x="0" y="105"/>
                    <a:pt x="189" y="105"/>
                    <a:pt x="251" y="105"/>
                  </a:cubicBezTo>
                  <a:cubicBezTo>
                    <a:pt x="293" y="105"/>
                    <a:pt x="356" y="63"/>
                    <a:pt x="356" y="42"/>
                  </a:cubicBezTo>
                  <a:cubicBezTo>
                    <a:pt x="356" y="22"/>
                    <a:pt x="168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748225" y="1001300"/>
              <a:ext cx="8925" cy="2650"/>
            </a:xfrm>
            <a:custGeom>
              <a:avLst/>
              <a:gdLst/>
              <a:ahLst/>
              <a:cxnLst/>
              <a:rect l="l" t="t" r="r" b="b"/>
              <a:pathLst>
                <a:path w="357" h="106" extrusionOk="0">
                  <a:moveTo>
                    <a:pt x="105" y="1"/>
                  </a:moveTo>
                  <a:cubicBezTo>
                    <a:pt x="63" y="1"/>
                    <a:pt x="1" y="21"/>
                    <a:pt x="1" y="42"/>
                  </a:cubicBezTo>
                  <a:cubicBezTo>
                    <a:pt x="1" y="84"/>
                    <a:pt x="189" y="105"/>
                    <a:pt x="252" y="105"/>
                  </a:cubicBezTo>
                  <a:cubicBezTo>
                    <a:pt x="314" y="105"/>
                    <a:pt x="356" y="42"/>
                    <a:pt x="356" y="21"/>
                  </a:cubicBezTo>
                  <a:cubicBezTo>
                    <a:pt x="356" y="1"/>
                    <a:pt x="168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681275" y="1002350"/>
              <a:ext cx="8400" cy="2650"/>
            </a:xfrm>
            <a:custGeom>
              <a:avLst/>
              <a:gdLst/>
              <a:ahLst/>
              <a:cxnLst/>
              <a:rect l="l" t="t" r="r" b="b"/>
              <a:pathLst>
                <a:path w="336" h="106" extrusionOk="0">
                  <a:moveTo>
                    <a:pt x="105" y="0"/>
                  </a:moveTo>
                  <a:cubicBezTo>
                    <a:pt x="42" y="0"/>
                    <a:pt x="0" y="42"/>
                    <a:pt x="0" y="63"/>
                  </a:cubicBezTo>
                  <a:cubicBezTo>
                    <a:pt x="0" y="84"/>
                    <a:pt x="168" y="105"/>
                    <a:pt x="231" y="105"/>
                  </a:cubicBezTo>
                  <a:cubicBezTo>
                    <a:pt x="314" y="105"/>
                    <a:pt x="335" y="63"/>
                    <a:pt x="335" y="21"/>
                  </a:cubicBezTo>
                  <a:cubicBezTo>
                    <a:pt x="335" y="0"/>
                    <a:pt x="147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5563650" y="1169725"/>
              <a:ext cx="4200" cy="7875"/>
            </a:xfrm>
            <a:custGeom>
              <a:avLst/>
              <a:gdLst/>
              <a:ahLst/>
              <a:cxnLst/>
              <a:rect l="l" t="t" r="r" b="b"/>
              <a:pathLst>
                <a:path w="168" h="315" extrusionOk="0">
                  <a:moveTo>
                    <a:pt x="105" y="1"/>
                  </a:moveTo>
                  <a:cubicBezTo>
                    <a:pt x="84" y="1"/>
                    <a:pt x="0" y="189"/>
                    <a:pt x="21" y="252"/>
                  </a:cubicBezTo>
                  <a:cubicBezTo>
                    <a:pt x="63" y="294"/>
                    <a:pt x="105" y="315"/>
                    <a:pt x="126" y="315"/>
                  </a:cubicBezTo>
                  <a:cubicBezTo>
                    <a:pt x="168" y="315"/>
                    <a:pt x="168" y="168"/>
                    <a:pt x="168" y="106"/>
                  </a:cubicBezTo>
                  <a:cubicBezTo>
                    <a:pt x="168" y="43"/>
                    <a:pt x="126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5561025" y="1006000"/>
              <a:ext cx="8325" cy="4500"/>
            </a:xfrm>
            <a:custGeom>
              <a:avLst/>
              <a:gdLst/>
              <a:ahLst/>
              <a:cxnLst/>
              <a:rect l="l" t="t" r="r" b="b"/>
              <a:pathLst>
                <a:path w="333" h="180" extrusionOk="0">
                  <a:moveTo>
                    <a:pt x="210" y="1"/>
                  </a:moveTo>
                  <a:lnTo>
                    <a:pt x="105" y="22"/>
                  </a:lnTo>
                  <a:cubicBezTo>
                    <a:pt x="1" y="64"/>
                    <a:pt x="126" y="147"/>
                    <a:pt x="231" y="168"/>
                  </a:cubicBezTo>
                  <a:cubicBezTo>
                    <a:pt x="250" y="176"/>
                    <a:pt x="265" y="179"/>
                    <a:pt x="277" y="179"/>
                  </a:cubicBezTo>
                  <a:cubicBezTo>
                    <a:pt x="332" y="179"/>
                    <a:pt x="317" y="108"/>
                    <a:pt x="231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760775" y="1066175"/>
              <a:ext cx="8400" cy="2250"/>
            </a:xfrm>
            <a:custGeom>
              <a:avLst/>
              <a:gdLst/>
              <a:ahLst/>
              <a:cxnLst/>
              <a:rect l="l" t="t" r="r" b="b"/>
              <a:pathLst>
                <a:path w="336" h="90" extrusionOk="0">
                  <a:moveTo>
                    <a:pt x="105" y="0"/>
                  </a:moveTo>
                  <a:cubicBezTo>
                    <a:pt x="64" y="0"/>
                    <a:pt x="1" y="21"/>
                    <a:pt x="1" y="42"/>
                  </a:cubicBezTo>
                  <a:cubicBezTo>
                    <a:pt x="1" y="59"/>
                    <a:pt x="124" y="89"/>
                    <a:pt x="193" y="89"/>
                  </a:cubicBezTo>
                  <a:cubicBezTo>
                    <a:pt x="210" y="89"/>
                    <a:pt x="223" y="88"/>
                    <a:pt x="231" y="84"/>
                  </a:cubicBezTo>
                  <a:cubicBezTo>
                    <a:pt x="315" y="84"/>
                    <a:pt x="336" y="42"/>
                    <a:pt x="336" y="21"/>
                  </a:cubicBezTo>
                  <a:cubicBezTo>
                    <a:pt x="336" y="0"/>
                    <a:pt x="168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5792750" y="940625"/>
              <a:ext cx="2650" cy="9450"/>
            </a:xfrm>
            <a:custGeom>
              <a:avLst/>
              <a:gdLst/>
              <a:ahLst/>
              <a:cxnLst/>
              <a:rect l="l" t="t" r="r" b="b"/>
              <a:pathLst>
                <a:path w="106" h="378" extrusionOk="0">
                  <a:moveTo>
                    <a:pt x="22" y="0"/>
                  </a:moveTo>
                  <a:cubicBezTo>
                    <a:pt x="1" y="0"/>
                    <a:pt x="1" y="168"/>
                    <a:pt x="1" y="251"/>
                  </a:cubicBezTo>
                  <a:cubicBezTo>
                    <a:pt x="1" y="335"/>
                    <a:pt x="1" y="377"/>
                    <a:pt x="22" y="377"/>
                  </a:cubicBezTo>
                  <a:cubicBezTo>
                    <a:pt x="43" y="377"/>
                    <a:pt x="106" y="210"/>
                    <a:pt x="106" y="126"/>
                  </a:cubicBezTo>
                  <a:cubicBezTo>
                    <a:pt x="106" y="42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818325" y="1088000"/>
              <a:ext cx="8400" cy="2775"/>
            </a:xfrm>
            <a:custGeom>
              <a:avLst/>
              <a:gdLst/>
              <a:ahLst/>
              <a:cxnLst/>
              <a:rect l="l" t="t" r="r" b="b"/>
              <a:pathLst>
                <a:path w="336" h="111" extrusionOk="0">
                  <a:moveTo>
                    <a:pt x="150" y="0"/>
                  </a:moveTo>
                  <a:cubicBezTo>
                    <a:pt x="133" y="0"/>
                    <a:pt x="117" y="2"/>
                    <a:pt x="105" y="6"/>
                  </a:cubicBezTo>
                  <a:cubicBezTo>
                    <a:pt x="21" y="6"/>
                    <a:pt x="0" y="48"/>
                    <a:pt x="0" y="90"/>
                  </a:cubicBezTo>
                  <a:cubicBezTo>
                    <a:pt x="0" y="110"/>
                    <a:pt x="189" y="110"/>
                    <a:pt x="231" y="110"/>
                  </a:cubicBezTo>
                  <a:cubicBezTo>
                    <a:pt x="293" y="110"/>
                    <a:pt x="335" y="90"/>
                    <a:pt x="335" y="48"/>
                  </a:cubicBezTo>
                  <a:cubicBezTo>
                    <a:pt x="335" y="31"/>
                    <a:pt x="22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5672975" y="943250"/>
              <a:ext cx="2125" cy="4200"/>
            </a:xfrm>
            <a:custGeom>
              <a:avLst/>
              <a:gdLst/>
              <a:ahLst/>
              <a:cxnLst/>
              <a:rect l="l" t="t" r="r" b="b"/>
              <a:pathLst>
                <a:path w="85" h="168" extrusionOk="0">
                  <a:moveTo>
                    <a:pt x="42" y="0"/>
                  </a:moveTo>
                  <a:cubicBezTo>
                    <a:pt x="42" y="0"/>
                    <a:pt x="21" y="105"/>
                    <a:pt x="0" y="126"/>
                  </a:cubicBezTo>
                  <a:cubicBezTo>
                    <a:pt x="0" y="146"/>
                    <a:pt x="42" y="167"/>
                    <a:pt x="42" y="167"/>
                  </a:cubicBezTo>
                  <a:cubicBezTo>
                    <a:pt x="84" y="167"/>
                    <a:pt x="84" y="63"/>
                    <a:pt x="84" y="42"/>
                  </a:cubicBezTo>
                  <a:cubicBezTo>
                    <a:pt x="84" y="21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5833575" y="925975"/>
              <a:ext cx="2100" cy="4725"/>
            </a:xfrm>
            <a:custGeom>
              <a:avLst/>
              <a:gdLst/>
              <a:ahLst/>
              <a:cxnLst/>
              <a:rect l="l" t="t" r="r" b="b"/>
              <a:pathLst>
                <a:path w="84" h="189" extrusionOk="0">
                  <a:moveTo>
                    <a:pt x="63" y="1"/>
                  </a:moveTo>
                  <a:cubicBezTo>
                    <a:pt x="42" y="1"/>
                    <a:pt x="0" y="84"/>
                    <a:pt x="0" y="126"/>
                  </a:cubicBezTo>
                  <a:cubicBezTo>
                    <a:pt x="0" y="168"/>
                    <a:pt x="63" y="189"/>
                    <a:pt x="63" y="189"/>
                  </a:cubicBezTo>
                  <a:cubicBezTo>
                    <a:pt x="84" y="189"/>
                    <a:pt x="84" y="84"/>
                    <a:pt x="84" y="63"/>
                  </a:cubicBezTo>
                  <a:cubicBezTo>
                    <a:pt x="84" y="21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701150" y="1011775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84" y="0"/>
                  </a:moveTo>
                  <a:cubicBezTo>
                    <a:pt x="21" y="0"/>
                    <a:pt x="0" y="21"/>
                    <a:pt x="0" y="21"/>
                  </a:cubicBezTo>
                  <a:cubicBezTo>
                    <a:pt x="0" y="42"/>
                    <a:pt x="84" y="84"/>
                    <a:pt x="126" y="84"/>
                  </a:cubicBezTo>
                  <a:cubicBezTo>
                    <a:pt x="189" y="84"/>
                    <a:pt x="210" y="21"/>
                    <a:pt x="210" y="21"/>
                  </a:cubicBezTo>
                  <a:cubicBezTo>
                    <a:pt x="210" y="0"/>
                    <a:pt x="105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1827725" y="105525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51" y="0"/>
                  </a:moveTo>
                  <a:cubicBezTo>
                    <a:pt x="20" y="0"/>
                    <a:pt x="1" y="19"/>
                    <a:pt x="1" y="19"/>
                  </a:cubicBezTo>
                  <a:lnTo>
                    <a:pt x="106" y="123"/>
                  </a:lnTo>
                  <a:cubicBezTo>
                    <a:pt x="147" y="144"/>
                    <a:pt x="168" y="144"/>
                    <a:pt x="168" y="144"/>
                  </a:cubicBezTo>
                  <a:cubicBezTo>
                    <a:pt x="168" y="144"/>
                    <a:pt x="127" y="60"/>
                    <a:pt x="106" y="19"/>
                  </a:cubicBezTo>
                  <a:cubicBezTo>
                    <a:pt x="85" y="5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1779600" y="1056675"/>
              <a:ext cx="4225" cy="3225"/>
            </a:xfrm>
            <a:custGeom>
              <a:avLst/>
              <a:gdLst/>
              <a:ahLst/>
              <a:cxnLst/>
              <a:rect l="l" t="t" r="r" b="b"/>
              <a:pathLst>
                <a:path w="169" h="129" extrusionOk="0">
                  <a:moveTo>
                    <a:pt x="145" y="0"/>
                  </a:moveTo>
                  <a:cubicBezTo>
                    <a:pt x="130" y="0"/>
                    <a:pt x="59" y="69"/>
                    <a:pt x="22" y="87"/>
                  </a:cubicBezTo>
                  <a:cubicBezTo>
                    <a:pt x="1" y="108"/>
                    <a:pt x="1" y="129"/>
                    <a:pt x="1" y="129"/>
                  </a:cubicBezTo>
                  <a:cubicBezTo>
                    <a:pt x="43" y="129"/>
                    <a:pt x="106" y="87"/>
                    <a:pt x="147" y="87"/>
                  </a:cubicBezTo>
                  <a:cubicBezTo>
                    <a:pt x="168" y="66"/>
                    <a:pt x="147" y="3"/>
                    <a:pt x="147" y="3"/>
                  </a:cubicBezTo>
                  <a:cubicBezTo>
                    <a:pt x="147" y="1"/>
                    <a:pt x="14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1693300" y="1038450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42" y="0"/>
                  </a:moveTo>
                  <a:cubicBezTo>
                    <a:pt x="1" y="0"/>
                    <a:pt x="1" y="105"/>
                    <a:pt x="1" y="126"/>
                  </a:cubicBezTo>
                  <a:cubicBezTo>
                    <a:pt x="1" y="168"/>
                    <a:pt x="42" y="188"/>
                    <a:pt x="42" y="188"/>
                  </a:cubicBezTo>
                  <a:cubicBezTo>
                    <a:pt x="42" y="188"/>
                    <a:pt x="63" y="105"/>
                    <a:pt x="84" y="63"/>
                  </a:cubicBezTo>
                  <a:cubicBezTo>
                    <a:pt x="84" y="21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817350" y="912375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63" y="1"/>
                  </a:moveTo>
                  <a:cubicBezTo>
                    <a:pt x="63" y="1"/>
                    <a:pt x="21" y="84"/>
                    <a:pt x="0" y="126"/>
                  </a:cubicBezTo>
                  <a:cubicBezTo>
                    <a:pt x="0" y="147"/>
                    <a:pt x="63" y="189"/>
                    <a:pt x="63" y="189"/>
                  </a:cubicBezTo>
                  <a:cubicBezTo>
                    <a:pt x="84" y="189"/>
                    <a:pt x="84" y="84"/>
                    <a:pt x="84" y="42"/>
                  </a:cubicBezTo>
                  <a:cubicBezTo>
                    <a:pt x="84" y="21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1961125" y="781600"/>
              <a:ext cx="3675" cy="3275"/>
            </a:xfrm>
            <a:custGeom>
              <a:avLst/>
              <a:gdLst/>
              <a:ahLst/>
              <a:cxnLst/>
              <a:rect l="l" t="t" r="r" b="b"/>
              <a:pathLst>
                <a:path w="147" h="131" extrusionOk="0">
                  <a:moveTo>
                    <a:pt x="147" y="1"/>
                  </a:moveTo>
                  <a:lnTo>
                    <a:pt x="147" y="1"/>
                  </a:lnTo>
                  <a:cubicBezTo>
                    <a:pt x="147" y="1"/>
                    <a:pt x="42" y="22"/>
                    <a:pt x="21" y="42"/>
                  </a:cubicBezTo>
                  <a:cubicBezTo>
                    <a:pt x="0" y="84"/>
                    <a:pt x="21" y="126"/>
                    <a:pt x="21" y="126"/>
                  </a:cubicBezTo>
                  <a:cubicBezTo>
                    <a:pt x="21" y="129"/>
                    <a:pt x="23" y="130"/>
                    <a:pt x="26" y="130"/>
                  </a:cubicBezTo>
                  <a:cubicBezTo>
                    <a:pt x="43" y="130"/>
                    <a:pt x="108" y="79"/>
                    <a:pt x="126" y="42"/>
                  </a:cubicBezTo>
                  <a:cubicBezTo>
                    <a:pt x="147" y="22"/>
                    <a:pt x="147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751950" y="992925"/>
              <a:ext cx="4225" cy="3250"/>
            </a:xfrm>
            <a:custGeom>
              <a:avLst/>
              <a:gdLst/>
              <a:ahLst/>
              <a:cxnLst/>
              <a:rect l="l" t="t" r="r" b="b"/>
              <a:pathLst>
                <a:path w="169" h="130" extrusionOk="0">
                  <a:moveTo>
                    <a:pt x="168" y="1"/>
                  </a:moveTo>
                  <a:cubicBezTo>
                    <a:pt x="168" y="1"/>
                    <a:pt x="64" y="43"/>
                    <a:pt x="22" y="43"/>
                  </a:cubicBezTo>
                  <a:cubicBezTo>
                    <a:pt x="1" y="64"/>
                    <a:pt x="22" y="126"/>
                    <a:pt x="22" y="126"/>
                  </a:cubicBezTo>
                  <a:cubicBezTo>
                    <a:pt x="22" y="129"/>
                    <a:pt x="23" y="130"/>
                    <a:pt x="25" y="130"/>
                  </a:cubicBezTo>
                  <a:cubicBezTo>
                    <a:pt x="39" y="130"/>
                    <a:pt x="108" y="61"/>
                    <a:pt x="126" y="43"/>
                  </a:cubicBezTo>
                  <a:cubicBezTo>
                    <a:pt x="168" y="22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5756150" y="989175"/>
              <a:ext cx="3675" cy="3775"/>
            </a:xfrm>
            <a:custGeom>
              <a:avLst/>
              <a:gdLst/>
              <a:ahLst/>
              <a:cxnLst/>
              <a:rect l="l" t="t" r="r" b="b"/>
              <a:pathLst>
                <a:path w="147" h="151" extrusionOk="0">
                  <a:moveTo>
                    <a:pt x="123" y="1"/>
                  </a:moveTo>
                  <a:cubicBezTo>
                    <a:pt x="108" y="1"/>
                    <a:pt x="40" y="69"/>
                    <a:pt x="21" y="88"/>
                  </a:cubicBezTo>
                  <a:cubicBezTo>
                    <a:pt x="0" y="109"/>
                    <a:pt x="0" y="151"/>
                    <a:pt x="0" y="151"/>
                  </a:cubicBezTo>
                  <a:cubicBezTo>
                    <a:pt x="0" y="151"/>
                    <a:pt x="105" y="88"/>
                    <a:pt x="126" y="88"/>
                  </a:cubicBezTo>
                  <a:cubicBezTo>
                    <a:pt x="147" y="67"/>
                    <a:pt x="126" y="46"/>
                    <a:pt x="126" y="4"/>
                  </a:cubicBezTo>
                  <a:cubicBezTo>
                    <a:pt x="126" y="2"/>
                    <a:pt x="125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776475" y="1059900"/>
              <a:ext cx="4200" cy="3750"/>
            </a:xfrm>
            <a:custGeom>
              <a:avLst/>
              <a:gdLst/>
              <a:ahLst/>
              <a:cxnLst/>
              <a:rect l="l" t="t" r="r" b="b"/>
              <a:pathLst>
                <a:path w="168" h="150" extrusionOk="0">
                  <a:moveTo>
                    <a:pt x="168" y="0"/>
                  </a:moveTo>
                  <a:cubicBezTo>
                    <a:pt x="168" y="0"/>
                    <a:pt x="63" y="63"/>
                    <a:pt x="21" y="63"/>
                  </a:cubicBezTo>
                  <a:cubicBezTo>
                    <a:pt x="0" y="84"/>
                    <a:pt x="21" y="146"/>
                    <a:pt x="21" y="146"/>
                  </a:cubicBezTo>
                  <a:cubicBezTo>
                    <a:pt x="21" y="149"/>
                    <a:pt x="22" y="150"/>
                    <a:pt x="24" y="150"/>
                  </a:cubicBezTo>
                  <a:cubicBezTo>
                    <a:pt x="39" y="150"/>
                    <a:pt x="107" y="81"/>
                    <a:pt x="126" y="63"/>
                  </a:cubicBezTo>
                  <a:cubicBezTo>
                    <a:pt x="168" y="42"/>
                    <a:pt x="168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670350" y="1027450"/>
              <a:ext cx="2125" cy="4750"/>
            </a:xfrm>
            <a:custGeom>
              <a:avLst/>
              <a:gdLst/>
              <a:ahLst/>
              <a:cxnLst/>
              <a:rect l="l" t="t" r="r" b="b"/>
              <a:pathLst>
                <a:path w="85" h="190" extrusionOk="0">
                  <a:moveTo>
                    <a:pt x="43" y="1"/>
                  </a:moveTo>
                  <a:cubicBezTo>
                    <a:pt x="22" y="1"/>
                    <a:pt x="1" y="84"/>
                    <a:pt x="1" y="126"/>
                  </a:cubicBezTo>
                  <a:cubicBezTo>
                    <a:pt x="1" y="147"/>
                    <a:pt x="43" y="189"/>
                    <a:pt x="43" y="189"/>
                  </a:cubicBezTo>
                  <a:cubicBezTo>
                    <a:pt x="85" y="189"/>
                    <a:pt x="85" y="84"/>
                    <a:pt x="85" y="43"/>
                  </a:cubicBezTo>
                  <a:cubicBezTo>
                    <a:pt x="85" y="22"/>
                    <a:pt x="43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844475" y="1086050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63" y="0"/>
                  </a:moveTo>
                  <a:cubicBezTo>
                    <a:pt x="63" y="0"/>
                    <a:pt x="21" y="105"/>
                    <a:pt x="1" y="126"/>
                  </a:cubicBezTo>
                  <a:cubicBezTo>
                    <a:pt x="1" y="168"/>
                    <a:pt x="63" y="188"/>
                    <a:pt x="63" y="188"/>
                  </a:cubicBezTo>
                  <a:cubicBezTo>
                    <a:pt x="84" y="188"/>
                    <a:pt x="84" y="84"/>
                    <a:pt x="84" y="63"/>
                  </a:cubicBezTo>
                  <a:cubicBezTo>
                    <a:pt x="84" y="21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777000" y="1088125"/>
              <a:ext cx="2125" cy="4750"/>
            </a:xfrm>
            <a:custGeom>
              <a:avLst/>
              <a:gdLst/>
              <a:ahLst/>
              <a:cxnLst/>
              <a:rect l="l" t="t" r="r" b="b"/>
              <a:pathLst>
                <a:path w="85" h="190" extrusionOk="0">
                  <a:moveTo>
                    <a:pt x="63" y="1"/>
                  </a:moveTo>
                  <a:cubicBezTo>
                    <a:pt x="63" y="1"/>
                    <a:pt x="42" y="85"/>
                    <a:pt x="0" y="126"/>
                  </a:cubicBezTo>
                  <a:cubicBezTo>
                    <a:pt x="0" y="168"/>
                    <a:pt x="63" y="189"/>
                    <a:pt x="63" y="189"/>
                  </a:cubicBezTo>
                  <a:cubicBezTo>
                    <a:pt x="84" y="189"/>
                    <a:pt x="84" y="85"/>
                    <a:pt x="84" y="43"/>
                  </a:cubicBezTo>
                  <a:cubicBezTo>
                    <a:pt x="84" y="22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4" name="Google Shape;944;p40"/>
          <p:cNvPicPr preferRelativeResize="0"/>
          <p:nvPr/>
        </p:nvPicPr>
        <p:blipFill rotWithShape="1">
          <a:blip r:embed="rId3"/>
          <a:srcRect l="23890" r="26067"/>
          <a:stretch>
            <a:fillRect/>
          </a:stretch>
        </p:blipFill>
        <p:spPr>
          <a:xfrm>
            <a:off x="6476" y="43394"/>
            <a:ext cx="38312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40"/>
          <p:cNvSpPr/>
          <p:nvPr/>
        </p:nvSpPr>
        <p:spPr>
          <a:xfrm>
            <a:off x="178231" y="224725"/>
            <a:ext cx="3438573" cy="4812223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roup 96"/>
          <p:cNvGrpSpPr/>
          <p:nvPr/>
        </p:nvGrpSpPr>
        <p:grpSpPr>
          <a:xfrm flipH="1">
            <a:off x="5343596" y="1350717"/>
            <a:ext cx="1162785" cy="2251457"/>
            <a:chOff x="4276111" y="2364368"/>
            <a:chExt cx="2269298" cy="3001942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4287500" y="2364368"/>
              <a:ext cx="2257909" cy="154859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76111" y="3912962"/>
              <a:ext cx="2267808" cy="162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276111" y="3912962"/>
              <a:ext cx="2217189" cy="14533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54"/>
          <p:cNvGrpSpPr/>
          <p:nvPr/>
        </p:nvGrpSpPr>
        <p:grpSpPr>
          <a:xfrm>
            <a:off x="6507144" y="1349356"/>
            <a:ext cx="1162785" cy="2251457"/>
            <a:chOff x="4276111" y="2364368"/>
            <a:chExt cx="2269298" cy="3001942"/>
          </a:xfrm>
        </p:grpSpPr>
        <p:cxnSp>
          <p:nvCxnSpPr>
            <p:cNvPr id="102" name="Straight Connector 78"/>
            <p:cNvCxnSpPr/>
            <p:nvPr/>
          </p:nvCxnSpPr>
          <p:spPr>
            <a:xfrm flipV="1">
              <a:off x="4287500" y="2364368"/>
              <a:ext cx="2257909" cy="154859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79"/>
            <p:cNvCxnSpPr/>
            <p:nvPr/>
          </p:nvCxnSpPr>
          <p:spPr>
            <a:xfrm>
              <a:off x="4276111" y="3912962"/>
              <a:ext cx="2267808" cy="162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80"/>
            <p:cNvCxnSpPr/>
            <p:nvPr/>
          </p:nvCxnSpPr>
          <p:spPr>
            <a:xfrm>
              <a:off x="4276111" y="3912962"/>
              <a:ext cx="2217189" cy="14533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Oval 104"/>
          <p:cNvSpPr/>
          <p:nvPr/>
        </p:nvSpPr>
        <p:spPr>
          <a:xfrm>
            <a:off x="7741091" y="1014053"/>
            <a:ext cx="540060" cy="5400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06" name="Oval 105"/>
          <p:cNvSpPr/>
          <p:nvPr/>
        </p:nvSpPr>
        <p:spPr>
          <a:xfrm>
            <a:off x="7741091" y="3488190"/>
            <a:ext cx="540060" cy="5400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07" name="Oval 106"/>
          <p:cNvSpPr/>
          <p:nvPr/>
        </p:nvSpPr>
        <p:spPr>
          <a:xfrm>
            <a:off x="4760062" y="965583"/>
            <a:ext cx="540060" cy="5400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08" name="Oval 107"/>
          <p:cNvSpPr/>
          <p:nvPr/>
        </p:nvSpPr>
        <p:spPr>
          <a:xfrm>
            <a:off x="4727547" y="3488190"/>
            <a:ext cx="540060" cy="5400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09" name="Oval 108"/>
          <p:cNvSpPr/>
          <p:nvPr/>
        </p:nvSpPr>
        <p:spPr>
          <a:xfrm>
            <a:off x="7748920" y="2301720"/>
            <a:ext cx="540060" cy="5400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110" name="Oval 109"/>
          <p:cNvSpPr/>
          <p:nvPr/>
        </p:nvSpPr>
        <p:spPr>
          <a:xfrm>
            <a:off x="4727547" y="2251121"/>
            <a:ext cx="540060" cy="5400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117" name="Group 116"/>
          <p:cNvGrpSpPr/>
          <p:nvPr/>
        </p:nvGrpSpPr>
        <p:grpSpPr>
          <a:xfrm>
            <a:off x="5734003" y="1904863"/>
            <a:ext cx="1583772" cy="1195406"/>
            <a:chOff x="274453" y="312235"/>
            <a:chExt cx="4328793" cy="3267305"/>
          </a:xfrm>
        </p:grpSpPr>
        <p:sp>
          <p:nvSpPr>
            <p:cNvPr id="118" name="Freeform: Shape 117"/>
            <p:cNvSpPr/>
            <p:nvPr/>
          </p:nvSpPr>
          <p:spPr>
            <a:xfrm>
              <a:off x="274453" y="910761"/>
              <a:ext cx="4328793" cy="2668779"/>
            </a:xfrm>
            <a:custGeom>
              <a:avLst/>
              <a:gdLst>
                <a:gd name="connsiteX0" fmla="*/ 3883294 w 4242348"/>
                <a:gd name="connsiteY0" fmla="*/ 1288799 h 2615484"/>
                <a:gd name="connsiteX1" fmla="*/ 3966493 w 4242348"/>
                <a:gd name="connsiteY1" fmla="*/ 1297059 h 2615484"/>
                <a:gd name="connsiteX2" fmla="*/ 3978185 w 4242348"/>
                <a:gd name="connsiteY2" fmla="*/ 1307713 h 2615484"/>
                <a:gd name="connsiteX3" fmla="*/ 3982494 w 4242348"/>
                <a:gd name="connsiteY3" fmla="*/ 1320123 h 2615484"/>
                <a:gd name="connsiteX4" fmla="*/ 3980260 w 4242348"/>
                <a:gd name="connsiteY4" fmla="*/ 1333131 h 2615484"/>
                <a:gd name="connsiteX5" fmla="*/ 3831778 w 4242348"/>
                <a:gd name="connsiteY5" fmla="*/ 1513816 h 2615484"/>
                <a:gd name="connsiteX6" fmla="*/ 3818011 w 4242348"/>
                <a:gd name="connsiteY6" fmla="*/ 1514933 h 2615484"/>
                <a:gd name="connsiteX7" fmla="*/ 3708476 w 4242348"/>
                <a:gd name="connsiteY7" fmla="*/ 1424032 h 2615484"/>
                <a:gd name="connsiteX8" fmla="*/ 3706999 w 4242348"/>
                <a:gd name="connsiteY8" fmla="*/ 1410744 h 2615484"/>
                <a:gd name="connsiteX9" fmla="*/ 3778666 w 4242348"/>
                <a:gd name="connsiteY9" fmla="*/ 1328303 h 2615484"/>
                <a:gd name="connsiteX10" fmla="*/ 3860190 w 4242348"/>
                <a:gd name="connsiteY10" fmla="*/ 1288918 h 2615484"/>
                <a:gd name="connsiteX11" fmla="*/ 3883294 w 4242348"/>
                <a:gd name="connsiteY11" fmla="*/ 1288799 h 2615484"/>
                <a:gd name="connsiteX12" fmla="*/ 361550 w 4242348"/>
                <a:gd name="connsiteY12" fmla="*/ 1288320 h 2615484"/>
                <a:gd name="connsiteX13" fmla="*/ 417934 w 4242348"/>
                <a:gd name="connsiteY13" fmla="*/ 1295423 h 2615484"/>
                <a:gd name="connsiteX14" fmla="*/ 454805 w 4242348"/>
                <a:gd name="connsiteY14" fmla="*/ 1318368 h 2615484"/>
                <a:gd name="connsiteX15" fmla="*/ 536887 w 4242348"/>
                <a:gd name="connsiteY15" fmla="*/ 1412221 h 2615484"/>
                <a:gd name="connsiteX16" fmla="*/ 536128 w 4242348"/>
                <a:gd name="connsiteY16" fmla="*/ 1422437 h 2615484"/>
                <a:gd name="connsiteX17" fmla="*/ 423240 w 4242348"/>
                <a:gd name="connsiteY17" fmla="*/ 1516130 h 2615484"/>
                <a:gd name="connsiteX18" fmla="*/ 411868 w 4242348"/>
                <a:gd name="connsiteY18" fmla="*/ 1514814 h 2615484"/>
                <a:gd name="connsiteX19" fmla="*/ 261910 w 4242348"/>
                <a:gd name="connsiteY19" fmla="*/ 1332573 h 2615484"/>
                <a:gd name="connsiteX20" fmla="*/ 259994 w 4242348"/>
                <a:gd name="connsiteY20" fmla="*/ 1320443 h 2615484"/>
                <a:gd name="connsiteX21" fmla="*/ 263546 w 4242348"/>
                <a:gd name="connsiteY21" fmla="*/ 1310068 h 2615484"/>
                <a:gd name="connsiteX22" fmla="*/ 279148 w 4242348"/>
                <a:gd name="connsiteY22" fmla="*/ 1296261 h 2615484"/>
                <a:gd name="connsiteX23" fmla="*/ 361550 w 4242348"/>
                <a:gd name="connsiteY23" fmla="*/ 1288320 h 2615484"/>
                <a:gd name="connsiteX24" fmla="*/ 390709 w 4242348"/>
                <a:gd name="connsiteY24" fmla="*/ 128605 h 2615484"/>
                <a:gd name="connsiteX25" fmla="*/ 465538 w 4242348"/>
                <a:gd name="connsiteY25" fmla="*/ 156690 h 2615484"/>
                <a:gd name="connsiteX26" fmla="*/ 523318 w 4242348"/>
                <a:gd name="connsiteY26" fmla="*/ 295595 h 2615484"/>
                <a:gd name="connsiteX27" fmla="*/ 517014 w 4242348"/>
                <a:gd name="connsiteY27" fmla="*/ 325682 h 2615484"/>
                <a:gd name="connsiteX28" fmla="*/ 498698 w 4242348"/>
                <a:gd name="connsiteY28" fmla="*/ 409400 h 2615484"/>
                <a:gd name="connsiteX29" fmla="*/ 439361 w 4242348"/>
                <a:gd name="connsiteY29" fmla="*/ 574682 h 2615484"/>
                <a:gd name="connsiteX30" fmla="*/ 435370 w 4242348"/>
                <a:gd name="connsiteY30" fmla="*/ 583700 h 2615484"/>
                <a:gd name="connsiteX31" fmla="*/ 429345 w 4242348"/>
                <a:gd name="connsiteY31" fmla="*/ 659437 h 2615484"/>
                <a:gd name="connsiteX32" fmla="*/ 440837 w 4242348"/>
                <a:gd name="connsiteY32" fmla="*/ 779188 h 2615484"/>
                <a:gd name="connsiteX33" fmla="*/ 424996 w 4242348"/>
                <a:gd name="connsiteY33" fmla="*/ 913744 h 2615484"/>
                <a:gd name="connsiteX34" fmla="*/ 425714 w 4242348"/>
                <a:gd name="connsiteY34" fmla="*/ 922323 h 2615484"/>
                <a:gd name="connsiteX35" fmla="*/ 442713 w 4242348"/>
                <a:gd name="connsiteY35" fmla="*/ 1067572 h 2615484"/>
                <a:gd name="connsiteX36" fmla="*/ 437924 w 4242348"/>
                <a:gd name="connsiteY36" fmla="*/ 1151330 h 2615484"/>
                <a:gd name="connsiteX37" fmla="*/ 427549 w 4242348"/>
                <a:gd name="connsiteY37" fmla="*/ 1161546 h 2615484"/>
                <a:gd name="connsiteX38" fmla="*/ 241677 w 4242348"/>
                <a:gd name="connsiteY38" fmla="*/ 1232974 h 2615484"/>
                <a:gd name="connsiteX39" fmla="*/ 199699 w 4242348"/>
                <a:gd name="connsiteY39" fmla="*/ 1331416 h 2615484"/>
                <a:gd name="connsiteX40" fmla="*/ 235732 w 4242348"/>
                <a:gd name="connsiteY40" fmla="*/ 1417050 h 2615484"/>
                <a:gd name="connsiteX41" fmla="*/ 362666 w 4242348"/>
                <a:gd name="connsiteY41" fmla="*/ 1561182 h 2615484"/>
                <a:gd name="connsiteX42" fmla="*/ 564140 w 4242348"/>
                <a:gd name="connsiteY42" fmla="*/ 1776144 h 2615484"/>
                <a:gd name="connsiteX43" fmla="*/ 617092 w 4242348"/>
                <a:gd name="connsiteY43" fmla="*/ 1824547 h 2615484"/>
                <a:gd name="connsiteX44" fmla="*/ 627148 w 4242348"/>
                <a:gd name="connsiteY44" fmla="*/ 1822233 h 2615484"/>
                <a:gd name="connsiteX45" fmla="*/ 615975 w 4242348"/>
                <a:gd name="connsiteY45" fmla="*/ 1763175 h 2615484"/>
                <a:gd name="connsiteX46" fmla="*/ 442154 w 4242348"/>
                <a:gd name="connsiteY46" fmla="*/ 1551765 h 2615484"/>
                <a:gd name="connsiteX47" fmla="*/ 443830 w 4242348"/>
                <a:gd name="connsiteY47" fmla="*/ 1530137 h 2615484"/>
                <a:gd name="connsiteX48" fmla="*/ 568888 w 4242348"/>
                <a:gd name="connsiteY48" fmla="*/ 1426707 h 2615484"/>
                <a:gd name="connsiteX49" fmla="*/ 569966 w 4242348"/>
                <a:gd name="connsiteY49" fmla="*/ 1413898 h 2615484"/>
                <a:gd name="connsiteX50" fmla="*/ 474197 w 4242348"/>
                <a:gd name="connsiteY50" fmla="*/ 1304083 h 2615484"/>
                <a:gd name="connsiteX51" fmla="*/ 403208 w 4242348"/>
                <a:gd name="connsiteY51" fmla="*/ 1267889 h 2615484"/>
                <a:gd name="connsiteX52" fmla="*/ 286889 w 4242348"/>
                <a:gd name="connsiteY52" fmla="*/ 1271122 h 2615484"/>
                <a:gd name="connsiteX53" fmla="*/ 279626 w 4242348"/>
                <a:gd name="connsiteY53" fmla="*/ 1270523 h 2615484"/>
                <a:gd name="connsiteX54" fmla="*/ 281382 w 4242348"/>
                <a:gd name="connsiteY54" fmla="*/ 1263580 h 2615484"/>
                <a:gd name="connsiteX55" fmla="*/ 344789 w 4242348"/>
                <a:gd name="connsiteY55" fmla="*/ 1215815 h 2615484"/>
                <a:gd name="connsiteX56" fmla="*/ 449975 w 4242348"/>
                <a:gd name="connsiteY56" fmla="*/ 1205879 h 2615484"/>
                <a:gd name="connsiteX57" fmla="*/ 699174 w 4242348"/>
                <a:gd name="connsiteY57" fmla="*/ 1296700 h 2615484"/>
                <a:gd name="connsiteX58" fmla="*/ 868406 w 4242348"/>
                <a:gd name="connsiteY58" fmla="*/ 1453442 h 2615484"/>
                <a:gd name="connsiteX59" fmla="*/ 1099649 w 4242348"/>
                <a:gd name="connsiteY59" fmla="*/ 1611341 h 2615484"/>
                <a:gd name="connsiteX60" fmla="*/ 1288632 w 4242348"/>
                <a:gd name="connsiteY60" fmla="*/ 1675347 h 2615484"/>
                <a:gd name="connsiteX61" fmla="*/ 1439190 w 4242348"/>
                <a:gd name="connsiteY61" fmla="*/ 1702202 h 2615484"/>
                <a:gd name="connsiteX62" fmla="*/ 1580568 w 4242348"/>
                <a:gd name="connsiteY62" fmla="*/ 1724508 h 2615484"/>
                <a:gd name="connsiteX63" fmla="*/ 1762450 w 4242348"/>
                <a:gd name="connsiteY63" fmla="*/ 1766646 h 2615484"/>
                <a:gd name="connsiteX64" fmla="*/ 1855026 w 4242348"/>
                <a:gd name="connsiteY64" fmla="*/ 1811858 h 2615484"/>
                <a:gd name="connsiteX65" fmla="*/ 2052670 w 4242348"/>
                <a:gd name="connsiteY65" fmla="*/ 2002757 h 2615484"/>
                <a:gd name="connsiteX66" fmla="*/ 2117833 w 4242348"/>
                <a:gd name="connsiteY66" fmla="*/ 2150840 h 2615484"/>
                <a:gd name="connsiteX67" fmla="*/ 2121145 w 4242348"/>
                <a:gd name="connsiteY67" fmla="*/ 2155828 h 2615484"/>
                <a:gd name="connsiteX68" fmla="*/ 2125055 w 4242348"/>
                <a:gd name="connsiteY68" fmla="*/ 2150241 h 2615484"/>
                <a:gd name="connsiteX69" fmla="*/ 2355739 w 4242348"/>
                <a:gd name="connsiteY69" fmla="*/ 1831929 h 2615484"/>
                <a:gd name="connsiteX70" fmla="*/ 2472736 w 4242348"/>
                <a:gd name="connsiteY70" fmla="*/ 1769400 h 2615484"/>
                <a:gd name="connsiteX71" fmla="*/ 2557292 w 4242348"/>
                <a:gd name="connsiteY71" fmla="*/ 1745737 h 2615484"/>
                <a:gd name="connsiteX72" fmla="*/ 2645560 w 4242348"/>
                <a:gd name="connsiteY72" fmla="*/ 1727421 h 2615484"/>
                <a:gd name="connsiteX73" fmla="*/ 2743364 w 4242348"/>
                <a:gd name="connsiteY73" fmla="*/ 1711779 h 2615484"/>
                <a:gd name="connsiteX74" fmla="*/ 2855374 w 4242348"/>
                <a:gd name="connsiteY74" fmla="*/ 1693982 h 2615484"/>
                <a:gd name="connsiteX75" fmla="*/ 2939810 w 4242348"/>
                <a:gd name="connsiteY75" fmla="*/ 1678739 h 2615484"/>
                <a:gd name="connsiteX76" fmla="*/ 3032307 w 4242348"/>
                <a:gd name="connsiteY76" fmla="*/ 1654477 h 2615484"/>
                <a:gd name="connsiteX77" fmla="*/ 3398304 w 4242348"/>
                <a:gd name="connsiteY77" fmla="*/ 1431136 h 2615484"/>
                <a:gd name="connsiteX78" fmla="*/ 3526236 w 4242348"/>
                <a:gd name="connsiteY78" fmla="*/ 1310946 h 2615484"/>
                <a:gd name="connsiteX79" fmla="*/ 3672124 w 4242348"/>
                <a:gd name="connsiteY79" fmla="*/ 1224634 h 2615484"/>
                <a:gd name="connsiteX80" fmla="*/ 3836527 w 4242348"/>
                <a:gd name="connsiteY80" fmla="*/ 1207715 h 2615484"/>
                <a:gd name="connsiteX81" fmla="*/ 3895465 w 4242348"/>
                <a:gd name="connsiteY81" fmla="*/ 1215416 h 2615484"/>
                <a:gd name="connsiteX82" fmla="*/ 3961306 w 4242348"/>
                <a:gd name="connsiteY82" fmla="*/ 1263181 h 2615484"/>
                <a:gd name="connsiteX83" fmla="*/ 3963381 w 4242348"/>
                <a:gd name="connsiteY83" fmla="*/ 1270124 h 2615484"/>
                <a:gd name="connsiteX84" fmla="*/ 3955320 w 4242348"/>
                <a:gd name="connsiteY84" fmla="*/ 1271002 h 2615484"/>
                <a:gd name="connsiteX85" fmla="*/ 3859711 w 4242348"/>
                <a:gd name="connsiteY85" fmla="*/ 1265415 h 2615484"/>
                <a:gd name="connsiteX86" fmla="*/ 3772003 w 4242348"/>
                <a:gd name="connsiteY86" fmla="*/ 1300571 h 2615484"/>
                <a:gd name="connsiteX87" fmla="*/ 3670966 w 4242348"/>
                <a:gd name="connsiteY87" fmla="*/ 1416052 h 2615484"/>
                <a:gd name="connsiteX88" fmla="*/ 3674398 w 4242348"/>
                <a:gd name="connsiteY88" fmla="*/ 1426906 h 2615484"/>
                <a:gd name="connsiteX89" fmla="*/ 3801132 w 4242348"/>
                <a:gd name="connsiteY89" fmla="*/ 1531733 h 2615484"/>
                <a:gd name="connsiteX90" fmla="*/ 3802369 w 4242348"/>
                <a:gd name="connsiteY90" fmla="*/ 1549690 h 2615484"/>
                <a:gd name="connsiteX91" fmla="*/ 3626992 w 4242348"/>
                <a:gd name="connsiteY91" fmla="*/ 1762696 h 2615484"/>
                <a:gd name="connsiteX92" fmla="*/ 3614582 w 4242348"/>
                <a:gd name="connsiteY92" fmla="*/ 1819639 h 2615484"/>
                <a:gd name="connsiteX93" fmla="*/ 3627671 w 4242348"/>
                <a:gd name="connsiteY93" fmla="*/ 1822831 h 2615484"/>
                <a:gd name="connsiteX94" fmla="*/ 3843151 w 4242348"/>
                <a:gd name="connsiteY94" fmla="*/ 1603081 h 2615484"/>
                <a:gd name="connsiteX95" fmla="*/ 4000971 w 4242348"/>
                <a:gd name="connsiteY95" fmla="*/ 1424352 h 2615484"/>
                <a:gd name="connsiteX96" fmla="*/ 4041273 w 4242348"/>
                <a:gd name="connsiteY96" fmla="*/ 1346221 h 2615484"/>
                <a:gd name="connsiteX97" fmla="*/ 4018688 w 4242348"/>
                <a:gd name="connsiteY97" fmla="*/ 1254761 h 2615484"/>
                <a:gd name="connsiteX98" fmla="*/ 3908593 w 4242348"/>
                <a:gd name="connsiteY98" fmla="*/ 1174275 h 2615484"/>
                <a:gd name="connsiteX99" fmla="*/ 3814580 w 4242348"/>
                <a:gd name="connsiteY99" fmla="*/ 1161347 h 2615484"/>
                <a:gd name="connsiteX100" fmla="*/ 3804963 w 4242348"/>
                <a:gd name="connsiteY100" fmla="*/ 1155241 h 2615484"/>
                <a:gd name="connsiteX101" fmla="*/ 3798499 w 4242348"/>
                <a:gd name="connsiteY101" fmla="*/ 1017454 h 2615484"/>
                <a:gd name="connsiteX102" fmla="*/ 3811587 w 4242348"/>
                <a:gd name="connsiteY102" fmla="*/ 938524 h 2615484"/>
                <a:gd name="connsiteX103" fmla="*/ 3813582 w 4242348"/>
                <a:gd name="connsiteY103" fmla="*/ 888205 h 2615484"/>
                <a:gd name="connsiteX104" fmla="*/ 3802489 w 4242348"/>
                <a:gd name="connsiteY104" fmla="*/ 714664 h 2615484"/>
                <a:gd name="connsiteX105" fmla="*/ 3823239 w 4242348"/>
                <a:gd name="connsiteY105" fmla="*/ 632023 h 2615484"/>
                <a:gd name="connsiteX106" fmla="*/ 3822401 w 4242348"/>
                <a:gd name="connsiteY106" fmla="*/ 619693 h 2615484"/>
                <a:gd name="connsiteX107" fmla="*/ 3769928 w 4242348"/>
                <a:gd name="connsiteY107" fmla="*/ 490485 h 2615484"/>
                <a:gd name="connsiteX108" fmla="*/ 3731700 w 4242348"/>
                <a:gd name="connsiteY108" fmla="*/ 347390 h 2615484"/>
                <a:gd name="connsiteX109" fmla="*/ 3721086 w 4242348"/>
                <a:gd name="connsiteY109" fmla="*/ 307007 h 2615484"/>
                <a:gd name="connsiteX110" fmla="*/ 3787246 w 4242348"/>
                <a:gd name="connsiteY110" fmla="*/ 149188 h 2615484"/>
                <a:gd name="connsiteX111" fmla="*/ 3932057 w 4242348"/>
                <a:gd name="connsiteY111" fmla="*/ 167863 h 2615484"/>
                <a:gd name="connsiteX112" fmla="*/ 3961545 w 4242348"/>
                <a:gd name="connsiteY112" fmla="*/ 210240 h 2615484"/>
                <a:gd name="connsiteX113" fmla="*/ 4032733 w 4242348"/>
                <a:gd name="connsiteY113" fmla="*/ 322490 h 2615484"/>
                <a:gd name="connsiteX114" fmla="*/ 4105558 w 4242348"/>
                <a:gd name="connsiteY114" fmla="*/ 475401 h 2615484"/>
                <a:gd name="connsiteX115" fmla="*/ 4135406 w 4242348"/>
                <a:gd name="connsiteY115" fmla="*/ 613827 h 2615484"/>
                <a:gd name="connsiteX116" fmla="*/ 4136363 w 4242348"/>
                <a:gd name="connsiteY116" fmla="*/ 656844 h 2615484"/>
                <a:gd name="connsiteX117" fmla="*/ 4154241 w 4242348"/>
                <a:gd name="connsiteY117" fmla="*/ 755565 h 2615484"/>
                <a:gd name="connsiteX118" fmla="*/ 4213418 w 4242348"/>
                <a:gd name="connsiteY118" fmla="*/ 892395 h 2615484"/>
                <a:gd name="connsiteX119" fmla="*/ 4238677 w 4242348"/>
                <a:gd name="connsiteY119" fmla="*/ 978547 h 2615484"/>
                <a:gd name="connsiteX120" fmla="*/ 4242348 w 4242348"/>
                <a:gd name="connsiteY120" fmla="*/ 985331 h 2615484"/>
                <a:gd name="connsiteX121" fmla="*/ 4242269 w 4242348"/>
                <a:gd name="connsiteY121" fmla="*/ 1100094 h 2615484"/>
                <a:gd name="connsiteX122" fmla="*/ 4232612 w 4242348"/>
                <a:gd name="connsiteY122" fmla="*/ 1230859 h 2615484"/>
                <a:gd name="connsiteX123" fmla="*/ 4216211 w 4242348"/>
                <a:gd name="connsiteY123" fmla="*/ 1378742 h 2615484"/>
                <a:gd name="connsiteX124" fmla="*/ 4201886 w 4242348"/>
                <a:gd name="connsiteY124" fmla="*/ 1502444 h 2615484"/>
                <a:gd name="connsiteX125" fmla="*/ 4189875 w 4242348"/>
                <a:gd name="connsiteY125" fmla="*/ 1616489 h 2615484"/>
                <a:gd name="connsiteX126" fmla="*/ 4185326 w 4242348"/>
                <a:gd name="connsiteY126" fmla="*/ 1695818 h 2615484"/>
                <a:gd name="connsiteX127" fmla="*/ 4093827 w 4242348"/>
                <a:gd name="connsiteY127" fmla="*/ 1931728 h 2615484"/>
                <a:gd name="connsiteX128" fmla="*/ 3989119 w 4242348"/>
                <a:gd name="connsiteY128" fmla="*/ 2022430 h 2615484"/>
                <a:gd name="connsiteX129" fmla="*/ 3745387 w 4242348"/>
                <a:gd name="connsiteY129" fmla="*/ 2157664 h 2615484"/>
                <a:gd name="connsiteX130" fmla="*/ 3447665 w 4242348"/>
                <a:gd name="connsiteY130" fmla="*/ 2257981 h 2615484"/>
                <a:gd name="connsiteX131" fmla="*/ 3195753 w 4242348"/>
                <a:gd name="connsiteY131" fmla="*/ 2324222 h 2615484"/>
                <a:gd name="connsiteX132" fmla="*/ 3158523 w 4242348"/>
                <a:gd name="connsiteY132" fmla="*/ 2345291 h 2615484"/>
                <a:gd name="connsiteX133" fmla="*/ 3009402 w 4242348"/>
                <a:gd name="connsiteY133" fmla="*/ 2518433 h 2615484"/>
                <a:gd name="connsiteX134" fmla="*/ 2960520 w 4242348"/>
                <a:gd name="connsiteY134" fmla="*/ 2606780 h 2615484"/>
                <a:gd name="connsiteX135" fmla="*/ 2944918 w 4242348"/>
                <a:gd name="connsiteY135" fmla="*/ 2615320 h 2615484"/>
                <a:gd name="connsiteX136" fmla="*/ 2463319 w 4242348"/>
                <a:gd name="connsiteY136" fmla="*/ 2609174 h 2615484"/>
                <a:gd name="connsiteX137" fmla="*/ 2181638 w 4242348"/>
                <a:gd name="connsiteY137" fmla="*/ 2606301 h 2615484"/>
                <a:gd name="connsiteX138" fmla="*/ 2167792 w 4242348"/>
                <a:gd name="connsiteY138" fmla="*/ 2595168 h 2615484"/>
                <a:gd name="connsiteX139" fmla="*/ 2146643 w 4242348"/>
                <a:gd name="connsiteY139" fmla="*/ 2488425 h 2615484"/>
                <a:gd name="connsiteX140" fmla="*/ 2127888 w 4242348"/>
                <a:gd name="connsiteY140" fmla="*/ 2372226 h 2615484"/>
                <a:gd name="connsiteX141" fmla="*/ 2124696 w 4242348"/>
                <a:gd name="connsiteY141" fmla="*/ 2343735 h 2615484"/>
                <a:gd name="connsiteX142" fmla="*/ 2120905 w 4242348"/>
                <a:gd name="connsiteY142" fmla="*/ 2337230 h 2615484"/>
                <a:gd name="connsiteX143" fmla="*/ 2117833 w 4242348"/>
                <a:gd name="connsiteY143" fmla="*/ 2343335 h 2615484"/>
                <a:gd name="connsiteX144" fmla="*/ 2107936 w 4242348"/>
                <a:gd name="connsiteY144" fmla="*/ 2420909 h 2615484"/>
                <a:gd name="connsiteX145" fmla="*/ 2089461 w 4242348"/>
                <a:gd name="connsiteY145" fmla="*/ 2520389 h 2615484"/>
                <a:gd name="connsiteX146" fmla="*/ 2074656 w 4242348"/>
                <a:gd name="connsiteY146" fmla="*/ 2594769 h 2615484"/>
                <a:gd name="connsiteX147" fmla="*/ 2062326 w 4242348"/>
                <a:gd name="connsiteY147" fmla="*/ 2606301 h 2615484"/>
                <a:gd name="connsiteX148" fmla="*/ 1303517 w 4242348"/>
                <a:gd name="connsiteY148" fmla="*/ 2615479 h 2615484"/>
                <a:gd name="connsiteX149" fmla="*/ 1278697 w 4242348"/>
                <a:gd name="connsiteY149" fmla="*/ 2601593 h 2615484"/>
                <a:gd name="connsiteX150" fmla="*/ 1207189 w 4242348"/>
                <a:gd name="connsiteY150" fmla="*/ 2472983 h 2615484"/>
                <a:gd name="connsiteX151" fmla="*/ 1054118 w 4242348"/>
                <a:gd name="connsiteY151" fmla="*/ 2327454 h 2615484"/>
                <a:gd name="connsiteX152" fmla="*/ 1009905 w 4242348"/>
                <a:gd name="connsiteY152" fmla="*/ 2315004 h 2615484"/>
                <a:gd name="connsiteX153" fmla="*/ 748815 w 4242348"/>
                <a:gd name="connsiteY153" fmla="*/ 2244654 h 2615484"/>
                <a:gd name="connsiteX154" fmla="*/ 461108 w 4242348"/>
                <a:gd name="connsiteY154" fmla="*/ 2142381 h 2615484"/>
                <a:gd name="connsiteX155" fmla="*/ 275795 w 4242348"/>
                <a:gd name="connsiteY155" fmla="*/ 2039309 h 2615484"/>
                <a:gd name="connsiteX156" fmla="*/ 173681 w 4242348"/>
                <a:gd name="connsiteY156" fmla="*/ 1958743 h 2615484"/>
                <a:gd name="connsiteX157" fmla="*/ 100299 w 4242348"/>
                <a:gd name="connsiteY157" fmla="*/ 1861498 h 2615484"/>
                <a:gd name="connsiteX158" fmla="*/ 61113 w 4242348"/>
                <a:gd name="connsiteY158" fmla="*/ 1747972 h 2615484"/>
                <a:gd name="connsiteX159" fmla="*/ 57522 w 4242348"/>
                <a:gd name="connsiteY159" fmla="*/ 1699569 h 2615484"/>
                <a:gd name="connsiteX160" fmla="*/ 47905 w 4242348"/>
                <a:gd name="connsiteY160" fmla="*/ 1568644 h 2615484"/>
                <a:gd name="connsiteX161" fmla="*/ 33221 w 4242348"/>
                <a:gd name="connsiteY161" fmla="*/ 1437201 h 2615484"/>
                <a:gd name="connsiteX162" fmla="*/ 14545 w 4242348"/>
                <a:gd name="connsiteY162" fmla="*/ 1281816 h 2615484"/>
                <a:gd name="connsiteX163" fmla="*/ 3492 w 4242348"/>
                <a:gd name="connsiteY163" fmla="*/ 1147699 h 2615484"/>
                <a:gd name="connsiteX164" fmla="*/ 220 w 4242348"/>
                <a:gd name="connsiteY164" fmla="*/ 1047302 h 2615484"/>
                <a:gd name="connsiteX165" fmla="*/ 42359 w 4242348"/>
                <a:gd name="connsiteY165" fmla="*/ 861589 h 2615484"/>
                <a:gd name="connsiteX166" fmla="*/ 97785 w 4242348"/>
                <a:gd name="connsiteY166" fmla="*/ 726795 h 2615484"/>
                <a:gd name="connsiteX167" fmla="*/ 106284 w 4242348"/>
                <a:gd name="connsiteY167" fmla="*/ 663946 h 2615484"/>
                <a:gd name="connsiteX168" fmla="*/ 124121 w 4242348"/>
                <a:gd name="connsiteY168" fmla="*/ 521290 h 2615484"/>
                <a:gd name="connsiteX169" fmla="*/ 197863 w 4242348"/>
                <a:gd name="connsiteY169" fmla="*/ 340127 h 2615484"/>
                <a:gd name="connsiteX170" fmla="*/ 237208 w 4242348"/>
                <a:gd name="connsiteY170" fmla="*/ 284421 h 2615484"/>
                <a:gd name="connsiteX171" fmla="*/ 290280 w 4242348"/>
                <a:gd name="connsiteY171" fmla="*/ 194559 h 2615484"/>
                <a:gd name="connsiteX172" fmla="*/ 362786 w 4242348"/>
                <a:gd name="connsiteY172" fmla="*/ 133346 h 2615484"/>
                <a:gd name="connsiteX173" fmla="*/ 390709 w 4242348"/>
                <a:gd name="connsiteY173" fmla="*/ 128605 h 2615484"/>
                <a:gd name="connsiteX174" fmla="*/ 3404973 w 4242348"/>
                <a:gd name="connsiteY174" fmla="*/ 1263 h 2615484"/>
                <a:gd name="connsiteX175" fmla="*/ 3430268 w 4242348"/>
                <a:gd name="connsiteY175" fmla="*/ 2301 h 2615484"/>
                <a:gd name="connsiteX176" fmla="*/ 3545749 w 4242348"/>
                <a:gd name="connsiteY176" fmla="*/ 59244 h 2615484"/>
                <a:gd name="connsiteX177" fmla="*/ 3692476 w 4242348"/>
                <a:gd name="connsiteY177" fmla="*/ 184103 h 2615484"/>
                <a:gd name="connsiteX178" fmla="*/ 3692356 w 4242348"/>
                <a:gd name="connsiteY178" fmla="*/ 199745 h 2615484"/>
                <a:gd name="connsiteX179" fmla="*/ 3658877 w 4242348"/>
                <a:gd name="connsiteY179" fmla="*/ 247271 h 2615484"/>
                <a:gd name="connsiteX180" fmla="*/ 3657001 w 4242348"/>
                <a:gd name="connsiteY180" fmla="*/ 341962 h 2615484"/>
                <a:gd name="connsiteX181" fmla="*/ 3757798 w 4242348"/>
                <a:gd name="connsiteY181" fmla="*/ 606444 h 2615484"/>
                <a:gd name="connsiteX182" fmla="*/ 3761589 w 4242348"/>
                <a:gd name="connsiteY182" fmla="*/ 646588 h 2615484"/>
                <a:gd name="connsiteX183" fmla="*/ 3734255 w 4242348"/>
                <a:gd name="connsiteY183" fmla="*/ 773521 h 2615484"/>
                <a:gd name="connsiteX184" fmla="*/ 3593913 w 4242348"/>
                <a:gd name="connsiteY184" fmla="*/ 516422 h 2615484"/>
                <a:gd name="connsiteX185" fmla="*/ 3566779 w 4242348"/>
                <a:gd name="connsiteY185" fmla="*/ 432943 h 2615484"/>
                <a:gd name="connsiteX186" fmla="*/ 3557003 w 4242348"/>
                <a:gd name="connsiteY186" fmla="*/ 417500 h 2615484"/>
                <a:gd name="connsiteX187" fmla="*/ 3442997 w 4242348"/>
                <a:gd name="connsiteY187" fmla="*/ 299106 h 2615484"/>
                <a:gd name="connsiteX188" fmla="*/ 3366422 w 4242348"/>
                <a:gd name="connsiteY188" fmla="*/ 169339 h 2615484"/>
                <a:gd name="connsiteX189" fmla="*/ 3358201 w 4242348"/>
                <a:gd name="connsiteY189" fmla="*/ 48590 h 2615484"/>
                <a:gd name="connsiteX190" fmla="*/ 3404973 w 4242348"/>
                <a:gd name="connsiteY190" fmla="*/ 1263 h 2615484"/>
                <a:gd name="connsiteX191" fmla="*/ 819205 w 4242348"/>
                <a:gd name="connsiteY191" fmla="*/ 866 h 2615484"/>
                <a:gd name="connsiteX192" fmla="*/ 881774 w 4242348"/>
                <a:gd name="connsiteY192" fmla="*/ 39492 h 2615484"/>
                <a:gd name="connsiteX193" fmla="*/ 887042 w 4242348"/>
                <a:gd name="connsiteY193" fmla="*/ 115908 h 2615484"/>
                <a:gd name="connsiteX194" fmla="*/ 799413 w 4242348"/>
                <a:gd name="connsiteY194" fmla="*/ 299385 h 2615484"/>
                <a:gd name="connsiteX195" fmla="*/ 688360 w 4242348"/>
                <a:gd name="connsiteY195" fmla="*/ 414468 h 2615484"/>
                <a:gd name="connsiteX196" fmla="*/ 673516 w 4242348"/>
                <a:gd name="connsiteY196" fmla="*/ 440605 h 2615484"/>
                <a:gd name="connsiteX197" fmla="*/ 595384 w 4242348"/>
                <a:gd name="connsiteY197" fmla="*/ 625120 h 2615484"/>
                <a:gd name="connsiteX198" fmla="*/ 512504 w 4242348"/>
                <a:gd name="connsiteY198" fmla="*/ 766579 h 2615484"/>
                <a:gd name="connsiteX199" fmla="*/ 508474 w 4242348"/>
                <a:gd name="connsiteY199" fmla="*/ 772724 h 2615484"/>
                <a:gd name="connsiteX200" fmla="*/ 478108 w 4242348"/>
                <a:gd name="connsiteY200" fmla="*/ 632143 h 2615484"/>
                <a:gd name="connsiteX201" fmla="*/ 480023 w 4242348"/>
                <a:gd name="connsiteY201" fmla="*/ 618296 h 2615484"/>
                <a:gd name="connsiteX202" fmla="*/ 565297 w 4242348"/>
                <a:gd name="connsiteY202" fmla="*/ 408841 h 2615484"/>
                <a:gd name="connsiteX203" fmla="*/ 592312 w 4242348"/>
                <a:gd name="connsiteY203" fmla="*/ 310359 h 2615484"/>
                <a:gd name="connsiteX204" fmla="*/ 559751 w 4242348"/>
                <a:gd name="connsiteY204" fmla="*/ 209961 h 2615484"/>
                <a:gd name="connsiteX205" fmla="*/ 545545 w 4242348"/>
                <a:gd name="connsiteY205" fmla="*/ 190647 h 2615484"/>
                <a:gd name="connsiteX206" fmla="*/ 561307 w 4242348"/>
                <a:gd name="connsiteY206" fmla="*/ 172850 h 2615484"/>
                <a:gd name="connsiteX207" fmla="*/ 758192 w 4242348"/>
                <a:gd name="connsiteY207" fmla="*/ 21895 h 2615484"/>
                <a:gd name="connsiteX208" fmla="*/ 819205 w 4242348"/>
                <a:gd name="connsiteY208" fmla="*/ 866 h 261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242348" h="2615484">
                  <a:moveTo>
                    <a:pt x="3883294" y="1288799"/>
                  </a:moveTo>
                  <a:cubicBezTo>
                    <a:pt x="3911386" y="1287880"/>
                    <a:pt x="3938919" y="1292509"/>
                    <a:pt x="3966493" y="1297059"/>
                  </a:cubicBezTo>
                  <a:cubicBezTo>
                    <a:pt x="3973038" y="1298136"/>
                    <a:pt x="3977068" y="1300690"/>
                    <a:pt x="3978185" y="1307713"/>
                  </a:cubicBezTo>
                  <a:cubicBezTo>
                    <a:pt x="3978863" y="1311983"/>
                    <a:pt x="3980898" y="1316053"/>
                    <a:pt x="3982494" y="1320123"/>
                  </a:cubicBezTo>
                  <a:cubicBezTo>
                    <a:pt x="3984410" y="1324991"/>
                    <a:pt x="3983891" y="1328742"/>
                    <a:pt x="3980260" y="1333131"/>
                  </a:cubicBezTo>
                  <a:cubicBezTo>
                    <a:pt x="3930580" y="1393227"/>
                    <a:pt x="3881059" y="1453441"/>
                    <a:pt x="3831778" y="1513816"/>
                  </a:cubicBezTo>
                  <a:cubicBezTo>
                    <a:pt x="3826949" y="1519722"/>
                    <a:pt x="3824037" y="1520041"/>
                    <a:pt x="3818011" y="1514933"/>
                  </a:cubicBezTo>
                  <a:cubicBezTo>
                    <a:pt x="3781778" y="1484287"/>
                    <a:pt x="3745227" y="1454040"/>
                    <a:pt x="3708476" y="1424032"/>
                  </a:cubicBezTo>
                  <a:cubicBezTo>
                    <a:pt x="3702769" y="1419364"/>
                    <a:pt x="3701453" y="1416890"/>
                    <a:pt x="3706999" y="1410744"/>
                  </a:cubicBezTo>
                  <a:cubicBezTo>
                    <a:pt x="3731340" y="1383650"/>
                    <a:pt x="3756320" y="1356994"/>
                    <a:pt x="3778666" y="1328303"/>
                  </a:cubicBezTo>
                  <a:cubicBezTo>
                    <a:pt x="3799895" y="1301049"/>
                    <a:pt x="3828267" y="1292031"/>
                    <a:pt x="3860190" y="1288918"/>
                  </a:cubicBezTo>
                  <a:cubicBezTo>
                    <a:pt x="3867771" y="1288160"/>
                    <a:pt x="3875552" y="1288799"/>
                    <a:pt x="3883294" y="1288799"/>
                  </a:cubicBezTo>
                  <a:close/>
                  <a:moveTo>
                    <a:pt x="361550" y="1288320"/>
                  </a:moveTo>
                  <a:cubicBezTo>
                    <a:pt x="379905" y="1286804"/>
                    <a:pt x="399099" y="1290555"/>
                    <a:pt x="417934" y="1295423"/>
                  </a:cubicBezTo>
                  <a:cubicBezTo>
                    <a:pt x="432259" y="1299134"/>
                    <a:pt x="444829" y="1306875"/>
                    <a:pt x="454805" y="1318368"/>
                  </a:cubicBezTo>
                  <a:cubicBezTo>
                    <a:pt x="482019" y="1349772"/>
                    <a:pt x="509353" y="1381096"/>
                    <a:pt x="536887" y="1412221"/>
                  </a:cubicBezTo>
                  <a:cubicBezTo>
                    <a:pt x="540717" y="1416531"/>
                    <a:pt x="540757" y="1418646"/>
                    <a:pt x="536128" y="1422437"/>
                  </a:cubicBezTo>
                  <a:cubicBezTo>
                    <a:pt x="498300" y="1453442"/>
                    <a:pt x="460631" y="1484646"/>
                    <a:pt x="423240" y="1516130"/>
                  </a:cubicBezTo>
                  <a:cubicBezTo>
                    <a:pt x="418013" y="1520520"/>
                    <a:pt x="415499" y="1519283"/>
                    <a:pt x="411868" y="1514814"/>
                  </a:cubicBezTo>
                  <a:cubicBezTo>
                    <a:pt x="361988" y="1454000"/>
                    <a:pt x="312029" y="1393187"/>
                    <a:pt x="261910" y="1332573"/>
                  </a:cubicBezTo>
                  <a:cubicBezTo>
                    <a:pt x="258518" y="1328463"/>
                    <a:pt x="258438" y="1324832"/>
                    <a:pt x="259994" y="1320443"/>
                  </a:cubicBezTo>
                  <a:cubicBezTo>
                    <a:pt x="261232" y="1317011"/>
                    <a:pt x="262947" y="1313619"/>
                    <a:pt x="263546" y="1310068"/>
                  </a:cubicBezTo>
                  <a:cubicBezTo>
                    <a:pt x="265062" y="1301049"/>
                    <a:pt x="270649" y="1297458"/>
                    <a:pt x="279148" y="1296261"/>
                  </a:cubicBezTo>
                  <a:cubicBezTo>
                    <a:pt x="306083" y="1292550"/>
                    <a:pt x="332858" y="1287482"/>
                    <a:pt x="361550" y="1288320"/>
                  </a:cubicBezTo>
                  <a:close/>
                  <a:moveTo>
                    <a:pt x="390709" y="128605"/>
                  </a:moveTo>
                  <a:cubicBezTo>
                    <a:pt x="417953" y="127652"/>
                    <a:pt x="443092" y="137805"/>
                    <a:pt x="465538" y="156690"/>
                  </a:cubicBezTo>
                  <a:cubicBezTo>
                    <a:pt x="508514" y="192843"/>
                    <a:pt x="526311" y="240168"/>
                    <a:pt x="523318" y="295595"/>
                  </a:cubicBezTo>
                  <a:cubicBezTo>
                    <a:pt x="522760" y="305730"/>
                    <a:pt x="520126" y="315986"/>
                    <a:pt x="517014" y="325682"/>
                  </a:cubicBezTo>
                  <a:cubicBezTo>
                    <a:pt x="508235" y="353016"/>
                    <a:pt x="506040" y="381747"/>
                    <a:pt x="498698" y="409400"/>
                  </a:cubicBezTo>
                  <a:cubicBezTo>
                    <a:pt x="483574" y="466183"/>
                    <a:pt x="461547" y="520452"/>
                    <a:pt x="439361" y="574682"/>
                  </a:cubicBezTo>
                  <a:cubicBezTo>
                    <a:pt x="438124" y="577714"/>
                    <a:pt x="436847" y="580787"/>
                    <a:pt x="435370" y="583700"/>
                  </a:cubicBezTo>
                  <a:cubicBezTo>
                    <a:pt x="423080" y="608081"/>
                    <a:pt x="416616" y="630347"/>
                    <a:pt x="429345" y="659437"/>
                  </a:cubicBezTo>
                  <a:cubicBezTo>
                    <a:pt x="445586" y="696627"/>
                    <a:pt x="442713" y="738686"/>
                    <a:pt x="440837" y="779188"/>
                  </a:cubicBezTo>
                  <a:cubicBezTo>
                    <a:pt x="438722" y="824399"/>
                    <a:pt x="432817" y="869211"/>
                    <a:pt x="424996" y="913744"/>
                  </a:cubicBezTo>
                  <a:cubicBezTo>
                    <a:pt x="424477" y="916696"/>
                    <a:pt x="424477" y="919370"/>
                    <a:pt x="425714" y="922323"/>
                  </a:cubicBezTo>
                  <a:cubicBezTo>
                    <a:pt x="445307" y="969090"/>
                    <a:pt x="446464" y="1017972"/>
                    <a:pt x="442713" y="1067572"/>
                  </a:cubicBezTo>
                  <a:cubicBezTo>
                    <a:pt x="440598" y="1095465"/>
                    <a:pt x="439002" y="1123398"/>
                    <a:pt x="437924" y="1151330"/>
                  </a:cubicBezTo>
                  <a:cubicBezTo>
                    <a:pt x="437605" y="1159191"/>
                    <a:pt x="436328" y="1162105"/>
                    <a:pt x="427549" y="1161546"/>
                  </a:cubicBezTo>
                  <a:cubicBezTo>
                    <a:pt x="354725" y="1156877"/>
                    <a:pt x="292755" y="1181578"/>
                    <a:pt x="241677" y="1232974"/>
                  </a:cubicBezTo>
                  <a:cubicBezTo>
                    <a:pt x="214942" y="1259869"/>
                    <a:pt x="198382" y="1292510"/>
                    <a:pt x="199699" y="1331416"/>
                  </a:cubicBezTo>
                  <a:cubicBezTo>
                    <a:pt x="200816" y="1364137"/>
                    <a:pt x="214503" y="1392629"/>
                    <a:pt x="235732" y="1417050"/>
                  </a:cubicBezTo>
                  <a:cubicBezTo>
                    <a:pt x="277750" y="1465373"/>
                    <a:pt x="320567" y="1512939"/>
                    <a:pt x="362666" y="1561182"/>
                  </a:cubicBezTo>
                  <a:cubicBezTo>
                    <a:pt x="427310" y="1635204"/>
                    <a:pt x="492752" y="1708467"/>
                    <a:pt x="564140" y="1776144"/>
                  </a:cubicBezTo>
                  <a:cubicBezTo>
                    <a:pt x="581498" y="1792584"/>
                    <a:pt x="599615" y="1808226"/>
                    <a:pt x="617092" y="1824547"/>
                  </a:cubicBezTo>
                  <a:cubicBezTo>
                    <a:pt x="622359" y="1829495"/>
                    <a:pt x="624993" y="1828418"/>
                    <a:pt x="627148" y="1822233"/>
                  </a:cubicBezTo>
                  <a:cubicBezTo>
                    <a:pt x="634730" y="1800405"/>
                    <a:pt x="629582" y="1779975"/>
                    <a:pt x="615975" y="1763175"/>
                  </a:cubicBezTo>
                  <a:cubicBezTo>
                    <a:pt x="558554" y="1692266"/>
                    <a:pt x="500214" y="1622155"/>
                    <a:pt x="442154" y="1551765"/>
                  </a:cubicBezTo>
                  <a:cubicBezTo>
                    <a:pt x="432218" y="1539714"/>
                    <a:pt x="432138" y="1539834"/>
                    <a:pt x="443830" y="1530137"/>
                  </a:cubicBezTo>
                  <a:cubicBezTo>
                    <a:pt x="485490" y="1495621"/>
                    <a:pt x="527070" y="1461024"/>
                    <a:pt x="568888" y="1426707"/>
                  </a:cubicBezTo>
                  <a:cubicBezTo>
                    <a:pt x="574355" y="1422238"/>
                    <a:pt x="575113" y="1419683"/>
                    <a:pt x="569966" y="1413898"/>
                  </a:cubicBezTo>
                  <a:cubicBezTo>
                    <a:pt x="537763" y="1377545"/>
                    <a:pt x="506120" y="1340674"/>
                    <a:pt x="474197" y="1304083"/>
                  </a:cubicBezTo>
                  <a:cubicBezTo>
                    <a:pt x="455402" y="1282574"/>
                    <a:pt x="431021" y="1271880"/>
                    <a:pt x="403208" y="1267889"/>
                  </a:cubicBezTo>
                  <a:cubicBezTo>
                    <a:pt x="364222" y="1262303"/>
                    <a:pt x="325476" y="1264178"/>
                    <a:pt x="286889" y="1271122"/>
                  </a:cubicBezTo>
                  <a:cubicBezTo>
                    <a:pt x="284455" y="1271561"/>
                    <a:pt x="281382" y="1272798"/>
                    <a:pt x="279626" y="1270523"/>
                  </a:cubicBezTo>
                  <a:cubicBezTo>
                    <a:pt x="277711" y="1268049"/>
                    <a:pt x="280344" y="1265854"/>
                    <a:pt x="281382" y="1263580"/>
                  </a:cubicBezTo>
                  <a:cubicBezTo>
                    <a:pt x="293792" y="1236046"/>
                    <a:pt x="316497" y="1221521"/>
                    <a:pt x="344789" y="1215815"/>
                  </a:cubicBezTo>
                  <a:cubicBezTo>
                    <a:pt x="379425" y="1208832"/>
                    <a:pt x="414541" y="1206079"/>
                    <a:pt x="449975" y="1205879"/>
                  </a:cubicBezTo>
                  <a:cubicBezTo>
                    <a:pt x="544387" y="1205320"/>
                    <a:pt x="626550" y="1237762"/>
                    <a:pt x="699174" y="1296700"/>
                  </a:cubicBezTo>
                  <a:cubicBezTo>
                    <a:pt x="758990" y="1345263"/>
                    <a:pt x="811663" y="1401567"/>
                    <a:pt x="868406" y="1453442"/>
                  </a:cubicBezTo>
                  <a:cubicBezTo>
                    <a:pt x="937998" y="1517088"/>
                    <a:pt x="1014534" y="1570679"/>
                    <a:pt x="1099649" y="1611341"/>
                  </a:cubicBezTo>
                  <a:cubicBezTo>
                    <a:pt x="1159983" y="1640152"/>
                    <a:pt x="1223390" y="1660583"/>
                    <a:pt x="1288632" y="1675347"/>
                  </a:cubicBezTo>
                  <a:cubicBezTo>
                    <a:pt x="1338433" y="1686639"/>
                    <a:pt x="1388911" y="1693822"/>
                    <a:pt x="1439190" y="1702202"/>
                  </a:cubicBezTo>
                  <a:cubicBezTo>
                    <a:pt x="1486236" y="1710063"/>
                    <a:pt x="1533522" y="1716528"/>
                    <a:pt x="1580568" y="1724508"/>
                  </a:cubicBezTo>
                  <a:cubicBezTo>
                    <a:pt x="1642100" y="1734963"/>
                    <a:pt x="1702913" y="1748211"/>
                    <a:pt x="1762450" y="1766646"/>
                  </a:cubicBezTo>
                  <a:cubicBezTo>
                    <a:pt x="1795330" y="1776822"/>
                    <a:pt x="1825378" y="1794340"/>
                    <a:pt x="1855026" y="1811858"/>
                  </a:cubicBezTo>
                  <a:cubicBezTo>
                    <a:pt x="1936151" y="1859663"/>
                    <a:pt x="2003269" y="1922072"/>
                    <a:pt x="2052670" y="2002757"/>
                  </a:cubicBezTo>
                  <a:cubicBezTo>
                    <a:pt x="2081081" y="2049165"/>
                    <a:pt x="2102988" y="2098447"/>
                    <a:pt x="2117833" y="2150840"/>
                  </a:cubicBezTo>
                  <a:cubicBezTo>
                    <a:pt x="2118391" y="2152875"/>
                    <a:pt x="2118391" y="2155708"/>
                    <a:pt x="2121145" y="2155828"/>
                  </a:cubicBezTo>
                  <a:cubicBezTo>
                    <a:pt x="2124776" y="2155948"/>
                    <a:pt x="2124377" y="2152516"/>
                    <a:pt x="2125055" y="2150241"/>
                  </a:cubicBezTo>
                  <a:cubicBezTo>
                    <a:pt x="2164440" y="2016963"/>
                    <a:pt x="2239898" y="1909821"/>
                    <a:pt x="2355739" y="1831929"/>
                  </a:cubicBezTo>
                  <a:cubicBezTo>
                    <a:pt x="2392650" y="1807149"/>
                    <a:pt x="2431356" y="1785362"/>
                    <a:pt x="2472736" y="1769400"/>
                  </a:cubicBezTo>
                  <a:cubicBezTo>
                    <a:pt x="2499911" y="1758906"/>
                    <a:pt x="2528841" y="1752561"/>
                    <a:pt x="2557292" y="1745737"/>
                  </a:cubicBezTo>
                  <a:cubicBezTo>
                    <a:pt x="2586502" y="1738714"/>
                    <a:pt x="2616031" y="1732928"/>
                    <a:pt x="2645560" y="1727421"/>
                  </a:cubicBezTo>
                  <a:cubicBezTo>
                    <a:pt x="2678001" y="1721356"/>
                    <a:pt x="2710643" y="1716328"/>
                    <a:pt x="2743364" y="1711779"/>
                  </a:cubicBezTo>
                  <a:cubicBezTo>
                    <a:pt x="2780794" y="1706592"/>
                    <a:pt x="2818104" y="1700207"/>
                    <a:pt x="2855374" y="1693982"/>
                  </a:cubicBezTo>
                  <a:cubicBezTo>
                    <a:pt x="2883586" y="1689273"/>
                    <a:pt x="2911877" y="1684764"/>
                    <a:pt x="2939810" y="1678739"/>
                  </a:cubicBezTo>
                  <a:cubicBezTo>
                    <a:pt x="2970975" y="1672035"/>
                    <a:pt x="3001820" y="1663974"/>
                    <a:pt x="3032307" y="1654477"/>
                  </a:cubicBezTo>
                  <a:cubicBezTo>
                    <a:pt x="3173007" y="1610623"/>
                    <a:pt x="3292639" y="1532531"/>
                    <a:pt x="3398304" y="1431136"/>
                  </a:cubicBezTo>
                  <a:cubicBezTo>
                    <a:pt x="3440522" y="1390634"/>
                    <a:pt x="3481743" y="1349054"/>
                    <a:pt x="3526236" y="1310946"/>
                  </a:cubicBezTo>
                  <a:cubicBezTo>
                    <a:pt x="3569771" y="1273636"/>
                    <a:pt x="3617137" y="1242670"/>
                    <a:pt x="3672124" y="1224634"/>
                  </a:cubicBezTo>
                  <a:cubicBezTo>
                    <a:pt x="3725674" y="1207036"/>
                    <a:pt x="3780622" y="1203086"/>
                    <a:pt x="3836527" y="1207715"/>
                  </a:cubicBezTo>
                  <a:cubicBezTo>
                    <a:pt x="3856320" y="1209350"/>
                    <a:pt x="3875992" y="1211585"/>
                    <a:pt x="3895465" y="1215416"/>
                  </a:cubicBezTo>
                  <a:cubicBezTo>
                    <a:pt x="3924714" y="1221162"/>
                    <a:pt x="3948177" y="1235128"/>
                    <a:pt x="3961306" y="1263181"/>
                  </a:cubicBezTo>
                  <a:cubicBezTo>
                    <a:pt x="3962383" y="1265455"/>
                    <a:pt x="3965017" y="1267530"/>
                    <a:pt x="3963381" y="1270124"/>
                  </a:cubicBezTo>
                  <a:cubicBezTo>
                    <a:pt x="3961386" y="1273237"/>
                    <a:pt x="3957954" y="1271521"/>
                    <a:pt x="3955320" y="1271002"/>
                  </a:cubicBezTo>
                  <a:cubicBezTo>
                    <a:pt x="3923717" y="1264577"/>
                    <a:pt x="3891714" y="1263619"/>
                    <a:pt x="3859711" y="1265415"/>
                  </a:cubicBezTo>
                  <a:cubicBezTo>
                    <a:pt x="3826791" y="1267251"/>
                    <a:pt x="3795147" y="1274873"/>
                    <a:pt x="3772003" y="1300571"/>
                  </a:cubicBezTo>
                  <a:cubicBezTo>
                    <a:pt x="3737766" y="1338559"/>
                    <a:pt x="3704765" y="1377665"/>
                    <a:pt x="3670966" y="1416052"/>
                  </a:cubicBezTo>
                  <a:cubicBezTo>
                    <a:pt x="3665180" y="1422637"/>
                    <a:pt x="3671246" y="1424273"/>
                    <a:pt x="3674398" y="1426906"/>
                  </a:cubicBezTo>
                  <a:cubicBezTo>
                    <a:pt x="3716497" y="1462022"/>
                    <a:pt x="3758475" y="1497296"/>
                    <a:pt x="3801132" y="1531733"/>
                  </a:cubicBezTo>
                  <a:cubicBezTo>
                    <a:pt x="3809672" y="1538637"/>
                    <a:pt x="3808435" y="1542388"/>
                    <a:pt x="3802369" y="1549690"/>
                  </a:cubicBezTo>
                  <a:cubicBezTo>
                    <a:pt x="3743671" y="1620480"/>
                    <a:pt x="3684973" y="1691308"/>
                    <a:pt x="3626992" y="1762696"/>
                  </a:cubicBezTo>
                  <a:cubicBezTo>
                    <a:pt x="3613824" y="1778897"/>
                    <a:pt x="3608717" y="1798410"/>
                    <a:pt x="3614582" y="1819639"/>
                  </a:cubicBezTo>
                  <a:cubicBezTo>
                    <a:pt x="3617216" y="1829096"/>
                    <a:pt x="3620368" y="1829255"/>
                    <a:pt x="3627671" y="1822831"/>
                  </a:cubicBezTo>
                  <a:cubicBezTo>
                    <a:pt x="3704725" y="1754715"/>
                    <a:pt x="3775275" y="1680255"/>
                    <a:pt x="3843151" y="1603081"/>
                  </a:cubicBezTo>
                  <a:cubicBezTo>
                    <a:pt x="3895624" y="1543425"/>
                    <a:pt x="3948377" y="1483969"/>
                    <a:pt x="4000971" y="1424352"/>
                  </a:cubicBezTo>
                  <a:cubicBezTo>
                    <a:pt x="4020922" y="1401727"/>
                    <a:pt x="4035886" y="1376587"/>
                    <a:pt x="4041273" y="1346221"/>
                  </a:cubicBezTo>
                  <a:cubicBezTo>
                    <a:pt x="4047338" y="1312183"/>
                    <a:pt x="4037522" y="1282135"/>
                    <a:pt x="4018688" y="1254761"/>
                  </a:cubicBezTo>
                  <a:cubicBezTo>
                    <a:pt x="3991513" y="1215296"/>
                    <a:pt x="3953365" y="1190157"/>
                    <a:pt x="3908593" y="1174275"/>
                  </a:cubicBezTo>
                  <a:cubicBezTo>
                    <a:pt x="3878107" y="1163461"/>
                    <a:pt x="3846942" y="1158194"/>
                    <a:pt x="3814580" y="1161347"/>
                  </a:cubicBezTo>
                  <a:cubicBezTo>
                    <a:pt x="3810111" y="1161785"/>
                    <a:pt x="3805043" y="1163421"/>
                    <a:pt x="3804963" y="1155241"/>
                  </a:cubicBezTo>
                  <a:cubicBezTo>
                    <a:pt x="3804405" y="1109232"/>
                    <a:pt x="3797741" y="1063542"/>
                    <a:pt x="3798499" y="1017454"/>
                  </a:cubicBezTo>
                  <a:cubicBezTo>
                    <a:pt x="3798978" y="990478"/>
                    <a:pt x="3801611" y="963584"/>
                    <a:pt x="3811587" y="938524"/>
                  </a:cubicBezTo>
                  <a:cubicBezTo>
                    <a:pt x="3818451" y="921326"/>
                    <a:pt x="3816216" y="905165"/>
                    <a:pt x="3813582" y="888205"/>
                  </a:cubicBezTo>
                  <a:cubicBezTo>
                    <a:pt x="3804644" y="830704"/>
                    <a:pt x="3798180" y="772963"/>
                    <a:pt x="3802489" y="714664"/>
                  </a:cubicBezTo>
                  <a:cubicBezTo>
                    <a:pt x="3804604" y="686053"/>
                    <a:pt x="3809472" y="657801"/>
                    <a:pt x="3823239" y="632023"/>
                  </a:cubicBezTo>
                  <a:cubicBezTo>
                    <a:pt x="3825793" y="627235"/>
                    <a:pt x="3824117" y="623883"/>
                    <a:pt x="3822401" y="619693"/>
                  </a:cubicBezTo>
                  <a:cubicBezTo>
                    <a:pt x="3804764" y="576677"/>
                    <a:pt x="3786448" y="533900"/>
                    <a:pt x="3769928" y="490485"/>
                  </a:cubicBezTo>
                  <a:cubicBezTo>
                    <a:pt x="3752330" y="444196"/>
                    <a:pt x="3738523" y="396711"/>
                    <a:pt x="3731700" y="347390"/>
                  </a:cubicBezTo>
                  <a:cubicBezTo>
                    <a:pt x="3729785" y="333663"/>
                    <a:pt x="3723679" y="320814"/>
                    <a:pt x="3721086" y="307007"/>
                  </a:cubicBezTo>
                  <a:cubicBezTo>
                    <a:pt x="3710152" y="248628"/>
                    <a:pt x="3737965" y="182707"/>
                    <a:pt x="3787246" y="149188"/>
                  </a:cubicBezTo>
                  <a:cubicBezTo>
                    <a:pt x="3835529" y="116347"/>
                    <a:pt x="3892711" y="124288"/>
                    <a:pt x="3932057" y="167863"/>
                  </a:cubicBezTo>
                  <a:cubicBezTo>
                    <a:pt x="3943708" y="180752"/>
                    <a:pt x="3953565" y="194917"/>
                    <a:pt x="3961545" y="210240"/>
                  </a:cubicBezTo>
                  <a:cubicBezTo>
                    <a:pt x="3982096" y="249705"/>
                    <a:pt x="4006876" y="286337"/>
                    <a:pt x="4032733" y="322490"/>
                  </a:cubicBezTo>
                  <a:cubicBezTo>
                    <a:pt x="4066013" y="368938"/>
                    <a:pt x="4088000" y="421252"/>
                    <a:pt x="4105558" y="475401"/>
                  </a:cubicBezTo>
                  <a:cubicBezTo>
                    <a:pt x="4120203" y="520492"/>
                    <a:pt x="4129740" y="566820"/>
                    <a:pt x="4135406" y="613827"/>
                  </a:cubicBezTo>
                  <a:cubicBezTo>
                    <a:pt x="4137122" y="627993"/>
                    <a:pt x="4137561" y="642598"/>
                    <a:pt x="4136363" y="656844"/>
                  </a:cubicBezTo>
                  <a:cubicBezTo>
                    <a:pt x="4133411" y="691520"/>
                    <a:pt x="4143068" y="723562"/>
                    <a:pt x="4154241" y="755565"/>
                  </a:cubicBezTo>
                  <a:cubicBezTo>
                    <a:pt x="4170641" y="802612"/>
                    <a:pt x="4194863" y="846267"/>
                    <a:pt x="4213418" y="892395"/>
                  </a:cubicBezTo>
                  <a:cubicBezTo>
                    <a:pt x="4224671" y="920328"/>
                    <a:pt x="4234327" y="948619"/>
                    <a:pt x="4238677" y="978547"/>
                  </a:cubicBezTo>
                  <a:cubicBezTo>
                    <a:pt x="4239037" y="980981"/>
                    <a:pt x="4237919" y="984812"/>
                    <a:pt x="4242348" y="985331"/>
                  </a:cubicBezTo>
                  <a:cubicBezTo>
                    <a:pt x="4242269" y="1023519"/>
                    <a:pt x="4242269" y="1061786"/>
                    <a:pt x="4242269" y="1100094"/>
                  </a:cubicBezTo>
                  <a:cubicBezTo>
                    <a:pt x="4238837" y="1143669"/>
                    <a:pt x="4236921" y="1187324"/>
                    <a:pt x="4232612" y="1230859"/>
                  </a:cubicBezTo>
                  <a:cubicBezTo>
                    <a:pt x="4227743" y="1280220"/>
                    <a:pt x="4222316" y="1329541"/>
                    <a:pt x="4216211" y="1378742"/>
                  </a:cubicBezTo>
                  <a:cubicBezTo>
                    <a:pt x="4211104" y="1419923"/>
                    <a:pt x="4207632" y="1461343"/>
                    <a:pt x="4201886" y="1502444"/>
                  </a:cubicBezTo>
                  <a:cubicBezTo>
                    <a:pt x="4196579" y="1540353"/>
                    <a:pt x="4193945" y="1578501"/>
                    <a:pt x="4189875" y="1616489"/>
                  </a:cubicBezTo>
                  <a:cubicBezTo>
                    <a:pt x="4187041" y="1642785"/>
                    <a:pt x="4185485" y="1669361"/>
                    <a:pt x="4185326" y="1695818"/>
                  </a:cubicBezTo>
                  <a:cubicBezTo>
                    <a:pt x="4184927" y="1786279"/>
                    <a:pt x="4150450" y="1863014"/>
                    <a:pt x="4093827" y="1931728"/>
                  </a:cubicBezTo>
                  <a:cubicBezTo>
                    <a:pt x="4063938" y="1968001"/>
                    <a:pt x="4025511" y="1994018"/>
                    <a:pt x="3989119" y="2022430"/>
                  </a:cubicBezTo>
                  <a:cubicBezTo>
                    <a:pt x="3915058" y="2080290"/>
                    <a:pt x="3831978" y="2122229"/>
                    <a:pt x="3745387" y="2157664"/>
                  </a:cubicBezTo>
                  <a:cubicBezTo>
                    <a:pt x="3648301" y="2197408"/>
                    <a:pt x="3548502" y="2229131"/>
                    <a:pt x="3447665" y="2257981"/>
                  </a:cubicBezTo>
                  <a:cubicBezTo>
                    <a:pt x="3364147" y="2281844"/>
                    <a:pt x="3280069" y="2303432"/>
                    <a:pt x="3195753" y="2324222"/>
                  </a:cubicBezTo>
                  <a:cubicBezTo>
                    <a:pt x="3181826" y="2327654"/>
                    <a:pt x="3170573" y="2337629"/>
                    <a:pt x="3158523" y="2345291"/>
                  </a:cubicBezTo>
                  <a:cubicBezTo>
                    <a:pt x="3091444" y="2388028"/>
                    <a:pt x="3045156" y="2448642"/>
                    <a:pt x="3009402" y="2518433"/>
                  </a:cubicBezTo>
                  <a:cubicBezTo>
                    <a:pt x="2994039" y="2548401"/>
                    <a:pt x="2978198" y="2578089"/>
                    <a:pt x="2960520" y="2606780"/>
                  </a:cubicBezTo>
                  <a:cubicBezTo>
                    <a:pt x="2956530" y="2613285"/>
                    <a:pt x="2952339" y="2615439"/>
                    <a:pt x="2944918" y="2615320"/>
                  </a:cubicBezTo>
                  <a:cubicBezTo>
                    <a:pt x="2784385" y="2613085"/>
                    <a:pt x="2623852" y="2610851"/>
                    <a:pt x="2463319" y="2609174"/>
                  </a:cubicBezTo>
                  <a:cubicBezTo>
                    <a:pt x="2369426" y="2608177"/>
                    <a:pt x="2275532" y="2608376"/>
                    <a:pt x="2181638" y="2606301"/>
                  </a:cubicBezTo>
                  <a:cubicBezTo>
                    <a:pt x="2173019" y="2606102"/>
                    <a:pt x="2169388" y="2603748"/>
                    <a:pt x="2167792" y="2595168"/>
                  </a:cubicBezTo>
                  <a:cubicBezTo>
                    <a:pt x="2161048" y="2559534"/>
                    <a:pt x="2153227" y="2524099"/>
                    <a:pt x="2146643" y="2488425"/>
                  </a:cubicBezTo>
                  <a:cubicBezTo>
                    <a:pt x="2139500" y="2449839"/>
                    <a:pt x="2131240" y="2411412"/>
                    <a:pt x="2127888" y="2372226"/>
                  </a:cubicBezTo>
                  <a:cubicBezTo>
                    <a:pt x="2127090" y="2362729"/>
                    <a:pt x="2125893" y="2353232"/>
                    <a:pt x="2124696" y="2343735"/>
                  </a:cubicBezTo>
                  <a:cubicBezTo>
                    <a:pt x="2124377" y="2341141"/>
                    <a:pt x="2125414" y="2336951"/>
                    <a:pt x="2120905" y="2337230"/>
                  </a:cubicBezTo>
                  <a:cubicBezTo>
                    <a:pt x="2117433" y="2337430"/>
                    <a:pt x="2118032" y="2340981"/>
                    <a:pt x="2117833" y="2343335"/>
                  </a:cubicBezTo>
                  <a:cubicBezTo>
                    <a:pt x="2115638" y="2369313"/>
                    <a:pt x="2112645" y="2395211"/>
                    <a:pt x="2107936" y="2420909"/>
                  </a:cubicBezTo>
                  <a:cubicBezTo>
                    <a:pt x="2101831" y="2454069"/>
                    <a:pt x="2095806" y="2487269"/>
                    <a:pt x="2089461" y="2520389"/>
                  </a:cubicBezTo>
                  <a:cubicBezTo>
                    <a:pt x="2084712" y="2545209"/>
                    <a:pt x="2079405" y="2569949"/>
                    <a:pt x="2074656" y="2594769"/>
                  </a:cubicBezTo>
                  <a:cubicBezTo>
                    <a:pt x="2073260" y="2601992"/>
                    <a:pt x="2071385" y="2606222"/>
                    <a:pt x="2062326" y="2606301"/>
                  </a:cubicBezTo>
                  <a:cubicBezTo>
                    <a:pt x="1809376" y="2609055"/>
                    <a:pt x="1556427" y="2612087"/>
                    <a:pt x="1303517" y="2615479"/>
                  </a:cubicBezTo>
                  <a:cubicBezTo>
                    <a:pt x="1291426" y="2615639"/>
                    <a:pt x="1285041" y="2612048"/>
                    <a:pt x="1278697" y="2601593"/>
                  </a:cubicBezTo>
                  <a:cubicBezTo>
                    <a:pt x="1253158" y="2559654"/>
                    <a:pt x="1232448" y="2515081"/>
                    <a:pt x="1207189" y="2472983"/>
                  </a:cubicBezTo>
                  <a:cubicBezTo>
                    <a:pt x="1169520" y="2410174"/>
                    <a:pt x="1117765" y="2362410"/>
                    <a:pt x="1054118" y="2327454"/>
                  </a:cubicBezTo>
                  <a:cubicBezTo>
                    <a:pt x="1041030" y="2320271"/>
                    <a:pt x="1024829" y="2318595"/>
                    <a:pt x="1009905" y="2315004"/>
                  </a:cubicBezTo>
                  <a:cubicBezTo>
                    <a:pt x="922276" y="2293775"/>
                    <a:pt x="835246" y="2270392"/>
                    <a:pt x="748815" y="2244654"/>
                  </a:cubicBezTo>
                  <a:cubicBezTo>
                    <a:pt x="651130" y="2215604"/>
                    <a:pt x="554563" y="2183322"/>
                    <a:pt x="461108" y="2142381"/>
                  </a:cubicBezTo>
                  <a:cubicBezTo>
                    <a:pt x="396065" y="2113889"/>
                    <a:pt x="333536" y="2080849"/>
                    <a:pt x="275795" y="2039309"/>
                  </a:cubicBezTo>
                  <a:cubicBezTo>
                    <a:pt x="240560" y="2013970"/>
                    <a:pt x="205565" y="1988073"/>
                    <a:pt x="173681" y="1958743"/>
                  </a:cubicBezTo>
                  <a:cubicBezTo>
                    <a:pt x="143594" y="1931050"/>
                    <a:pt x="120609" y="1897052"/>
                    <a:pt x="100299" y="1861498"/>
                  </a:cubicBezTo>
                  <a:cubicBezTo>
                    <a:pt x="80147" y="1826143"/>
                    <a:pt x="67219" y="1788115"/>
                    <a:pt x="61113" y="1747972"/>
                  </a:cubicBezTo>
                  <a:cubicBezTo>
                    <a:pt x="58679" y="1732050"/>
                    <a:pt x="58439" y="1715730"/>
                    <a:pt x="57522" y="1699569"/>
                  </a:cubicBezTo>
                  <a:cubicBezTo>
                    <a:pt x="55048" y="1655874"/>
                    <a:pt x="51895" y="1612259"/>
                    <a:pt x="47905" y="1568644"/>
                  </a:cubicBezTo>
                  <a:cubicBezTo>
                    <a:pt x="43875" y="1524710"/>
                    <a:pt x="37929" y="1481015"/>
                    <a:pt x="33221" y="1437201"/>
                  </a:cubicBezTo>
                  <a:cubicBezTo>
                    <a:pt x="27674" y="1385327"/>
                    <a:pt x="19973" y="1333691"/>
                    <a:pt x="14545" y="1281816"/>
                  </a:cubicBezTo>
                  <a:cubicBezTo>
                    <a:pt x="9877" y="1237203"/>
                    <a:pt x="6804" y="1192431"/>
                    <a:pt x="3492" y="1147699"/>
                  </a:cubicBezTo>
                  <a:cubicBezTo>
                    <a:pt x="978" y="1114300"/>
                    <a:pt x="1417" y="1080741"/>
                    <a:pt x="220" y="1047302"/>
                  </a:cubicBezTo>
                  <a:cubicBezTo>
                    <a:pt x="-2134" y="981460"/>
                    <a:pt x="14505" y="920488"/>
                    <a:pt x="42359" y="861589"/>
                  </a:cubicBezTo>
                  <a:cubicBezTo>
                    <a:pt x="63108" y="817655"/>
                    <a:pt x="84417" y="773841"/>
                    <a:pt x="97785" y="726795"/>
                  </a:cubicBezTo>
                  <a:cubicBezTo>
                    <a:pt x="103650" y="706244"/>
                    <a:pt x="107401" y="685654"/>
                    <a:pt x="106284" y="663946"/>
                  </a:cubicBezTo>
                  <a:cubicBezTo>
                    <a:pt x="103810" y="615463"/>
                    <a:pt x="112589" y="568137"/>
                    <a:pt x="124121" y="521290"/>
                  </a:cubicBezTo>
                  <a:cubicBezTo>
                    <a:pt x="139883" y="457325"/>
                    <a:pt x="163825" y="396671"/>
                    <a:pt x="197863" y="340127"/>
                  </a:cubicBezTo>
                  <a:cubicBezTo>
                    <a:pt x="209635" y="320575"/>
                    <a:pt x="223681" y="302698"/>
                    <a:pt x="237208" y="284421"/>
                  </a:cubicBezTo>
                  <a:cubicBezTo>
                    <a:pt x="258038" y="256290"/>
                    <a:pt x="271486" y="223848"/>
                    <a:pt x="290280" y="194559"/>
                  </a:cubicBezTo>
                  <a:cubicBezTo>
                    <a:pt x="308157" y="166705"/>
                    <a:pt x="330264" y="143162"/>
                    <a:pt x="362786" y="133346"/>
                  </a:cubicBezTo>
                  <a:cubicBezTo>
                    <a:pt x="372313" y="130473"/>
                    <a:pt x="381628" y="128922"/>
                    <a:pt x="390709" y="128605"/>
                  </a:cubicBezTo>
                  <a:close/>
                  <a:moveTo>
                    <a:pt x="3404973" y="1263"/>
                  </a:moveTo>
                  <a:cubicBezTo>
                    <a:pt x="3412822" y="82"/>
                    <a:pt x="3421329" y="386"/>
                    <a:pt x="3430268" y="2301"/>
                  </a:cubicBezTo>
                  <a:cubicBezTo>
                    <a:pt x="3473683" y="11559"/>
                    <a:pt x="3510195" y="34583"/>
                    <a:pt x="3545749" y="59244"/>
                  </a:cubicBezTo>
                  <a:cubicBezTo>
                    <a:pt x="3598742" y="95956"/>
                    <a:pt x="3647305" y="138054"/>
                    <a:pt x="3692476" y="184103"/>
                  </a:cubicBezTo>
                  <a:cubicBezTo>
                    <a:pt x="3698900" y="190647"/>
                    <a:pt x="3697943" y="193999"/>
                    <a:pt x="3692356" y="199745"/>
                  </a:cubicBezTo>
                  <a:cubicBezTo>
                    <a:pt x="3678709" y="213751"/>
                    <a:pt x="3667217" y="229473"/>
                    <a:pt x="3658877" y="247271"/>
                  </a:cubicBezTo>
                  <a:cubicBezTo>
                    <a:pt x="3644272" y="278515"/>
                    <a:pt x="3648302" y="310199"/>
                    <a:pt x="3657001" y="341962"/>
                  </a:cubicBezTo>
                  <a:cubicBezTo>
                    <a:pt x="3681981" y="433422"/>
                    <a:pt x="3718373" y="520531"/>
                    <a:pt x="3757798" y="606444"/>
                  </a:cubicBezTo>
                  <a:cubicBezTo>
                    <a:pt x="3763943" y="619892"/>
                    <a:pt x="3764462" y="632222"/>
                    <a:pt x="3761589" y="646588"/>
                  </a:cubicBezTo>
                  <a:cubicBezTo>
                    <a:pt x="3753369" y="688207"/>
                    <a:pt x="3744510" y="729587"/>
                    <a:pt x="3734255" y="773521"/>
                  </a:cubicBezTo>
                  <a:cubicBezTo>
                    <a:pt x="3683896" y="687529"/>
                    <a:pt x="3631183" y="606165"/>
                    <a:pt x="3593913" y="516422"/>
                  </a:cubicBezTo>
                  <a:cubicBezTo>
                    <a:pt x="3582701" y="489406"/>
                    <a:pt x="3573642" y="461474"/>
                    <a:pt x="3566779" y="432943"/>
                  </a:cubicBezTo>
                  <a:cubicBezTo>
                    <a:pt x="3565183" y="426239"/>
                    <a:pt x="3561471" y="421889"/>
                    <a:pt x="3557003" y="417500"/>
                  </a:cubicBezTo>
                  <a:cubicBezTo>
                    <a:pt x="3517936" y="379073"/>
                    <a:pt x="3478073" y="341403"/>
                    <a:pt x="3442997" y="299106"/>
                  </a:cubicBezTo>
                  <a:cubicBezTo>
                    <a:pt x="3410516" y="259960"/>
                    <a:pt x="3381346" y="218660"/>
                    <a:pt x="3366422" y="169339"/>
                  </a:cubicBezTo>
                  <a:cubicBezTo>
                    <a:pt x="3354491" y="129874"/>
                    <a:pt x="3349662" y="89651"/>
                    <a:pt x="3358201" y="48590"/>
                  </a:cubicBezTo>
                  <a:cubicBezTo>
                    <a:pt x="3363798" y="21714"/>
                    <a:pt x="3381425" y="4805"/>
                    <a:pt x="3404973" y="1263"/>
                  </a:cubicBezTo>
                  <a:close/>
                  <a:moveTo>
                    <a:pt x="819205" y="866"/>
                  </a:moveTo>
                  <a:cubicBezTo>
                    <a:pt x="847457" y="-3923"/>
                    <a:pt x="872157" y="11440"/>
                    <a:pt x="881774" y="39492"/>
                  </a:cubicBezTo>
                  <a:cubicBezTo>
                    <a:pt x="890314" y="64432"/>
                    <a:pt x="889356" y="90170"/>
                    <a:pt x="887042" y="115908"/>
                  </a:cubicBezTo>
                  <a:cubicBezTo>
                    <a:pt x="880577" y="187894"/>
                    <a:pt x="844145" y="245635"/>
                    <a:pt x="799413" y="299385"/>
                  </a:cubicBezTo>
                  <a:cubicBezTo>
                    <a:pt x="765215" y="340446"/>
                    <a:pt x="726748" y="377477"/>
                    <a:pt x="688360" y="414468"/>
                  </a:cubicBezTo>
                  <a:cubicBezTo>
                    <a:pt x="680539" y="422010"/>
                    <a:pt x="676070" y="430429"/>
                    <a:pt x="673516" y="440605"/>
                  </a:cubicBezTo>
                  <a:cubicBezTo>
                    <a:pt x="657155" y="506207"/>
                    <a:pt x="628305" y="566621"/>
                    <a:pt x="595384" y="625120"/>
                  </a:cubicBezTo>
                  <a:cubicBezTo>
                    <a:pt x="568569" y="672725"/>
                    <a:pt x="540198" y="719452"/>
                    <a:pt x="512504" y="766579"/>
                  </a:cubicBezTo>
                  <a:cubicBezTo>
                    <a:pt x="511547" y="768215"/>
                    <a:pt x="510470" y="769691"/>
                    <a:pt x="508474" y="772724"/>
                  </a:cubicBezTo>
                  <a:cubicBezTo>
                    <a:pt x="496024" y="724839"/>
                    <a:pt x="487604" y="678391"/>
                    <a:pt x="478108" y="632143"/>
                  </a:cubicBezTo>
                  <a:cubicBezTo>
                    <a:pt x="477150" y="627514"/>
                    <a:pt x="477868" y="623005"/>
                    <a:pt x="480023" y="618296"/>
                  </a:cubicBezTo>
                  <a:cubicBezTo>
                    <a:pt x="510988" y="549502"/>
                    <a:pt x="540876" y="480269"/>
                    <a:pt x="565297" y="408841"/>
                  </a:cubicBezTo>
                  <a:cubicBezTo>
                    <a:pt x="576310" y="376599"/>
                    <a:pt x="586925" y="344118"/>
                    <a:pt x="592312" y="310359"/>
                  </a:cubicBezTo>
                  <a:cubicBezTo>
                    <a:pt x="598457" y="271652"/>
                    <a:pt x="583932" y="239170"/>
                    <a:pt x="559751" y="209961"/>
                  </a:cubicBezTo>
                  <a:cubicBezTo>
                    <a:pt x="554523" y="203656"/>
                    <a:pt x="544068" y="198548"/>
                    <a:pt x="545545" y="190647"/>
                  </a:cubicBezTo>
                  <a:cubicBezTo>
                    <a:pt x="546782" y="183944"/>
                    <a:pt x="555481" y="178477"/>
                    <a:pt x="561307" y="172850"/>
                  </a:cubicBezTo>
                  <a:cubicBezTo>
                    <a:pt x="621242" y="115110"/>
                    <a:pt x="684091" y="61160"/>
                    <a:pt x="758192" y="21895"/>
                  </a:cubicBezTo>
                  <a:cubicBezTo>
                    <a:pt x="777426" y="11719"/>
                    <a:pt x="797777" y="4497"/>
                    <a:pt x="819205" y="866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195692" y="312235"/>
              <a:ext cx="2372759" cy="2371560"/>
              <a:chOff x="1195692" y="312235"/>
              <a:chExt cx="2372759" cy="2371560"/>
            </a:xfrm>
          </p:grpSpPr>
          <p:sp>
            <p:nvSpPr>
              <p:cNvPr id="120" name="Freeform: Shape 119"/>
              <p:cNvSpPr/>
              <p:nvPr/>
            </p:nvSpPr>
            <p:spPr>
              <a:xfrm>
                <a:off x="1195692" y="312235"/>
                <a:ext cx="2371561" cy="2371560"/>
              </a:xfrm>
              <a:custGeom>
                <a:avLst/>
                <a:gdLst>
                  <a:gd name="connsiteX0" fmla="*/ 5063164 w 5063163"/>
                  <a:gd name="connsiteY0" fmla="*/ 2531582 h 5063163"/>
                  <a:gd name="connsiteX1" fmla="*/ 2531582 w 5063163"/>
                  <a:gd name="connsiteY1" fmla="*/ 5063164 h 5063163"/>
                  <a:gd name="connsiteX2" fmla="*/ 0 w 5063163"/>
                  <a:gd name="connsiteY2" fmla="*/ 2531582 h 5063163"/>
                  <a:gd name="connsiteX3" fmla="*/ 2531582 w 5063163"/>
                  <a:gd name="connsiteY3" fmla="*/ 0 h 5063163"/>
                  <a:gd name="connsiteX4" fmla="*/ 5063164 w 5063163"/>
                  <a:gd name="connsiteY4" fmla="*/ 2531582 h 506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3163" h="5063163">
                    <a:moveTo>
                      <a:pt x="5063164" y="2531582"/>
                    </a:moveTo>
                    <a:cubicBezTo>
                      <a:pt x="5063164" y="3929736"/>
                      <a:pt x="3929736" y="5063164"/>
                      <a:pt x="2531582" y="5063164"/>
                    </a:cubicBezTo>
                    <a:cubicBezTo>
                      <a:pt x="1133428" y="5063164"/>
                      <a:pt x="0" y="3929736"/>
                      <a:pt x="0" y="2531582"/>
                    </a:cubicBezTo>
                    <a:cubicBezTo>
                      <a:pt x="0" y="1133428"/>
                      <a:pt x="1133428" y="0"/>
                      <a:pt x="2531582" y="0"/>
                    </a:cubicBezTo>
                    <a:cubicBezTo>
                      <a:pt x="3929736" y="0"/>
                      <a:pt x="5063164" y="1133428"/>
                      <a:pt x="5063164" y="25315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5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1689582" y="314225"/>
                <a:ext cx="1878869" cy="2359692"/>
              </a:xfrm>
              <a:custGeom>
                <a:avLst/>
                <a:gdLst>
                  <a:gd name="connsiteX0" fmla="*/ 848114 w 1878869"/>
                  <a:gd name="connsiteY0" fmla="*/ 1699384 h 2359692"/>
                  <a:gd name="connsiteX1" fmla="*/ 868186 w 1878869"/>
                  <a:gd name="connsiteY1" fmla="*/ 1703335 h 2359692"/>
                  <a:gd name="connsiteX2" fmla="*/ 870779 w 1878869"/>
                  <a:gd name="connsiteY2" fmla="*/ 1705131 h 2359692"/>
                  <a:gd name="connsiteX3" fmla="*/ 893804 w 1878869"/>
                  <a:gd name="connsiteY3" fmla="*/ 1729272 h 2359692"/>
                  <a:gd name="connsiteX4" fmla="*/ 894722 w 1878869"/>
                  <a:gd name="connsiteY4" fmla="*/ 1731268 h 2359692"/>
                  <a:gd name="connsiteX5" fmla="*/ 808170 w 1878869"/>
                  <a:gd name="connsiteY5" fmla="*/ 1726639 h 2359692"/>
                  <a:gd name="connsiteX6" fmla="*/ 800988 w 1878869"/>
                  <a:gd name="connsiteY6" fmla="*/ 1715067 h 2359692"/>
                  <a:gd name="connsiteX7" fmla="*/ 810286 w 1878869"/>
                  <a:gd name="connsiteY7" fmla="*/ 1707046 h 2359692"/>
                  <a:gd name="connsiteX8" fmla="*/ 848114 w 1878869"/>
                  <a:gd name="connsiteY8" fmla="*/ 1699384 h 2359692"/>
                  <a:gd name="connsiteX9" fmla="*/ 626249 w 1878869"/>
                  <a:gd name="connsiteY9" fmla="*/ 1653335 h 2359692"/>
                  <a:gd name="connsiteX10" fmla="*/ 708890 w 1878869"/>
                  <a:gd name="connsiteY10" fmla="*/ 1676319 h 2359692"/>
                  <a:gd name="connsiteX11" fmla="*/ 737262 w 1878869"/>
                  <a:gd name="connsiteY11" fmla="*/ 1679911 h 2359692"/>
                  <a:gd name="connsiteX12" fmla="*/ 779679 w 1878869"/>
                  <a:gd name="connsiteY12" fmla="*/ 1693838 h 2359692"/>
                  <a:gd name="connsiteX13" fmla="*/ 782752 w 1878869"/>
                  <a:gd name="connsiteY13" fmla="*/ 1699623 h 2359692"/>
                  <a:gd name="connsiteX14" fmla="*/ 772935 w 1878869"/>
                  <a:gd name="connsiteY14" fmla="*/ 1711874 h 2359692"/>
                  <a:gd name="connsiteX15" fmla="*/ 741252 w 1878869"/>
                  <a:gd name="connsiteY15" fmla="*/ 1716264 h 2359692"/>
                  <a:gd name="connsiteX16" fmla="*/ 731356 w 1878869"/>
                  <a:gd name="connsiteY16" fmla="*/ 1712393 h 2359692"/>
                  <a:gd name="connsiteX17" fmla="*/ 687022 w 1878869"/>
                  <a:gd name="connsiteY17" fmla="*/ 1683821 h 2359692"/>
                  <a:gd name="connsiteX18" fmla="*/ 598077 w 1878869"/>
                  <a:gd name="connsiteY18" fmla="*/ 1660318 h 2359692"/>
                  <a:gd name="connsiteX19" fmla="*/ 626249 w 1878869"/>
                  <a:gd name="connsiteY19" fmla="*/ 1653335 h 2359692"/>
                  <a:gd name="connsiteX20" fmla="*/ 976644 w 1878869"/>
                  <a:gd name="connsiteY20" fmla="*/ 1025170 h 2359692"/>
                  <a:gd name="connsiteX21" fmla="*/ 1048151 w 1878869"/>
                  <a:gd name="connsiteY21" fmla="*/ 1085664 h 2359692"/>
                  <a:gd name="connsiteX22" fmla="*/ 1051384 w 1878869"/>
                  <a:gd name="connsiteY22" fmla="*/ 1088657 h 2359692"/>
                  <a:gd name="connsiteX23" fmla="*/ 1057848 w 1878869"/>
                  <a:gd name="connsiteY23" fmla="*/ 1105177 h 2359692"/>
                  <a:gd name="connsiteX24" fmla="*/ 1043562 w 1878869"/>
                  <a:gd name="connsiteY24" fmla="*/ 1107013 h 2359692"/>
                  <a:gd name="connsiteX25" fmla="*/ 992526 w 1878869"/>
                  <a:gd name="connsiteY25" fmla="*/ 1084387 h 2359692"/>
                  <a:gd name="connsiteX26" fmla="*/ 976085 w 1878869"/>
                  <a:gd name="connsiteY26" fmla="*/ 1059966 h 2359692"/>
                  <a:gd name="connsiteX27" fmla="*/ 976644 w 1878869"/>
                  <a:gd name="connsiteY27" fmla="*/ 1025170 h 2359692"/>
                  <a:gd name="connsiteX28" fmla="*/ 656018 w 1878869"/>
                  <a:gd name="connsiteY28" fmla="*/ 705342 h 2359692"/>
                  <a:gd name="connsiteX29" fmla="*/ 660168 w 1878869"/>
                  <a:gd name="connsiteY29" fmla="*/ 706579 h 2359692"/>
                  <a:gd name="connsiteX30" fmla="*/ 658053 w 1878869"/>
                  <a:gd name="connsiteY30" fmla="*/ 708455 h 2359692"/>
                  <a:gd name="connsiteX31" fmla="*/ 656018 w 1878869"/>
                  <a:gd name="connsiteY31" fmla="*/ 705342 h 2359692"/>
                  <a:gd name="connsiteX32" fmla="*/ 637621 w 1878869"/>
                  <a:gd name="connsiteY32" fmla="*/ 632677 h 2359692"/>
                  <a:gd name="connsiteX33" fmla="*/ 727724 w 1878869"/>
                  <a:gd name="connsiteY33" fmla="*/ 672581 h 2359692"/>
                  <a:gd name="connsiteX34" fmla="*/ 758091 w 1878869"/>
                  <a:gd name="connsiteY34" fmla="*/ 705821 h 2359692"/>
                  <a:gd name="connsiteX35" fmla="*/ 788897 w 1878869"/>
                  <a:gd name="connsiteY35" fmla="*/ 736387 h 2359692"/>
                  <a:gd name="connsiteX36" fmla="*/ 832711 w 1878869"/>
                  <a:gd name="connsiteY36" fmla="*/ 779443 h 2359692"/>
                  <a:gd name="connsiteX37" fmla="*/ 831155 w 1878869"/>
                  <a:gd name="connsiteY37" fmla="*/ 787943 h 2359692"/>
                  <a:gd name="connsiteX38" fmla="*/ 812440 w 1878869"/>
                  <a:gd name="connsiteY38" fmla="*/ 826370 h 2359692"/>
                  <a:gd name="connsiteX39" fmla="*/ 804260 w 1878869"/>
                  <a:gd name="connsiteY39" fmla="*/ 835229 h 2359692"/>
                  <a:gd name="connsiteX40" fmla="*/ 772297 w 1878869"/>
                  <a:gd name="connsiteY40" fmla="*/ 833314 h 2359692"/>
                  <a:gd name="connsiteX41" fmla="*/ 691492 w 1878869"/>
                  <a:gd name="connsiteY41" fmla="*/ 811286 h 2359692"/>
                  <a:gd name="connsiteX42" fmla="*/ 698116 w 1878869"/>
                  <a:gd name="connsiteY42" fmla="*/ 806179 h 2359692"/>
                  <a:gd name="connsiteX43" fmla="*/ 727565 w 1878869"/>
                  <a:gd name="connsiteY43" fmla="*/ 748718 h 2359692"/>
                  <a:gd name="connsiteX44" fmla="*/ 701388 w 1878869"/>
                  <a:gd name="connsiteY44" fmla="*/ 713363 h 2359692"/>
                  <a:gd name="connsiteX45" fmla="*/ 644285 w 1878869"/>
                  <a:gd name="connsiteY45" fmla="*/ 693890 h 2359692"/>
                  <a:gd name="connsiteX46" fmla="*/ 607175 w 1878869"/>
                  <a:gd name="connsiteY46" fmla="*/ 654145 h 2359692"/>
                  <a:gd name="connsiteX47" fmla="*/ 606855 w 1878869"/>
                  <a:gd name="connsiteY47" fmla="*/ 650993 h 2359692"/>
                  <a:gd name="connsiteX48" fmla="*/ 637621 w 1878869"/>
                  <a:gd name="connsiteY48" fmla="*/ 632677 h 2359692"/>
                  <a:gd name="connsiteX49" fmla="*/ 1144399 w 1878869"/>
                  <a:gd name="connsiteY49" fmla="*/ 569070 h 2359692"/>
                  <a:gd name="connsiteX50" fmla="*/ 1169739 w 1878869"/>
                  <a:gd name="connsiteY50" fmla="*/ 584792 h 2359692"/>
                  <a:gd name="connsiteX51" fmla="*/ 1168422 w 1878869"/>
                  <a:gd name="connsiteY51" fmla="*/ 599916 h 2359692"/>
                  <a:gd name="connsiteX52" fmla="*/ 1134344 w 1878869"/>
                  <a:gd name="connsiteY52" fmla="*/ 661008 h 2359692"/>
                  <a:gd name="connsiteX53" fmla="*/ 1120537 w 1878869"/>
                  <a:gd name="connsiteY53" fmla="*/ 664320 h 2359692"/>
                  <a:gd name="connsiteX54" fmla="*/ 1087936 w 1878869"/>
                  <a:gd name="connsiteY54" fmla="*/ 606660 h 2359692"/>
                  <a:gd name="connsiteX55" fmla="*/ 1094600 w 1878869"/>
                  <a:gd name="connsiteY55" fmla="*/ 598240 h 2359692"/>
                  <a:gd name="connsiteX56" fmla="*/ 1110681 w 1878869"/>
                  <a:gd name="connsiteY56" fmla="*/ 586309 h 2359692"/>
                  <a:gd name="connsiteX57" fmla="*/ 1144399 w 1878869"/>
                  <a:gd name="connsiteY57" fmla="*/ 569070 h 2359692"/>
                  <a:gd name="connsiteX58" fmla="*/ 2514 w 1878869"/>
                  <a:gd name="connsiteY58" fmla="*/ 557698 h 2359692"/>
                  <a:gd name="connsiteX59" fmla="*/ 1117 w 1878869"/>
                  <a:gd name="connsiteY59" fmla="*/ 559295 h 2359692"/>
                  <a:gd name="connsiteX60" fmla="*/ 0 w 1878869"/>
                  <a:gd name="connsiteY60" fmla="*/ 557858 h 2359692"/>
                  <a:gd name="connsiteX61" fmla="*/ 2514 w 1878869"/>
                  <a:gd name="connsiteY61" fmla="*/ 557698 h 2359692"/>
                  <a:gd name="connsiteX62" fmla="*/ 1302583 w 1878869"/>
                  <a:gd name="connsiteY62" fmla="*/ 552430 h 2359692"/>
                  <a:gd name="connsiteX63" fmla="*/ 1311637 w 1878869"/>
                  <a:gd name="connsiteY63" fmla="*/ 554585 h 2359692"/>
                  <a:gd name="connsiteX64" fmla="*/ 1394916 w 1878869"/>
                  <a:gd name="connsiteY64" fmla="*/ 601791 h 2359692"/>
                  <a:gd name="connsiteX65" fmla="*/ 1426799 w 1878869"/>
                  <a:gd name="connsiteY65" fmla="*/ 616715 h 2359692"/>
                  <a:gd name="connsiteX66" fmla="*/ 1438051 w 1878869"/>
                  <a:gd name="connsiteY66" fmla="*/ 645526 h 2359692"/>
                  <a:gd name="connsiteX67" fmla="*/ 1436136 w 1878869"/>
                  <a:gd name="connsiteY67" fmla="*/ 660729 h 2359692"/>
                  <a:gd name="connsiteX68" fmla="*/ 1425961 w 1878869"/>
                  <a:gd name="connsiteY68" fmla="*/ 668231 h 2359692"/>
                  <a:gd name="connsiteX69" fmla="*/ 1366663 w 1878869"/>
                  <a:gd name="connsiteY69" fmla="*/ 641735 h 2359692"/>
                  <a:gd name="connsiteX70" fmla="*/ 1364669 w 1878869"/>
                  <a:gd name="connsiteY70" fmla="*/ 640817 h 2359692"/>
                  <a:gd name="connsiteX71" fmla="*/ 1350263 w 1878869"/>
                  <a:gd name="connsiteY71" fmla="*/ 638702 h 2359692"/>
                  <a:gd name="connsiteX72" fmla="*/ 1355411 w 1878869"/>
                  <a:gd name="connsiteY72" fmla="*/ 657657 h 2359692"/>
                  <a:gd name="connsiteX73" fmla="*/ 1374525 w 1878869"/>
                  <a:gd name="connsiteY73" fmla="*/ 674336 h 2359692"/>
                  <a:gd name="connsiteX74" fmla="*/ 1386935 w 1878869"/>
                  <a:gd name="connsiteY74" fmla="*/ 695326 h 2359692"/>
                  <a:gd name="connsiteX75" fmla="*/ 1361636 w 1878869"/>
                  <a:gd name="connsiteY75" fmla="*/ 688223 h 2359692"/>
                  <a:gd name="connsiteX76" fmla="*/ 1328915 w 1878869"/>
                  <a:gd name="connsiteY76" fmla="*/ 637346 h 2359692"/>
                  <a:gd name="connsiteX77" fmla="*/ 1306130 w 1878869"/>
                  <a:gd name="connsiteY77" fmla="*/ 587785 h 2359692"/>
                  <a:gd name="connsiteX78" fmla="*/ 1294438 w 1878869"/>
                  <a:gd name="connsiteY78" fmla="*/ 566676 h 2359692"/>
                  <a:gd name="connsiteX79" fmla="*/ 1294039 w 1878869"/>
                  <a:gd name="connsiteY79" fmla="*/ 557578 h 2359692"/>
                  <a:gd name="connsiteX80" fmla="*/ 1302583 w 1878869"/>
                  <a:gd name="connsiteY80" fmla="*/ 552430 h 2359692"/>
                  <a:gd name="connsiteX81" fmla="*/ 1665263 w 1878869"/>
                  <a:gd name="connsiteY81" fmla="*/ 505903 h 2359692"/>
                  <a:gd name="connsiteX82" fmla="*/ 1694114 w 1878869"/>
                  <a:gd name="connsiteY82" fmla="*/ 548041 h 2359692"/>
                  <a:gd name="connsiteX83" fmla="*/ 1797983 w 1878869"/>
                  <a:gd name="connsiteY83" fmla="*/ 749396 h 2359692"/>
                  <a:gd name="connsiteX84" fmla="*/ 1844112 w 1878869"/>
                  <a:gd name="connsiteY84" fmla="*/ 893927 h 2359692"/>
                  <a:gd name="connsiteX85" fmla="*/ 1877232 w 1878869"/>
                  <a:gd name="connsiteY85" fmla="*/ 1243883 h 2359692"/>
                  <a:gd name="connsiteX86" fmla="*/ 1872803 w 1878869"/>
                  <a:gd name="connsiteY86" fmla="*/ 1299947 h 2359692"/>
                  <a:gd name="connsiteX87" fmla="*/ 1863705 w 1878869"/>
                  <a:gd name="connsiteY87" fmla="*/ 1311839 h 2359692"/>
                  <a:gd name="connsiteX88" fmla="*/ 1837727 w 1878869"/>
                  <a:gd name="connsiteY88" fmla="*/ 1333706 h 2359692"/>
                  <a:gd name="connsiteX89" fmla="*/ 1807082 w 1878869"/>
                  <a:gd name="connsiteY89" fmla="*/ 1382109 h 2359692"/>
                  <a:gd name="connsiteX90" fmla="*/ 1794472 w 1878869"/>
                  <a:gd name="connsiteY90" fmla="*/ 1387616 h 2359692"/>
                  <a:gd name="connsiteX91" fmla="*/ 1762269 w 1878869"/>
                  <a:gd name="connsiteY91" fmla="*/ 1380234 h 2359692"/>
                  <a:gd name="connsiteX92" fmla="*/ 1754808 w 1878869"/>
                  <a:gd name="connsiteY92" fmla="*/ 1375964 h 2359692"/>
                  <a:gd name="connsiteX93" fmla="*/ 1705446 w 1878869"/>
                  <a:gd name="connsiteY93" fmla="*/ 1310522 h 2359692"/>
                  <a:gd name="connsiteX94" fmla="*/ 1668974 w 1878869"/>
                  <a:gd name="connsiteY94" fmla="*/ 1210204 h 2359692"/>
                  <a:gd name="connsiteX95" fmla="*/ 1658879 w 1878869"/>
                  <a:gd name="connsiteY95" fmla="*/ 1138537 h 2359692"/>
                  <a:gd name="connsiteX96" fmla="*/ 1660475 w 1878869"/>
                  <a:gd name="connsiteY96" fmla="*/ 1022736 h 2359692"/>
                  <a:gd name="connsiteX97" fmla="*/ 1650459 w 1878869"/>
                  <a:gd name="connsiteY97" fmla="*/ 987262 h 2359692"/>
                  <a:gd name="connsiteX98" fmla="*/ 1624482 w 1878869"/>
                  <a:gd name="connsiteY98" fmla="*/ 918348 h 2359692"/>
                  <a:gd name="connsiteX99" fmla="*/ 1632981 w 1878869"/>
                  <a:gd name="connsiteY99" fmla="*/ 881836 h 2359692"/>
                  <a:gd name="connsiteX100" fmla="*/ 1643077 w 1878869"/>
                  <a:gd name="connsiteY100" fmla="*/ 829721 h 2359692"/>
                  <a:gd name="connsiteX101" fmla="*/ 1645272 w 1878869"/>
                  <a:gd name="connsiteY101" fmla="*/ 806937 h 2359692"/>
                  <a:gd name="connsiteX102" fmla="*/ 1647387 w 1878869"/>
                  <a:gd name="connsiteY102" fmla="*/ 769906 h 2359692"/>
                  <a:gd name="connsiteX103" fmla="*/ 1649222 w 1878869"/>
                  <a:gd name="connsiteY103" fmla="*/ 697242 h 2359692"/>
                  <a:gd name="connsiteX104" fmla="*/ 1657522 w 1878869"/>
                  <a:gd name="connsiteY104" fmla="*/ 689062 h 2359692"/>
                  <a:gd name="connsiteX105" fmla="*/ 1683819 w 1878869"/>
                  <a:gd name="connsiteY105" fmla="*/ 694169 h 2359692"/>
                  <a:gd name="connsiteX106" fmla="*/ 1691480 w 1878869"/>
                  <a:gd name="connsiteY106" fmla="*/ 689261 h 2359692"/>
                  <a:gd name="connsiteX107" fmla="*/ 1688368 w 1878869"/>
                  <a:gd name="connsiteY107" fmla="*/ 642254 h 2359692"/>
                  <a:gd name="connsiteX108" fmla="*/ 1668017 w 1878869"/>
                  <a:gd name="connsiteY108" fmla="*/ 614162 h 2359692"/>
                  <a:gd name="connsiteX109" fmla="*/ 1649821 w 1878869"/>
                  <a:gd name="connsiteY109" fmla="*/ 586669 h 2359692"/>
                  <a:gd name="connsiteX110" fmla="*/ 1669653 w 1878869"/>
                  <a:gd name="connsiteY110" fmla="*/ 553708 h 2359692"/>
                  <a:gd name="connsiteX111" fmla="*/ 1665263 w 1878869"/>
                  <a:gd name="connsiteY111" fmla="*/ 505903 h 2359692"/>
                  <a:gd name="connsiteX112" fmla="*/ 252470 w 1878869"/>
                  <a:gd name="connsiteY112" fmla="*/ 456128 h 2359692"/>
                  <a:gd name="connsiteX113" fmla="*/ 282119 w 1878869"/>
                  <a:gd name="connsiteY113" fmla="*/ 464403 h 2359692"/>
                  <a:gd name="connsiteX114" fmla="*/ 286748 w 1878869"/>
                  <a:gd name="connsiteY114" fmla="*/ 472583 h 2359692"/>
                  <a:gd name="connsiteX115" fmla="*/ 295048 w 1878869"/>
                  <a:gd name="connsiteY115" fmla="*/ 532359 h 2359692"/>
                  <a:gd name="connsiteX116" fmla="*/ 300555 w 1878869"/>
                  <a:gd name="connsiteY116" fmla="*/ 549558 h 2359692"/>
                  <a:gd name="connsiteX117" fmla="*/ 327888 w 1878869"/>
                  <a:gd name="connsiteY117" fmla="*/ 585989 h 2359692"/>
                  <a:gd name="connsiteX118" fmla="*/ 374695 w 1878869"/>
                  <a:gd name="connsiteY118" fmla="*/ 625854 h 2359692"/>
                  <a:gd name="connsiteX119" fmla="*/ 461367 w 1878869"/>
                  <a:gd name="connsiteY119" fmla="*/ 693530 h 2359692"/>
                  <a:gd name="connsiteX120" fmla="*/ 471742 w 1878869"/>
                  <a:gd name="connsiteY120" fmla="*/ 689101 h 2359692"/>
                  <a:gd name="connsiteX121" fmla="*/ 474973 w 1878869"/>
                  <a:gd name="connsiteY121" fmla="*/ 669628 h 2359692"/>
                  <a:gd name="connsiteX122" fmla="*/ 471941 w 1878869"/>
                  <a:gd name="connsiteY122" fmla="*/ 662086 h 2359692"/>
                  <a:gd name="connsiteX123" fmla="*/ 459730 w 1878869"/>
                  <a:gd name="connsiteY123" fmla="*/ 652669 h 2359692"/>
                  <a:gd name="connsiteX124" fmla="*/ 440218 w 1878869"/>
                  <a:gd name="connsiteY124" fmla="*/ 619509 h 2359692"/>
                  <a:gd name="connsiteX125" fmla="*/ 423139 w 1878869"/>
                  <a:gd name="connsiteY125" fmla="*/ 599158 h 2359692"/>
                  <a:gd name="connsiteX126" fmla="*/ 422979 w 1878869"/>
                  <a:gd name="connsiteY126" fmla="*/ 582718 h 2359692"/>
                  <a:gd name="connsiteX127" fmla="*/ 463162 w 1878869"/>
                  <a:gd name="connsiteY127" fmla="*/ 572223 h 2359692"/>
                  <a:gd name="connsiteX128" fmla="*/ 470066 w 1878869"/>
                  <a:gd name="connsiteY128" fmla="*/ 578527 h 2359692"/>
                  <a:gd name="connsiteX129" fmla="*/ 507934 w 1878869"/>
                  <a:gd name="connsiteY129" fmla="*/ 614880 h 2359692"/>
                  <a:gd name="connsiteX130" fmla="*/ 514399 w 1878869"/>
                  <a:gd name="connsiteY130" fmla="*/ 623060 h 2359692"/>
                  <a:gd name="connsiteX131" fmla="*/ 524375 w 1878869"/>
                  <a:gd name="connsiteY131" fmla="*/ 683914 h 2359692"/>
                  <a:gd name="connsiteX132" fmla="*/ 539498 w 1878869"/>
                  <a:gd name="connsiteY132" fmla="*/ 709053 h 2359692"/>
                  <a:gd name="connsiteX133" fmla="*/ 546362 w 1878869"/>
                  <a:gd name="connsiteY133" fmla="*/ 708973 h 2359692"/>
                  <a:gd name="connsiteX134" fmla="*/ 565675 w 1878869"/>
                  <a:gd name="connsiteY134" fmla="*/ 682517 h 2359692"/>
                  <a:gd name="connsiteX135" fmla="*/ 569107 w 1878869"/>
                  <a:gd name="connsiteY135" fmla="*/ 663004 h 2359692"/>
                  <a:gd name="connsiteX136" fmla="*/ 580719 w 1878869"/>
                  <a:gd name="connsiteY136" fmla="*/ 653786 h 2359692"/>
                  <a:gd name="connsiteX137" fmla="*/ 588420 w 1878869"/>
                  <a:gd name="connsiteY137" fmla="*/ 664201 h 2359692"/>
                  <a:gd name="connsiteX138" fmla="*/ 593967 w 1878869"/>
                  <a:gd name="connsiteY138" fmla="*/ 704584 h 2359692"/>
                  <a:gd name="connsiteX139" fmla="*/ 601828 w 1878869"/>
                  <a:gd name="connsiteY139" fmla="*/ 713602 h 2359692"/>
                  <a:gd name="connsiteX140" fmla="*/ 647836 w 1878869"/>
                  <a:gd name="connsiteY140" fmla="*/ 714200 h 2359692"/>
                  <a:gd name="connsiteX141" fmla="*/ 662322 w 1878869"/>
                  <a:gd name="connsiteY141" fmla="*/ 719548 h 2359692"/>
                  <a:gd name="connsiteX142" fmla="*/ 663679 w 1878869"/>
                  <a:gd name="connsiteY142" fmla="*/ 745644 h 2359692"/>
                  <a:gd name="connsiteX143" fmla="*/ 624054 w 1878869"/>
                  <a:gd name="connsiteY143" fmla="*/ 778645 h 2359692"/>
                  <a:gd name="connsiteX144" fmla="*/ 546960 w 1878869"/>
                  <a:gd name="connsiteY144" fmla="*/ 866952 h 2359692"/>
                  <a:gd name="connsiteX145" fmla="*/ 544566 w 1878869"/>
                  <a:gd name="connsiteY145" fmla="*/ 877566 h 2359692"/>
                  <a:gd name="connsiteX146" fmla="*/ 541054 w 1878869"/>
                  <a:gd name="connsiteY146" fmla="*/ 917150 h 2359692"/>
                  <a:gd name="connsiteX147" fmla="*/ 567790 w 1878869"/>
                  <a:gd name="connsiteY147" fmla="*/ 954341 h 2359692"/>
                  <a:gd name="connsiteX148" fmla="*/ 623735 w 1878869"/>
                  <a:gd name="connsiteY148" fmla="*/ 970701 h 2359692"/>
                  <a:gd name="connsiteX149" fmla="*/ 637222 w 1878869"/>
                  <a:gd name="connsiteY149" fmla="*/ 990414 h 2359692"/>
                  <a:gd name="connsiteX150" fmla="*/ 682353 w 1878869"/>
                  <a:gd name="connsiteY150" fmla="*/ 1063278 h 2359692"/>
                  <a:gd name="connsiteX151" fmla="*/ 688578 w 1878869"/>
                  <a:gd name="connsiteY151" fmla="*/ 1059168 h 2359692"/>
                  <a:gd name="connsiteX152" fmla="*/ 700031 w 1878869"/>
                  <a:gd name="connsiteY152" fmla="*/ 989536 h 2359692"/>
                  <a:gd name="connsiteX153" fmla="*/ 711084 w 1878869"/>
                  <a:gd name="connsiteY153" fmla="*/ 963678 h 2359692"/>
                  <a:gd name="connsiteX154" fmla="*/ 710445 w 1878869"/>
                  <a:gd name="connsiteY154" fmla="*/ 951428 h 2359692"/>
                  <a:gd name="connsiteX155" fmla="*/ 696719 w 1878869"/>
                  <a:gd name="connsiteY155" fmla="*/ 916033 h 2359692"/>
                  <a:gd name="connsiteX156" fmla="*/ 694923 w 1878869"/>
                  <a:gd name="connsiteY156" fmla="*/ 862003 h 2359692"/>
                  <a:gd name="connsiteX157" fmla="*/ 720462 w 1878869"/>
                  <a:gd name="connsiteY157" fmla="*/ 844087 h 2359692"/>
                  <a:gd name="connsiteX158" fmla="*/ 774012 w 1878869"/>
                  <a:gd name="connsiteY158" fmla="*/ 867191 h 2359692"/>
                  <a:gd name="connsiteX159" fmla="*/ 793525 w 1878869"/>
                  <a:gd name="connsiteY159" fmla="*/ 889019 h 2359692"/>
                  <a:gd name="connsiteX160" fmla="*/ 809686 w 1878869"/>
                  <a:gd name="connsiteY160" fmla="*/ 898835 h 2359692"/>
                  <a:gd name="connsiteX161" fmla="*/ 843485 w 1878869"/>
                  <a:gd name="connsiteY161" fmla="*/ 903264 h 2359692"/>
                  <a:gd name="connsiteX162" fmla="*/ 870500 w 1878869"/>
                  <a:gd name="connsiteY162" fmla="*/ 913480 h 2359692"/>
                  <a:gd name="connsiteX163" fmla="*/ 952502 w 1878869"/>
                  <a:gd name="connsiteY163" fmla="*/ 988179 h 2359692"/>
                  <a:gd name="connsiteX164" fmla="*/ 968025 w 1878869"/>
                  <a:gd name="connsiteY164" fmla="*/ 1024292 h 2359692"/>
                  <a:gd name="connsiteX165" fmla="*/ 951863 w 1878869"/>
                  <a:gd name="connsiteY165" fmla="*/ 1052424 h 2359692"/>
                  <a:gd name="connsiteX166" fmla="*/ 904817 w 1878869"/>
                  <a:gd name="connsiteY166" fmla="*/ 1066670 h 2359692"/>
                  <a:gd name="connsiteX167" fmla="*/ 853142 w 1878869"/>
                  <a:gd name="connsiteY167" fmla="*/ 1092129 h 2359692"/>
                  <a:gd name="connsiteX168" fmla="*/ 833709 w 1878869"/>
                  <a:gd name="connsiteY168" fmla="*/ 1111641 h 2359692"/>
                  <a:gd name="connsiteX169" fmla="*/ 832112 w 1878869"/>
                  <a:gd name="connsiteY169" fmla="*/ 1127643 h 2359692"/>
                  <a:gd name="connsiteX170" fmla="*/ 844323 w 1878869"/>
                  <a:gd name="connsiteY170" fmla="*/ 1126605 h 2359692"/>
                  <a:gd name="connsiteX171" fmla="*/ 873014 w 1878869"/>
                  <a:gd name="connsiteY171" fmla="*/ 1108609 h 2359692"/>
                  <a:gd name="connsiteX172" fmla="*/ 899909 w 1878869"/>
                  <a:gd name="connsiteY172" fmla="*/ 1104698 h 2359692"/>
                  <a:gd name="connsiteX173" fmla="*/ 905735 w 1878869"/>
                  <a:gd name="connsiteY173" fmla="*/ 1117428 h 2359692"/>
                  <a:gd name="connsiteX174" fmla="*/ 929438 w 1878869"/>
                  <a:gd name="connsiteY174" fmla="*/ 1135903 h 2359692"/>
                  <a:gd name="connsiteX175" fmla="*/ 944761 w 1878869"/>
                  <a:gd name="connsiteY175" fmla="*/ 1134027 h 2359692"/>
                  <a:gd name="connsiteX176" fmla="*/ 965910 w 1878869"/>
                  <a:gd name="connsiteY176" fmla="*/ 1147914 h 2359692"/>
                  <a:gd name="connsiteX177" fmla="*/ 962079 w 1878869"/>
                  <a:gd name="connsiteY177" fmla="*/ 1154378 h 2359692"/>
                  <a:gd name="connsiteX178" fmla="*/ 925607 w 1878869"/>
                  <a:gd name="connsiteY178" fmla="*/ 1175009 h 2359692"/>
                  <a:gd name="connsiteX179" fmla="*/ 898273 w 1878869"/>
                  <a:gd name="connsiteY179" fmla="*/ 1196597 h 2359692"/>
                  <a:gd name="connsiteX180" fmla="*/ 885424 w 1878869"/>
                  <a:gd name="connsiteY180" fmla="*/ 1198472 h 2359692"/>
                  <a:gd name="connsiteX181" fmla="*/ 844722 w 1878869"/>
                  <a:gd name="connsiteY181" fmla="*/ 1210284 h 2359692"/>
                  <a:gd name="connsiteX182" fmla="*/ 820022 w 1878869"/>
                  <a:gd name="connsiteY182" fmla="*/ 1255574 h 2359692"/>
                  <a:gd name="connsiteX183" fmla="*/ 813637 w 1878869"/>
                  <a:gd name="connsiteY183" fmla="*/ 1262557 h 2359692"/>
                  <a:gd name="connsiteX184" fmla="*/ 777324 w 1878869"/>
                  <a:gd name="connsiteY184" fmla="*/ 1304097 h 2359692"/>
                  <a:gd name="connsiteX185" fmla="*/ 760964 w 1878869"/>
                  <a:gd name="connsiteY185" fmla="*/ 1347233 h 2359692"/>
                  <a:gd name="connsiteX186" fmla="*/ 757692 w 1878869"/>
                  <a:gd name="connsiteY186" fmla="*/ 1385461 h 2359692"/>
                  <a:gd name="connsiteX187" fmla="*/ 749432 w 1878869"/>
                  <a:gd name="connsiteY187" fmla="*/ 1402260 h 2359692"/>
                  <a:gd name="connsiteX188" fmla="*/ 691731 w 1878869"/>
                  <a:gd name="connsiteY188" fmla="*/ 1446633 h 2359692"/>
                  <a:gd name="connsiteX189" fmla="*/ 664078 w 1878869"/>
                  <a:gd name="connsiteY189" fmla="*/ 1490328 h 2359692"/>
                  <a:gd name="connsiteX190" fmla="*/ 659848 w 1878869"/>
                  <a:gd name="connsiteY190" fmla="*/ 1510759 h 2359692"/>
                  <a:gd name="connsiteX191" fmla="*/ 665115 w 1878869"/>
                  <a:gd name="connsiteY191" fmla="*/ 1536975 h 2359692"/>
                  <a:gd name="connsiteX192" fmla="*/ 678882 w 1878869"/>
                  <a:gd name="connsiteY192" fmla="*/ 1580830 h 2359692"/>
                  <a:gd name="connsiteX193" fmla="*/ 675171 w 1878869"/>
                  <a:gd name="connsiteY193" fmla="*/ 1590088 h 2359692"/>
                  <a:gd name="connsiteX194" fmla="*/ 657054 w 1878869"/>
                  <a:gd name="connsiteY194" fmla="*/ 1589928 h 2359692"/>
                  <a:gd name="connsiteX195" fmla="*/ 620343 w 1878869"/>
                  <a:gd name="connsiteY195" fmla="*/ 1536218 h 2359692"/>
                  <a:gd name="connsiteX196" fmla="*/ 600391 w 1878869"/>
                  <a:gd name="connsiteY196" fmla="*/ 1520176 h 2359692"/>
                  <a:gd name="connsiteX197" fmla="*/ 548676 w 1878869"/>
                  <a:gd name="connsiteY197" fmla="*/ 1506689 h 2359692"/>
                  <a:gd name="connsiteX198" fmla="*/ 521421 w 1878869"/>
                  <a:gd name="connsiteY198" fmla="*/ 1512036 h 2359692"/>
                  <a:gd name="connsiteX199" fmla="*/ 475133 w 1878869"/>
                  <a:gd name="connsiteY199" fmla="*/ 1512874 h 2359692"/>
                  <a:gd name="connsiteX200" fmla="*/ 433513 w 1878869"/>
                  <a:gd name="connsiteY200" fmla="*/ 1506130 h 2359692"/>
                  <a:gd name="connsiteX201" fmla="*/ 392532 w 1878869"/>
                  <a:gd name="connsiteY201" fmla="*/ 1514709 h 2359692"/>
                  <a:gd name="connsiteX202" fmla="*/ 383674 w 1878869"/>
                  <a:gd name="connsiteY202" fmla="*/ 1520735 h 2359692"/>
                  <a:gd name="connsiteX203" fmla="*/ 352868 w 1878869"/>
                  <a:gd name="connsiteY203" fmla="*/ 1562434 h 2359692"/>
                  <a:gd name="connsiteX204" fmla="*/ 347481 w 1878869"/>
                  <a:gd name="connsiteY204" fmla="*/ 1580112 h 2359692"/>
                  <a:gd name="connsiteX205" fmla="*/ 347242 w 1878869"/>
                  <a:gd name="connsiteY205" fmla="*/ 1651340 h 2359692"/>
                  <a:gd name="connsiteX206" fmla="*/ 354903 w 1878869"/>
                  <a:gd name="connsiteY206" fmla="*/ 1664029 h 2359692"/>
                  <a:gd name="connsiteX207" fmla="*/ 378845 w 1878869"/>
                  <a:gd name="connsiteY207" fmla="*/ 1683542 h 2359692"/>
                  <a:gd name="connsiteX208" fmla="*/ 425772 w 1878869"/>
                  <a:gd name="connsiteY208" fmla="*/ 1706686 h 2359692"/>
                  <a:gd name="connsiteX209" fmla="*/ 459371 w 1878869"/>
                  <a:gd name="connsiteY209" fmla="*/ 1693079 h 2359692"/>
                  <a:gd name="connsiteX210" fmla="*/ 497878 w 1878869"/>
                  <a:gd name="connsiteY210" fmla="*/ 1665625 h 2359692"/>
                  <a:gd name="connsiteX211" fmla="*/ 517710 w 1878869"/>
                  <a:gd name="connsiteY211" fmla="*/ 1673087 h 2359692"/>
                  <a:gd name="connsiteX212" fmla="*/ 525292 w 1878869"/>
                  <a:gd name="connsiteY212" fmla="*/ 1689727 h 2359692"/>
                  <a:gd name="connsiteX213" fmla="*/ 509131 w 1878869"/>
                  <a:gd name="connsiteY213" fmla="*/ 1742759 h 2359692"/>
                  <a:gd name="connsiteX214" fmla="*/ 511725 w 1878869"/>
                  <a:gd name="connsiteY214" fmla="*/ 1768099 h 2359692"/>
                  <a:gd name="connsiteX215" fmla="*/ 526489 w 1878869"/>
                  <a:gd name="connsiteY215" fmla="*/ 1771251 h 2359692"/>
                  <a:gd name="connsiteX216" fmla="*/ 593288 w 1878869"/>
                  <a:gd name="connsiteY216" fmla="*/ 1782065 h 2359692"/>
                  <a:gd name="connsiteX217" fmla="*/ 618707 w 1878869"/>
                  <a:gd name="connsiteY217" fmla="*/ 1798106 h 2359692"/>
                  <a:gd name="connsiteX218" fmla="*/ 620063 w 1878869"/>
                  <a:gd name="connsiteY218" fmla="*/ 1808322 h 2359692"/>
                  <a:gd name="connsiteX219" fmla="*/ 611125 w 1878869"/>
                  <a:gd name="connsiteY219" fmla="*/ 1851817 h 2359692"/>
                  <a:gd name="connsiteX220" fmla="*/ 621420 w 1878869"/>
                  <a:gd name="connsiteY220" fmla="*/ 1883699 h 2359692"/>
                  <a:gd name="connsiteX221" fmla="*/ 622338 w 1878869"/>
                  <a:gd name="connsiteY221" fmla="*/ 1884298 h 2359692"/>
                  <a:gd name="connsiteX222" fmla="*/ 709049 w 1878869"/>
                  <a:gd name="connsiteY222" fmla="*/ 1914784 h 2359692"/>
                  <a:gd name="connsiteX223" fmla="*/ 745960 w 1878869"/>
                  <a:gd name="connsiteY223" fmla="*/ 1902574 h 2359692"/>
                  <a:gd name="connsiteX224" fmla="*/ 812919 w 1878869"/>
                  <a:gd name="connsiteY224" fmla="*/ 1858400 h 2359692"/>
                  <a:gd name="connsiteX225" fmla="*/ 826366 w 1878869"/>
                  <a:gd name="connsiteY225" fmla="*/ 1860356 h 2359692"/>
                  <a:gd name="connsiteX226" fmla="*/ 853581 w 1878869"/>
                  <a:gd name="connsiteY226" fmla="*/ 1870292 h 2359692"/>
                  <a:gd name="connsiteX227" fmla="*/ 890970 w 1878869"/>
                  <a:gd name="connsiteY227" fmla="*/ 1868097 h 2359692"/>
                  <a:gd name="connsiteX228" fmla="*/ 919462 w 1878869"/>
                  <a:gd name="connsiteY228" fmla="*/ 1861353 h 2359692"/>
                  <a:gd name="connsiteX229" fmla="*/ 1030753 w 1878869"/>
                  <a:gd name="connsiteY229" fmla="*/ 1848864 h 2359692"/>
                  <a:gd name="connsiteX230" fmla="*/ 1042485 w 1878869"/>
                  <a:gd name="connsiteY230" fmla="*/ 1849701 h 2359692"/>
                  <a:gd name="connsiteX231" fmla="*/ 1102381 w 1878869"/>
                  <a:gd name="connsiteY231" fmla="*/ 1874921 h 2359692"/>
                  <a:gd name="connsiteX232" fmla="*/ 1146554 w 1878869"/>
                  <a:gd name="connsiteY232" fmla="*/ 1884019 h 2359692"/>
                  <a:gd name="connsiteX233" fmla="*/ 1237894 w 1878869"/>
                  <a:gd name="connsiteY233" fmla="*/ 1886214 h 2359692"/>
                  <a:gd name="connsiteX234" fmla="*/ 1258484 w 1878869"/>
                  <a:gd name="connsiteY234" fmla="*/ 1895710 h 2359692"/>
                  <a:gd name="connsiteX235" fmla="*/ 1293559 w 1878869"/>
                  <a:gd name="connsiteY235" fmla="*/ 1938128 h 2359692"/>
                  <a:gd name="connsiteX236" fmla="*/ 1314948 w 1878869"/>
                  <a:gd name="connsiteY236" fmla="*/ 1945351 h 2359692"/>
                  <a:gd name="connsiteX237" fmla="*/ 1440366 w 1878869"/>
                  <a:gd name="connsiteY237" fmla="*/ 1921129 h 2359692"/>
                  <a:gd name="connsiteX238" fmla="*/ 1475002 w 1878869"/>
                  <a:gd name="connsiteY238" fmla="*/ 1907083 h 2359692"/>
                  <a:gd name="connsiteX239" fmla="*/ 1504850 w 1878869"/>
                  <a:gd name="connsiteY239" fmla="*/ 1910235 h 2359692"/>
                  <a:gd name="connsiteX240" fmla="*/ 1511674 w 1878869"/>
                  <a:gd name="connsiteY240" fmla="*/ 1948543 h 2359692"/>
                  <a:gd name="connsiteX241" fmla="*/ 1480589 w 1878869"/>
                  <a:gd name="connsiteY241" fmla="*/ 1992797 h 2359692"/>
                  <a:gd name="connsiteX242" fmla="*/ 1448346 w 1878869"/>
                  <a:gd name="connsiteY242" fmla="*/ 2085852 h 2359692"/>
                  <a:gd name="connsiteX243" fmla="*/ 1443718 w 1878869"/>
                  <a:gd name="connsiteY243" fmla="*/ 2097504 h 2359692"/>
                  <a:gd name="connsiteX244" fmla="*/ 1324485 w 1878869"/>
                  <a:gd name="connsiteY244" fmla="*/ 2183018 h 2359692"/>
                  <a:gd name="connsiteX245" fmla="*/ 1197072 w 1878869"/>
                  <a:gd name="connsiteY245" fmla="*/ 2253368 h 2359692"/>
                  <a:gd name="connsiteX246" fmla="*/ 1100665 w 1878869"/>
                  <a:gd name="connsiteY246" fmla="*/ 2293910 h 2359692"/>
                  <a:gd name="connsiteX247" fmla="*/ 918863 w 1878869"/>
                  <a:gd name="connsiteY247" fmla="*/ 2345825 h 2359692"/>
                  <a:gd name="connsiteX248" fmla="*/ 858289 w 1878869"/>
                  <a:gd name="connsiteY248" fmla="*/ 2357237 h 2359692"/>
                  <a:gd name="connsiteX249" fmla="*/ 845241 w 1878869"/>
                  <a:gd name="connsiteY249" fmla="*/ 2357437 h 2359692"/>
                  <a:gd name="connsiteX250" fmla="*/ 841889 w 1878869"/>
                  <a:gd name="connsiteY250" fmla="*/ 2335410 h 2359692"/>
                  <a:gd name="connsiteX251" fmla="*/ 844802 w 1878869"/>
                  <a:gd name="connsiteY251" fmla="*/ 2329464 h 2359692"/>
                  <a:gd name="connsiteX252" fmla="*/ 851426 w 1878869"/>
                  <a:gd name="connsiteY252" fmla="*/ 2282657 h 2359692"/>
                  <a:gd name="connsiteX253" fmla="*/ 842607 w 1878869"/>
                  <a:gd name="connsiteY253" fmla="*/ 2275595 h 2359692"/>
                  <a:gd name="connsiteX254" fmla="*/ 805217 w 1878869"/>
                  <a:gd name="connsiteY254" fmla="*/ 2256042 h 2359692"/>
                  <a:gd name="connsiteX255" fmla="*/ 733830 w 1878869"/>
                  <a:gd name="connsiteY255" fmla="*/ 2182459 h 2359692"/>
                  <a:gd name="connsiteX256" fmla="*/ 694843 w 1878869"/>
                  <a:gd name="connsiteY256" fmla="*/ 2157639 h 2359692"/>
                  <a:gd name="connsiteX257" fmla="*/ 682513 w 1878869"/>
                  <a:gd name="connsiteY257" fmla="*/ 2150376 h 2359692"/>
                  <a:gd name="connsiteX258" fmla="*/ 650031 w 1878869"/>
                  <a:gd name="connsiteY258" fmla="*/ 2077752 h 2359692"/>
                  <a:gd name="connsiteX259" fmla="*/ 685785 w 1878869"/>
                  <a:gd name="connsiteY259" fmla="*/ 2033857 h 2359692"/>
                  <a:gd name="connsiteX260" fmla="*/ 721339 w 1878869"/>
                  <a:gd name="connsiteY260" fmla="*/ 1985294 h 2359692"/>
                  <a:gd name="connsiteX261" fmla="*/ 725968 w 1878869"/>
                  <a:gd name="connsiteY261" fmla="*/ 1934018 h 2359692"/>
                  <a:gd name="connsiteX262" fmla="*/ 721618 w 1878869"/>
                  <a:gd name="connsiteY262" fmla="*/ 1927514 h 2359692"/>
                  <a:gd name="connsiteX263" fmla="*/ 673335 w 1878869"/>
                  <a:gd name="connsiteY263" fmla="*/ 1925678 h 2359692"/>
                  <a:gd name="connsiteX264" fmla="*/ 598914 w 1878869"/>
                  <a:gd name="connsiteY264" fmla="*/ 1912351 h 2359692"/>
                  <a:gd name="connsiteX265" fmla="*/ 548716 w 1878869"/>
                  <a:gd name="connsiteY265" fmla="*/ 1864825 h 2359692"/>
                  <a:gd name="connsiteX266" fmla="*/ 488501 w 1878869"/>
                  <a:gd name="connsiteY266" fmla="*/ 1800341 h 2359692"/>
                  <a:gd name="connsiteX267" fmla="*/ 381399 w 1878869"/>
                  <a:gd name="connsiteY267" fmla="*/ 1752177 h 2359692"/>
                  <a:gd name="connsiteX268" fmla="*/ 304665 w 1878869"/>
                  <a:gd name="connsiteY268" fmla="*/ 1725042 h 2359692"/>
                  <a:gd name="connsiteX269" fmla="*/ 289900 w 1878869"/>
                  <a:gd name="connsiteY269" fmla="*/ 1715665 h 2359692"/>
                  <a:gd name="connsiteX270" fmla="*/ 266277 w 1878869"/>
                  <a:gd name="connsiteY270" fmla="*/ 1694077 h 2359692"/>
                  <a:gd name="connsiteX271" fmla="*/ 196006 w 1878869"/>
                  <a:gd name="connsiteY271" fmla="*/ 1645594 h 2359692"/>
                  <a:gd name="connsiteX272" fmla="*/ 171585 w 1878869"/>
                  <a:gd name="connsiteY272" fmla="*/ 1612833 h 2359692"/>
                  <a:gd name="connsiteX273" fmla="*/ 176972 w 1878869"/>
                  <a:gd name="connsiteY273" fmla="*/ 1594996 h 2359692"/>
                  <a:gd name="connsiteX274" fmla="*/ 177731 w 1878869"/>
                  <a:gd name="connsiteY274" fmla="*/ 1579513 h 2359692"/>
                  <a:gd name="connsiteX275" fmla="*/ 149199 w 1878869"/>
                  <a:gd name="connsiteY275" fmla="*/ 1507168 h 2359692"/>
                  <a:gd name="connsiteX276" fmla="*/ 121586 w 1878869"/>
                  <a:gd name="connsiteY276" fmla="*/ 1428517 h 2359692"/>
                  <a:gd name="connsiteX277" fmla="*/ 108178 w 1878869"/>
                  <a:gd name="connsiteY277" fmla="*/ 1383067 h 2359692"/>
                  <a:gd name="connsiteX278" fmla="*/ 94571 w 1878869"/>
                  <a:gd name="connsiteY278" fmla="*/ 1379076 h 2359692"/>
                  <a:gd name="connsiteX279" fmla="*/ 83917 w 1878869"/>
                  <a:gd name="connsiteY279" fmla="*/ 1389452 h 2359692"/>
                  <a:gd name="connsiteX280" fmla="*/ 108857 w 1878869"/>
                  <a:gd name="connsiteY280" fmla="*/ 1492004 h 2359692"/>
                  <a:gd name="connsiteX281" fmla="*/ 125337 w 1878869"/>
                  <a:gd name="connsiteY281" fmla="*/ 1515188 h 2359692"/>
                  <a:gd name="connsiteX282" fmla="*/ 109375 w 1878869"/>
                  <a:gd name="connsiteY282" fmla="*/ 1506489 h 2359692"/>
                  <a:gd name="connsiteX283" fmla="*/ 72265 w 1878869"/>
                  <a:gd name="connsiteY283" fmla="*/ 1442963 h 2359692"/>
                  <a:gd name="connsiteX284" fmla="*/ 22146 w 1878869"/>
                  <a:gd name="connsiteY284" fmla="*/ 1275167 h 2359692"/>
                  <a:gd name="connsiteX285" fmla="*/ 22465 w 1878869"/>
                  <a:gd name="connsiteY285" fmla="*/ 1248831 h 2359692"/>
                  <a:gd name="connsiteX286" fmla="*/ 37908 w 1878869"/>
                  <a:gd name="connsiteY286" fmla="*/ 1119662 h 2359692"/>
                  <a:gd name="connsiteX287" fmla="*/ 68195 w 1878869"/>
                  <a:gd name="connsiteY287" fmla="*/ 1044404 h 2359692"/>
                  <a:gd name="connsiteX288" fmla="*/ 113166 w 1878869"/>
                  <a:gd name="connsiteY288" fmla="*/ 979241 h 2359692"/>
                  <a:gd name="connsiteX289" fmla="*/ 116438 w 1878869"/>
                  <a:gd name="connsiteY289" fmla="*/ 965354 h 2359692"/>
                  <a:gd name="connsiteX290" fmla="*/ 124938 w 1878869"/>
                  <a:gd name="connsiteY290" fmla="*/ 817830 h 2359692"/>
                  <a:gd name="connsiteX291" fmla="*/ 148561 w 1878869"/>
                  <a:gd name="connsiteY291" fmla="*/ 723299 h 2359692"/>
                  <a:gd name="connsiteX292" fmla="*/ 138106 w 1878869"/>
                  <a:gd name="connsiteY292" fmla="*/ 648878 h 2359692"/>
                  <a:gd name="connsiteX293" fmla="*/ 118833 w 1878869"/>
                  <a:gd name="connsiteY293" fmla="*/ 626652 h 2359692"/>
                  <a:gd name="connsiteX294" fmla="*/ 23582 w 1878869"/>
                  <a:gd name="connsiteY294" fmla="*/ 586389 h 2359692"/>
                  <a:gd name="connsiteX295" fmla="*/ 5107 w 1878869"/>
                  <a:gd name="connsiteY295" fmla="*/ 563284 h 2359692"/>
                  <a:gd name="connsiteX296" fmla="*/ 6504 w 1878869"/>
                  <a:gd name="connsiteY296" fmla="*/ 561648 h 2359692"/>
                  <a:gd name="connsiteX297" fmla="*/ 42696 w 1878869"/>
                  <a:gd name="connsiteY297" fmla="*/ 577929 h 2359692"/>
                  <a:gd name="connsiteX298" fmla="*/ 54069 w 1878869"/>
                  <a:gd name="connsiteY298" fmla="*/ 571465 h 2359692"/>
                  <a:gd name="connsiteX299" fmla="*/ 67077 w 1878869"/>
                  <a:gd name="connsiteY299" fmla="*/ 536389 h 2359692"/>
                  <a:gd name="connsiteX300" fmla="*/ 87189 w 1878869"/>
                  <a:gd name="connsiteY300" fmla="*/ 508297 h 2359692"/>
                  <a:gd name="connsiteX301" fmla="*/ 124100 w 1878869"/>
                  <a:gd name="connsiteY301" fmla="*/ 501952 h 2359692"/>
                  <a:gd name="connsiteX302" fmla="*/ 161051 w 1878869"/>
                  <a:gd name="connsiteY302" fmla="*/ 482878 h 2359692"/>
                  <a:gd name="connsiteX303" fmla="*/ 161530 w 1878869"/>
                  <a:gd name="connsiteY303" fmla="*/ 481881 h 2359692"/>
                  <a:gd name="connsiteX304" fmla="*/ 194730 w 1878869"/>
                  <a:gd name="connsiteY304" fmla="*/ 464961 h 2359692"/>
                  <a:gd name="connsiteX305" fmla="*/ 222702 w 1878869"/>
                  <a:gd name="connsiteY305" fmla="*/ 461410 h 2359692"/>
                  <a:gd name="connsiteX306" fmla="*/ 252470 w 1878869"/>
                  <a:gd name="connsiteY306" fmla="*/ 456128 h 2359692"/>
                  <a:gd name="connsiteX307" fmla="*/ 804500 w 1878869"/>
                  <a:gd name="connsiteY307" fmla="*/ 439343 h 2359692"/>
                  <a:gd name="connsiteX308" fmla="*/ 805617 w 1878869"/>
                  <a:gd name="connsiteY308" fmla="*/ 439343 h 2359692"/>
                  <a:gd name="connsiteX309" fmla="*/ 887420 w 1878869"/>
                  <a:gd name="connsiteY309" fmla="*/ 463045 h 2359692"/>
                  <a:gd name="connsiteX310" fmla="*/ 918505 w 1878869"/>
                  <a:gd name="connsiteY310" fmla="*/ 476493 h 2359692"/>
                  <a:gd name="connsiteX311" fmla="*/ 1005575 w 1878869"/>
                  <a:gd name="connsiteY311" fmla="*/ 525814 h 2359692"/>
                  <a:gd name="connsiteX312" fmla="*/ 1026285 w 1878869"/>
                  <a:gd name="connsiteY312" fmla="*/ 545606 h 2359692"/>
                  <a:gd name="connsiteX313" fmla="*/ 1046755 w 1878869"/>
                  <a:gd name="connsiteY313" fmla="*/ 595087 h 2359692"/>
                  <a:gd name="connsiteX314" fmla="*/ 1039293 w 1878869"/>
                  <a:gd name="connsiteY314" fmla="*/ 612166 h 2359692"/>
                  <a:gd name="connsiteX315" fmla="*/ 1016868 w 1878869"/>
                  <a:gd name="connsiteY315" fmla="*/ 658773 h 2359692"/>
                  <a:gd name="connsiteX316" fmla="*/ 1011161 w 1878869"/>
                  <a:gd name="connsiteY316" fmla="*/ 748995 h 2359692"/>
                  <a:gd name="connsiteX317" fmla="*/ 1033826 w 1878869"/>
                  <a:gd name="connsiteY317" fmla="*/ 784270 h 2359692"/>
                  <a:gd name="connsiteX318" fmla="*/ 1071177 w 1878869"/>
                  <a:gd name="connsiteY318" fmla="*/ 798436 h 2359692"/>
                  <a:gd name="connsiteX319" fmla="*/ 1029956 w 1878869"/>
                  <a:gd name="connsiteY319" fmla="*/ 812761 h 2359692"/>
                  <a:gd name="connsiteX320" fmla="*/ 1003779 w 1878869"/>
                  <a:gd name="connsiteY320" fmla="*/ 821181 h 2359692"/>
                  <a:gd name="connsiteX321" fmla="*/ 966270 w 1878869"/>
                  <a:gd name="connsiteY321" fmla="*/ 815874 h 2359692"/>
                  <a:gd name="connsiteX322" fmla="*/ 944881 w 1878869"/>
                  <a:gd name="connsiteY322" fmla="*/ 802267 h 2359692"/>
                  <a:gd name="connsiteX323" fmla="*/ 922695 w 1878869"/>
                  <a:gd name="connsiteY323" fmla="*/ 772259 h 2359692"/>
                  <a:gd name="connsiteX324" fmla="*/ 906015 w 1878869"/>
                  <a:gd name="connsiteY324" fmla="*/ 758293 h 2359692"/>
                  <a:gd name="connsiteX325" fmla="*/ 891171 w 1878869"/>
                  <a:gd name="connsiteY325" fmla="*/ 736426 h 2359692"/>
                  <a:gd name="connsiteX326" fmla="*/ 884786 w 1878869"/>
                  <a:gd name="connsiteY326" fmla="*/ 687225 h 2359692"/>
                  <a:gd name="connsiteX327" fmla="*/ 878241 w 1878869"/>
                  <a:gd name="connsiteY327" fmla="*/ 676171 h 2359692"/>
                  <a:gd name="connsiteX328" fmla="*/ 798833 w 1878869"/>
                  <a:gd name="connsiteY328" fmla="*/ 609612 h 2359692"/>
                  <a:gd name="connsiteX329" fmla="*/ 789336 w 1878869"/>
                  <a:gd name="connsiteY329" fmla="*/ 604105 h 2359692"/>
                  <a:gd name="connsiteX330" fmla="*/ 735147 w 1878869"/>
                  <a:gd name="connsiteY330" fmla="*/ 564042 h 2359692"/>
                  <a:gd name="connsiteX331" fmla="*/ 723694 w 1878869"/>
                  <a:gd name="connsiteY331" fmla="*/ 533715 h 2359692"/>
                  <a:gd name="connsiteX332" fmla="*/ 721300 w 1878869"/>
                  <a:gd name="connsiteY332" fmla="*/ 525255 h 2359692"/>
                  <a:gd name="connsiteX333" fmla="*/ 714357 w 1878869"/>
                  <a:gd name="connsiteY333" fmla="*/ 523220 h 2359692"/>
                  <a:gd name="connsiteX334" fmla="*/ 695363 w 1878869"/>
                  <a:gd name="connsiteY334" fmla="*/ 549836 h 2359692"/>
                  <a:gd name="connsiteX335" fmla="*/ 681316 w 1878869"/>
                  <a:gd name="connsiteY335" fmla="*/ 596603 h 2359692"/>
                  <a:gd name="connsiteX336" fmla="*/ 633552 w 1878869"/>
                  <a:gd name="connsiteY336" fmla="*/ 556859 h 2359692"/>
                  <a:gd name="connsiteX337" fmla="*/ 632474 w 1878869"/>
                  <a:gd name="connsiteY337" fmla="*/ 541776 h 2359692"/>
                  <a:gd name="connsiteX338" fmla="*/ 638420 w 1878869"/>
                  <a:gd name="connsiteY338" fmla="*/ 527570 h 2359692"/>
                  <a:gd name="connsiteX339" fmla="*/ 642490 w 1878869"/>
                  <a:gd name="connsiteY339" fmla="*/ 488065 h 2359692"/>
                  <a:gd name="connsiteX340" fmla="*/ 645084 w 1878869"/>
                  <a:gd name="connsiteY340" fmla="*/ 478887 h 2359692"/>
                  <a:gd name="connsiteX341" fmla="*/ 698315 w 1878869"/>
                  <a:gd name="connsiteY341" fmla="*/ 463804 h 2359692"/>
                  <a:gd name="connsiteX342" fmla="*/ 708850 w 1878869"/>
                  <a:gd name="connsiteY342" fmla="*/ 473740 h 2359692"/>
                  <a:gd name="connsiteX343" fmla="*/ 718946 w 1878869"/>
                  <a:gd name="connsiteY343" fmla="*/ 482439 h 2359692"/>
                  <a:gd name="connsiteX344" fmla="*/ 746719 w 1878869"/>
                  <a:gd name="connsiteY344" fmla="*/ 468273 h 2359692"/>
                  <a:gd name="connsiteX345" fmla="*/ 804500 w 1878869"/>
                  <a:gd name="connsiteY345" fmla="*/ 439343 h 2359692"/>
                  <a:gd name="connsiteX346" fmla="*/ 691048 w 1878869"/>
                  <a:gd name="connsiteY346" fmla="*/ 24 h 2359692"/>
                  <a:gd name="connsiteX347" fmla="*/ 819144 w 1878869"/>
                  <a:gd name="connsiteY347" fmla="*/ 8264 h 2359692"/>
                  <a:gd name="connsiteX348" fmla="*/ 1048231 w 1878869"/>
                  <a:gd name="connsiteY348" fmla="*/ 56667 h 2359692"/>
                  <a:gd name="connsiteX349" fmla="*/ 1201861 w 1878869"/>
                  <a:gd name="connsiteY349" fmla="*/ 116682 h 2359692"/>
                  <a:gd name="connsiteX350" fmla="*/ 1357126 w 1878869"/>
                  <a:gd name="connsiteY350" fmla="*/ 204750 h 2359692"/>
                  <a:gd name="connsiteX351" fmla="*/ 1571769 w 1878869"/>
                  <a:gd name="connsiteY351" fmla="*/ 389065 h 2359692"/>
                  <a:gd name="connsiteX352" fmla="*/ 1582542 w 1878869"/>
                  <a:gd name="connsiteY352" fmla="*/ 415082 h 2359692"/>
                  <a:gd name="connsiteX353" fmla="*/ 1593955 w 1878869"/>
                  <a:gd name="connsiteY353" fmla="*/ 477731 h 2359692"/>
                  <a:gd name="connsiteX354" fmla="*/ 1623683 w 1878869"/>
                  <a:gd name="connsiteY354" fmla="*/ 531442 h 2359692"/>
                  <a:gd name="connsiteX355" fmla="*/ 1633939 w 1878869"/>
                  <a:gd name="connsiteY355" fmla="*/ 558696 h 2359692"/>
                  <a:gd name="connsiteX356" fmla="*/ 1629151 w 1878869"/>
                  <a:gd name="connsiteY356" fmla="*/ 562806 h 2359692"/>
                  <a:gd name="connsiteX357" fmla="*/ 1594953 w 1878869"/>
                  <a:gd name="connsiteY357" fmla="*/ 569270 h 2359692"/>
                  <a:gd name="connsiteX358" fmla="*/ 1564706 w 1878869"/>
                  <a:gd name="connsiteY358" fmla="*/ 580643 h 2359692"/>
                  <a:gd name="connsiteX359" fmla="*/ 1568098 w 1878869"/>
                  <a:gd name="connsiteY359" fmla="*/ 587706 h 2359692"/>
                  <a:gd name="connsiteX360" fmla="*/ 1604370 w 1878869"/>
                  <a:gd name="connsiteY360" fmla="*/ 603707 h 2359692"/>
                  <a:gd name="connsiteX361" fmla="*/ 1610954 w 1878869"/>
                  <a:gd name="connsiteY361" fmla="*/ 612486 h 2359692"/>
                  <a:gd name="connsiteX362" fmla="*/ 1600021 w 1878869"/>
                  <a:gd name="connsiteY362" fmla="*/ 624816 h 2359692"/>
                  <a:gd name="connsiteX363" fmla="*/ 1566900 w 1878869"/>
                  <a:gd name="connsiteY363" fmla="*/ 625176 h 2359692"/>
                  <a:gd name="connsiteX364" fmla="*/ 1560675 w 1878869"/>
                  <a:gd name="connsiteY364" fmla="*/ 633037 h 2359692"/>
                  <a:gd name="connsiteX365" fmla="*/ 1569574 w 1878869"/>
                  <a:gd name="connsiteY365" fmla="*/ 668112 h 2359692"/>
                  <a:gd name="connsiteX366" fmla="*/ 1576836 w 1878869"/>
                  <a:gd name="connsiteY366" fmla="*/ 697721 h 2359692"/>
                  <a:gd name="connsiteX367" fmla="*/ 1592000 w 1878869"/>
                  <a:gd name="connsiteY367" fmla="*/ 748917 h 2359692"/>
                  <a:gd name="connsiteX368" fmla="*/ 1606725 w 1878869"/>
                  <a:gd name="connsiteY368" fmla="*/ 774735 h 2359692"/>
                  <a:gd name="connsiteX369" fmla="*/ 1631185 w 1878869"/>
                  <a:gd name="connsiteY369" fmla="*/ 806498 h 2359692"/>
                  <a:gd name="connsiteX370" fmla="*/ 1635056 w 1878869"/>
                  <a:gd name="connsiteY370" fmla="*/ 822579 h 2359692"/>
                  <a:gd name="connsiteX371" fmla="*/ 1621369 w 1878869"/>
                  <a:gd name="connsiteY371" fmla="*/ 865236 h 2359692"/>
                  <a:gd name="connsiteX372" fmla="*/ 1593477 w 1878869"/>
                  <a:gd name="connsiteY372" fmla="*/ 899872 h 2359692"/>
                  <a:gd name="connsiteX373" fmla="*/ 1586493 w 1878869"/>
                  <a:gd name="connsiteY373" fmla="*/ 899035 h 2359692"/>
                  <a:gd name="connsiteX374" fmla="*/ 1553652 w 1878869"/>
                  <a:gd name="connsiteY374" fmla="*/ 878724 h 2359692"/>
                  <a:gd name="connsiteX375" fmla="*/ 1548226 w 1878869"/>
                  <a:gd name="connsiteY375" fmla="*/ 869865 h 2359692"/>
                  <a:gd name="connsiteX376" fmla="*/ 1528713 w 1878869"/>
                  <a:gd name="connsiteY376" fmla="*/ 834391 h 2359692"/>
                  <a:gd name="connsiteX377" fmla="*/ 1527037 w 1878869"/>
                  <a:gd name="connsiteY377" fmla="*/ 789778 h 2359692"/>
                  <a:gd name="connsiteX378" fmla="*/ 1540604 w 1878869"/>
                  <a:gd name="connsiteY378" fmla="*/ 740138 h 2359692"/>
                  <a:gd name="connsiteX379" fmla="*/ 1532942 w 1878869"/>
                  <a:gd name="connsiteY379" fmla="*/ 732277 h 2359692"/>
                  <a:gd name="connsiteX380" fmla="*/ 1481187 w 1878869"/>
                  <a:gd name="connsiteY380" fmla="*/ 722900 h 2359692"/>
                  <a:gd name="connsiteX381" fmla="*/ 1463669 w 1878869"/>
                  <a:gd name="connsiteY381" fmla="*/ 699317 h 2359692"/>
                  <a:gd name="connsiteX382" fmla="*/ 1465066 w 1878869"/>
                  <a:gd name="connsiteY382" fmla="*/ 670666 h 2359692"/>
                  <a:gd name="connsiteX383" fmla="*/ 1456487 w 1878869"/>
                  <a:gd name="connsiteY383" fmla="*/ 627689 h 2359692"/>
                  <a:gd name="connsiteX384" fmla="*/ 1445912 w 1878869"/>
                  <a:gd name="connsiteY384" fmla="*/ 608376 h 2359692"/>
                  <a:gd name="connsiteX385" fmla="*/ 1416463 w 1878869"/>
                  <a:gd name="connsiteY385" fmla="*/ 575655 h 2359692"/>
                  <a:gd name="connsiteX386" fmla="*/ 1400901 w 1878869"/>
                  <a:gd name="connsiteY386" fmla="*/ 554745 h 2359692"/>
                  <a:gd name="connsiteX387" fmla="*/ 1389089 w 1878869"/>
                  <a:gd name="connsiteY387" fmla="*/ 490899 h 2359692"/>
                  <a:gd name="connsiteX388" fmla="*/ 1381827 w 1878869"/>
                  <a:gd name="connsiteY388" fmla="*/ 471666 h 2359692"/>
                  <a:gd name="connsiteX389" fmla="*/ 1353136 w 1878869"/>
                  <a:gd name="connsiteY389" fmla="*/ 429807 h 2359692"/>
                  <a:gd name="connsiteX390" fmla="*/ 1342282 w 1878869"/>
                  <a:gd name="connsiteY390" fmla="*/ 393175 h 2359692"/>
                  <a:gd name="connsiteX391" fmla="*/ 1326879 w 1878869"/>
                  <a:gd name="connsiteY391" fmla="*/ 375897 h 2359692"/>
                  <a:gd name="connsiteX392" fmla="*/ 1262315 w 1878869"/>
                  <a:gd name="connsiteY392" fmla="*/ 342897 h 2359692"/>
                  <a:gd name="connsiteX393" fmla="*/ 1243600 w 1878869"/>
                  <a:gd name="connsiteY393" fmla="*/ 348922 h 2359692"/>
                  <a:gd name="connsiteX394" fmla="*/ 1247032 w 1878869"/>
                  <a:gd name="connsiteY394" fmla="*/ 362010 h 2359692"/>
                  <a:gd name="connsiteX395" fmla="*/ 1245196 w 1878869"/>
                  <a:gd name="connsiteY395" fmla="*/ 380007 h 2359692"/>
                  <a:gd name="connsiteX396" fmla="*/ 1244359 w 1878869"/>
                  <a:gd name="connsiteY396" fmla="*/ 380725 h 2359692"/>
                  <a:gd name="connsiteX397" fmla="*/ 1230672 w 1878869"/>
                  <a:gd name="connsiteY397" fmla="*/ 393375 h 2359692"/>
                  <a:gd name="connsiteX398" fmla="*/ 1248668 w 1878869"/>
                  <a:gd name="connsiteY398" fmla="*/ 400917 h 2359692"/>
                  <a:gd name="connsiteX399" fmla="*/ 1263433 w 1878869"/>
                  <a:gd name="connsiteY399" fmla="*/ 407780 h 2359692"/>
                  <a:gd name="connsiteX400" fmla="*/ 1347949 w 1878869"/>
                  <a:gd name="connsiteY400" fmla="*/ 469990 h 2359692"/>
                  <a:gd name="connsiteX401" fmla="*/ 1327598 w 1878869"/>
                  <a:gd name="connsiteY401" fmla="*/ 480844 h 2359692"/>
                  <a:gd name="connsiteX402" fmla="*/ 1309003 w 1878869"/>
                  <a:gd name="connsiteY402" fmla="*/ 499439 h 2359692"/>
                  <a:gd name="connsiteX403" fmla="*/ 1293400 w 1878869"/>
                  <a:gd name="connsiteY403" fmla="*/ 507739 h 2359692"/>
                  <a:gd name="connsiteX404" fmla="*/ 1237654 w 1878869"/>
                  <a:gd name="connsiteY404" fmla="*/ 485113 h 2359692"/>
                  <a:gd name="connsiteX405" fmla="*/ 1230392 w 1878869"/>
                  <a:gd name="connsiteY405" fmla="*/ 477013 h 2359692"/>
                  <a:gd name="connsiteX406" fmla="*/ 1131670 w 1878869"/>
                  <a:gd name="connsiteY406" fmla="*/ 389864 h 2359692"/>
                  <a:gd name="connsiteX407" fmla="*/ 1090410 w 1878869"/>
                  <a:gd name="connsiteY407" fmla="*/ 368874 h 2359692"/>
                  <a:gd name="connsiteX408" fmla="*/ 1066547 w 1878869"/>
                  <a:gd name="connsiteY408" fmla="*/ 340462 h 2359692"/>
                  <a:gd name="connsiteX409" fmla="*/ 1070019 w 1878869"/>
                  <a:gd name="connsiteY409" fmla="*/ 322147 h 2359692"/>
                  <a:gd name="connsiteX410" fmla="*/ 1132907 w 1878869"/>
                  <a:gd name="connsiteY410" fmla="*/ 303911 h 2359692"/>
                  <a:gd name="connsiteX411" fmla="*/ 1147512 w 1878869"/>
                  <a:gd name="connsiteY411" fmla="*/ 296528 h 2359692"/>
                  <a:gd name="connsiteX412" fmla="*/ 1133506 w 1878869"/>
                  <a:gd name="connsiteY412" fmla="*/ 269394 h 2359692"/>
                  <a:gd name="connsiteX413" fmla="*/ 1120936 w 1878869"/>
                  <a:gd name="connsiteY413" fmla="*/ 265284 h 2359692"/>
                  <a:gd name="connsiteX414" fmla="*/ 1111160 w 1878869"/>
                  <a:gd name="connsiteY414" fmla="*/ 269155 h 2359692"/>
                  <a:gd name="connsiteX415" fmla="*/ 1095837 w 1878869"/>
                  <a:gd name="connsiteY415" fmla="*/ 277973 h 2359692"/>
                  <a:gd name="connsiteX416" fmla="*/ 1092525 w 1878869"/>
                  <a:gd name="connsiteY416" fmla="*/ 278013 h 2359692"/>
                  <a:gd name="connsiteX417" fmla="*/ 1074368 w 1878869"/>
                  <a:gd name="connsiteY417" fmla="*/ 277295 h 2359692"/>
                  <a:gd name="connsiteX418" fmla="*/ 1076883 w 1878869"/>
                  <a:gd name="connsiteY418" fmla="*/ 260296 h 2359692"/>
                  <a:gd name="connsiteX419" fmla="*/ 1071615 w 1878869"/>
                  <a:gd name="connsiteY419" fmla="*/ 251118 h 2359692"/>
                  <a:gd name="connsiteX420" fmla="*/ 1037657 w 1878869"/>
                  <a:gd name="connsiteY420" fmla="*/ 223664 h 2359692"/>
                  <a:gd name="connsiteX421" fmla="*/ 1020418 w 1878869"/>
                  <a:gd name="connsiteY421" fmla="*/ 210257 h 2359692"/>
                  <a:gd name="connsiteX422" fmla="*/ 926685 w 1878869"/>
                  <a:gd name="connsiteY422" fmla="*/ 147967 h 2359692"/>
                  <a:gd name="connsiteX423" fmla="*/ 895280 w 1878869"/>
                  <a:gd name="connsiteY423" fmla="*/ 152596 h 2359692"/>
                  <a:gd name="connsiteX424" fmla="*/ 878202 w 1878869"/>
                  <a:gd name="connsiteY424" fmla="*/ 167280 h 2359692"/>
                  <a:gd name="connsiteX425" fmla="*/ 839734 w 1878869"/>
                  <a:gd name="connsiteY425" fmla="*/ 167121 h 2359692"/>
                  <a:gd name="connsiteX426" fmla="*/ 791251 w 1878869"/>
                  <a:gd name="connsiteY426" fmla="*/ 159419 h 2359692"/>
                  <a:gd name="connsiteX427" fmla="*/ 764835 w 1878869"/>
                  <a:gd name="connsiteY427" fmla="*/ 161454 h 2359692"/>
                  <a:gd name="connsiteX428" fmla="*/ 747237 w 1878869"/>
                  <a:gd name="connsiteY428" fmla="*/ 166921 h 2359692"/>
                  <a:gd name="connsiteX429" fmla="*/ 679960 w 1878869"/>
                  <a:gd name="connsiteY429" fmla="*/ 183242 h 2359692"/>
                  <a:gd name="connsiteX430" fmla="*/ 622817 w 1878869"/>
                  <a:gd name="connsiteY430" fmla="*/ 172508 h 2359692"/>
                  <a:gd name="connsiteX431" fmla="*/ 607295 w 1878869"/>
                  <a:gd name="connsiteY431" fmla="*/ 154630 h 2359692"/>
                  <a:gd name="connsiteX432" fmla="*/ 593807 w 1878869"/>
                  <a:gd name="connsiteY432" fmla="*/ 143218 h 2359692"/>
                  <a:gd name="connsiteX433" fmla="*/ 577287 w 1878869"/>
                  <a:gd name="connsiteY433" fmla="*/ 142181 h 2359692"/>
                  <a:gd name="connsiteX434" fmla="*/ 541174 w 1878869"/>
                  <a:gd name="connsiteY434" fmla="*/ 154750 h 2359692"/>
                  <a:gd name="connsiteX435" fmla="*/ 530440 w 1878869"/>
                  <a:gd name="connsiteY435" fmla="*/ 159140 h 2359692"/>
                  <a:gd name="connsiteX436" fmla="*/ 450912 w 1878869"/>
                  <a:gd name="connsiteY436" fmla="*/ 170512 h 2359692"/>
                  <a:gd name="connsiteX437" fmla="*/ 441175 w 1878869"/>
                  <a:gd name="connsiteY437" fmla="*/ 181925 h 2359692"/>
                  <a:gd name="connsiteX438" fmla="*/ 412524 w 1878869"/>
                  <a:gd name="connsiteY438" fmla="*/ 213409 h 2359692"/>
                  <a:gd name="connsiteX439" fmla="*/ 378527 w 1878869"/>
                  <a:gd name="connsiteY439" fmla="*/ 217240 h 2359692"/>
                  <a:gd name="connsiteX440" fmla="*/ 366316 w 1878869"/>
                  <a:gd name="connsiteY440" fmla="*/ 221709 h 2359692"/>
                  <a:gd name="connsiteX441" fmla="*/ 355422 w 1878869"/>
                  <a:gd name="connsiteY441" fmla="*/ 250719 h 2359692"/>
                  <a:gd name="connsiteX442" fmla="*/ 351432 w 1878869"/>
                  <a:gd name="connsiteY442" fmla="*/ 261293 h 2359692"/>
                  <a:gd name="connsiteX443" fmla="*/ 315997 w 1878869"/>
                  <a:gd name="connsiteY443" fmla="*/ 271509 h 2359692"/>
                  <a:gd name="connsiteX444" fmla="*/ 299637 w 1878869"/>
                  <a:gd name="connsiteY444" fmla="*/ 273743 h 2359692"/>
                  <a:gd name="connsiteX445" fmla="*/ 274378 w 1878869"/>
                  <a:gd name="connsiteY445" fmla="*/ 300678 h 2359692"/>
                  <a:gd name="connsiteX446" fmla="*/ 254705 w 1878869"/>
                  <a:gd name="connsiteY446" fmla="*/ 337270 h 2359692"/>
                  <a:gd name="connsiteX447" fmla="*/ 216517 w 1878869"/>
                  <a:gd name="connsiteY447" fmla="*/ 375338 h 2359692"/>
                  <a:gd name="connsiteX448" fmla="*/ 187786 w 1878869"/>
                  <a:gd name="connsiteY448" fmla="*/ 402752 h 2359692"/>
                  <a:gd name="connsiteX449" fmla="*/ 140101 w 1878869"/>
                  <a:gd name="connsiteY449" fmla="*/ 421667 h 2359692"/>
                  <a:gd name="connsiteX450" fmla="*/ 159375 w 1878869"/>
                  <a:gd name="connsiteY450" fmla="*/ 391898 h 2359692"/>
                  <a:gd name="connsiteX451" fmla="*/ 158537 w 1878869"/>
                  <a:gd name="connsiteY451" fmla="*/ 369073 h 2359692"/>
                  <a:gd name="connsiteX452" fmla="*/ 145010 w 1878869"/>
                  <a:gd name="connsiteY452" fmla="*/ 365522 h 2359692"/>
                  <a:gd name="connsiteX453" fmla="*/ 115880 w 1878869"/>
                  <a:gd name="connsiteY453" fmla="*/ 350518 h 2359692"/>
                  <a:gd name="connsiteX454" fmla="*/ 114643 w 1878869"/>
                  <a:gd name="connsiteY454" fmla="*/ 348683 h 2359692"/>
                  <a:gd name="connsiteX455" fmla="*/ 119232 w 1878869"/>
                  <a:gd name="connsiteY455" fmla="*/ 298125 h 2359692"/>
                  <a:gd name="connsiteX456" fmla="*/ 161091 w 1878869"/>
                  <a:gd name="connsiteY456" fmla="*/ 274462 h 2359692"/>
                  <a:gd name="connsiteX457" fmla="*/ 165042 w 1878869"/>
                  <a:gd name="connsiteY457" fmla="*/ 272986 h 2359692"/>
                  <a:gd name="connsiteX458" fmla="*/ 183876 w 1878869"/>
                  <a:gd name="connsiteY458" fmla="*/ 223185 h 2359692"/>
                  <a:gd name="connsiteX459" fmla="*/ 201833 w 1878869"/>
                  <a:gd name="connsiteY459" fmla="*/ 188190 h 2359692"/>
                  <a:gd name="connsiteX460" fmla="*/ 239542 w 1878869"/>
                  <a:gd name="connsiteY460" fmla="*/ 170034 h 2359692"/>
                  <a:gd name="connsiteX461" fmla="*/ 247881 w 1878869"/>
                  <a:gd name="connsiteY461" fmla="*/ 157304 h 2359692"/>
                  <a:gd name="connsiteX462" fmla="*/ 248400 w 1878869"/>
                  <a:gd name="connsiteY462" fmla="*/ 140784 h 2359692"/>
                  <a:gd name="connsiteX463" fmla="*/ 241656 w 1878869"/>
                  <a:gd name="connsiteY463" fmla="*/ 111734 h 2359692"/>
                  <a:gd name="connsiteX464" fmla="*/ 215081 w 1878869"/>
                  <a:gd name="connsiteY464" fmla="*/ 93379 h 2359692"/>
                  <a:gd name="connsiteX465" fmla="*/ 252470 w 1878869"/>
                  <a:gd name="connsiteY465" fmla="*/ 79771 h 2359692"/>
                  <a:gd name="connsiteX466" fmla="*/ 415717 w 1878869"/>
                  <a:gd name="connsiteY466" fmla="*/ 30450 h 2359692"/>
                  <a:gd name="connsiteX467" fmla="*/ 562563 w 1878869"/>
                  <a:gd name="connsiteY467" fmla="*/ 7226 h 2359692"/>
                  <a:gd name="connsiteX468" fmla="*/ 691048 w 1878869"/>
                  <a:gd name="connsiteY468" fmla="*/ 24 h 235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</a:cxnLst>
                <a:rect l="l" t="t" r="r" b="b"/>
                <a:pathLst>
                  <a:path w="1878869" h="2359692">
                    <a:moveTo>
                      <a:pt x="848114" y="1699384"/>
                    </a:moveTo>
                    <a:cubicBezTo>
                      <a:pt x="855656" y="1697589"/>
                      <a:pt x="861801" y="1700582"/>
                      <a:pt x="868186" y="1703335"/>
                    </a:cubicBezTo>
                    <a:cubicBezTo>
                      <a:pt x="869183" y="1703774"/>
                      <a:pt x="870859" y="1704692"/>
                      <a:pt x="870779" y="1705131"/>
                    </a:cubicBezTo>
                    <a:cubicBezTo>
                      <a:pt x="867946" y="1723287"/>
                      <a:pt x="886302" y="1721132"/>
                      <a:pt x="893804" y="1729272"/>
                    </a:cubicBezTo>
                    <a:cubicBezTo>
                      <a:pt x="894083" y="1729592"/>
                      <a:pt x="894123" y="1729951"/>
                      <a:pt x="894722" y="1731268"/>
                    </a:cubicBezTo>
                    <a:cubicBezTo>
                      <a:pt x="865033" y="1739129"/>
                      <a:pt x="836383" y="1739448"/>
                      <a:pt x="808170" y="1726639"/>
                    </a:cubicBezTo>
                    <a:cubicBezTo>
                      <a:pt x="802424" y="1724045"/>
                      <a:pt x="800828" y="1721132"/>
                      <a:pt x="800988" y="1715067"/>
                    </a:cubicBezTo>
                    <a:cubicBezTo>
                      <a:pt x="801227" y="1708123"/>
                      <a:pt x="805337" y="1707924"/>
                      <a:pt x="810286" y="1707046"/>
                    </a:cubicBezTo>
                    <a:cubicBezTo>
                      <a:pt x="822935" y="1704771"/>
                      <a:pt x="835584" y="1702337"/>
                      <a:pt x="848114" y="1699384"/>
                    </a:cubicBezTo>
                    <a:close/>
                    <a:moveTo>
                      <a:pt x="626249" y="1653335"/>
                    </a:moveTo>
                    <a:cubicBezTo>
                      <a:pt x="654102" y="1660039"/>
                      <a:pt x="681515" y="1668059"/>
                      <a:pt x="708890" y="1676319"/>
                    </a:cubicBezTo>
                    <a:cubicBezTo>
                      <a:pt x="717908" y="1679033"/>
                      <a:pt x="727764" y="1679951"/>
                      <a:pt x="737262" y="1679911"/>
                    </a:cubicBezTo>
                    <a:cubicBezTo>
                      <a:pt x="753183" y="1679831"/>
                      <a:pt x="765912" y="1688171"/>
                      <a:pt x="779679" y="1693838"/>
                    </a:cubicBezTo>
                    <a:cubicBezTo>
                      <a:pt x="782233" y="1694875"/>
                      <a:pt x="784787" y="1696790"/>
                      <a:pt x="782752" y="1699623"/>
                    </a:cubicBezTo>
                    <a:cubicBezTo>
                      <a:pt x="779719" y="1703853"/>
                      <a:pt x="779839" y="1710877"/>
                      <a:pt x="772935" y="1711874"/>
                    </a:cubicBezTo>
                    <a:cubicBezTo>
                      <a:pt x="762401" y="1713430"/>
                      <a:pt x="751826" y="1714707"/>
                      <a:pt x="741252" y="1716264"/>
                    </a:cubicBezTo>
                    <a:cubicBezTo>
                      <a:pt x="737062" y="1716862"/>
                      <a:pt x="734428" y="1714348"/>
                      <a:pt x="731356" y="1712393"/>
                    </a:cubicBezTo>
                    <a:cubicBezTo>
                      <a:pt x="716551" y="1702936"/>
                      <a:pt x="702625" y="1692401"/>
                      <a:pt x="687022" y="1683821"/>
                    </a:cubicBezTo>
                    <a:cubicBezTo>
                      <a:pt x="659728" y="1668818"/>
                      <a:pt x="630040" y="1665585"/>
                      <a:pt x="598077" y="1660318"/>
                    </a:cubicBezTo>
                    <a:cubicBezTo>
                      <a:pt x="608132" y="1654372"/>
                      <a:pt x="615555" y="1650781"/>
                      <a:pt x="626249" y="1653335"/>
                    </a:cubicBezTo>
                    <a:close/>
                    <a:moveTo>
                      <a:pt x="976644" y="1025170"/>
                    </a:moveTo>
                    <a:cubicBezTo>
                      <a:pt x="999469" y="1046718"/>
                      <a:pt x="1024568" y="1065273"/>
                      <a:pt x="1048151" y="1085664"/>
                    </a:cubicBezTo>
                    <a:cubicBezTo>
                      <a:pt x="1049269" y="1086622"/>
                      <a:pt x="1050705" y="1087420"/>
                      <a:pt x="1051384" y="1088657"/>
                    </a:cubicBezTo>
                    <a:cubicBezTo>
                      <a:pt x="1054257" y="1094004"/>
                      <a:pt x="1060202" y="1099591"/>
                      <a:pt x="1057848" y="1105177"/>
                    </a:cubicBezTo>
                    <a:cubicBezTo>
                      <a:pt x="1056053" y="1109447"/>
                      <a:pt x="1048471" y="1106095"/>
                      <a:pt x="1043562" y="1107013"/>
                    </a:cubicBezTo>
                    <a:cubicBezTo>
                      <a:pt x="1021336" y="1111163"/>
                      <a:pt x="1004856" y="1103501"/>
                      <a:pt x="992526" y="1084387"/>
                    </a:cubicBezTo>
                    <a:cubicBezTo>
                      <a:pt x="987218" y="1076207"/>
                      <a:pt x="979916" y="1069543"/>
                      <a:pt x="976085" y="1059966"/>
                    </a:cubicBezTo>
                    <a:cubicBezTo>
                      <a:pt x="970139" y="1045242"/>
                      <a:pt x="969581" y="1041052"/>
                      <a:pt x="976644" y="1025170"/>
                    </a:cubicBezTo>
                    <a:close/>
                    <a:moveTo>
                      <a:pt x="656018" y="705342"/>
                    </a:moveTo>
                    <a:cubicBezTo>
                      <a:pt x="657854" y="704185"/>
                      <a:pt x="659171" y="704903"/>
                      <a:pt x="660168" y="706579"/>
                    </a:cubicBezTo>
                    <a:cubicBezTo>
                      <a:pt x="659450" y="707218"/>
                      <a:pt x="658771" y="707816"/>
                      <a:pt x="658053" y="708455"/>
                    </a:cubicBezTo>
                    <a:cubicBezTo>
                      <a:pt x="657375" y="707417"/>
                      <a:pt x="656696" y="706380"/>
                      <a:pt x="656018" y="705342"/>
                    </a:cubicBezTo>
                    <a:close/>
                    <a:moveTo>
                      <a:pt x="637621" y="632677"/>
                    </a:moveTo>
                    <a:cubicBezTo>
                      <a:pt x="670861" y="638903"/>
                      <a:pt x="697717" y="659293"/>
                      <a:pt x="727724" y="672581"/>
                    </a:cubicBezTo>
                    <a:cubicBezTo>
                      <a:pt x="743207" y="679444"/>
                      <a:pt x="753422" y="689740"/>
                      <a:pt x="758091" y="705821"/>
                    </a:cubicBezTo>
                    <a:cubicBezTo>
                      <a:pt x="762680" y="721663"/>
                      <a:pt x="773933" y="731958"/>
                      <a:pt x="788897" y="736387"/>
                    </a:cubicBezTo>
                    <a:cubicBezTo>
                      <a:pt x="811682" y="743131"/>
                      <a:pt x="823015" y="760010"/>
                      <a:pt x="832711" y="779443"/>
                    </a:cubicBezTo>
                    <a:cubicBezTo>
                      <a:pt x="834667" y="783354"/>
                      <a:pt x="833909" y="785548"/>
                      <a:pt x="831155" y="787943"/>
                    </a:cubicBezTo>
                    <a:cubicBezTo>
                      <a:pt x="819503" y="798118"/>
                      <a:pt x="813957" y="811327"/>
                      <a:pt x="812440" y="826370"/>
                    </a:cubicBezTo>
                    <a:cubicBezTo>
                      <a:pt x="811922" y="831558"/>
                      <a:pt x="809248" y="834071"/>
                      <a:pt x="804260" y="835229"/>
                    </a:cubicBezTo>
                    <a:cubicBezTo>
                      <a:pt x="793366" y="837743"/>
                      <a:pt x="783430" y="838461"/>
                      <a:pt x="772297" y="833314"/>
                    </a:cubicBezTo>
                    <a:cubicBezTo>
                      <a:pt x="747676" y="821981"/>
                      <a:pt x="721539" y="814758"/>
                      <a:pt x="691492" y="811286"/>
                    </a:cubicBezTo>
                    <a:cubicBezTo>
                      <a:pt x="695322" y="808294"/>
                      <a:pt x="696559" y="806897"/>
                      <a:pt x="698116" y="806179"/>
                    </a:cubicBezTo>
                    <a:cubicBezTo>
                      <a:pt x="723295" y="794846"/>
                      <a:pt x="728881" y="773777"/>
                      <a:pt x="727565" y="748718"/>
                    </a:cubicBezTo>
                    <a:cubicBezTo>
                      <a:pt x="727046" y="738821"/>
                      <a:pt x="711124" y="716236"/>
                      <a:pt x="701388" y="713363"/>
                    </a:cubicBezTo>
                    <a:cubicBezTo>
                      <a:pt x="682074" y="707737"/>
                      <a:pt x="662641" y="702589"/>
                      <a:pt x="644285" y="693890"/>
                    </a:cubicBezTo>
                    <a:cubicBezTo>
                      <a:pt x="626409" y="685430"/>
                      <a:pt x="619585" y="667314"/>
                      <a:pt x="607175" y="654145"/>
                    </a:cubicBezTo>
                    <a:cubicBezTo>
                      <a:pt x="606576" y="653507"/>
                      <a:pt x="606616" y="651991"/>
                      <a:pt x="606855" y="650993"/>
                    </a:cubicBezTo>
                    <a:cubicBezTo>
                      <a:pt x="608771" y="643252"/>
                      <a:pt x="629601" y="631161"/>
                      <a:pt x="637621" y="632677"/>
                    </a:cubicBezTo>
                    <a:close/>
                    <a:moveTo>
                      <a:pt x="1144399" y="569070"/>
                    </a:moveTo>
                    <a:cubicBezTo>
                      <a:pt x="1154216" y="568073"/>
                      <a:pt x="1161998" y="578408"/>
                      <a:pt x="1169739" y="584792"/>
                    </a:cubicBezTo>
                    <a:cubicBezTo>
                      <a:pt x="1174966" y="589062"/>
                      <a:pt x="1169140" y="594808"/>
                      <a:pt x="1168422" y="599916"/>
                    </a:cubicBezTo>
                    <a:cubicBezTo>
                      <a:pt x="1164870" y="624616"/>
                      <a:pt x="1151463" y="643770"/>
                      <a:pt x="1134344" y="661008"/>
                    </a:cubicBezTo>
                    <a:cubicBezTo>
                      <a:pt x="1129955" y="665438"/>
                      <a:pt x="1127121" y="666435"/>
                      <a:pt x="1120537" y="664320"/>
                    </a:cubicBezTo>
                    <a:cubicBezTo>
                      <a:pt x="1091567" y="655103"/>
                      <a:pt x="1090490" y="630921"/>
                      <a:pt x="1087936" y="606660"/>
                    </a:cubicBezTo>
                    <a:cubicBezTo>
                      <a:pt x="1086460" y="601392"/>
                      <a:pt x="1089333" y="599158"/>
                      <a:pt x="1094600" y="598240"/>
                    </a:cubicBezTo>
                    <a:cubicBezTo>
                      <a:pt x="1101862" y="596963"/>
                      <a:pt x="1107249" y="592933"/>
                      <a:pt x="1110681" y="586309"/>
                    </a:cubicBezTo>
                    <a:cubicBezTo>
                      <a:pt x="1117784" y="572701"/>
                      <a:pt x="1131990" y="570307"/>
                      <a:pt x="1144399" y="569070"/>
                    </a:cubicBezTo>
                    <a:close/>
                    <a:moveTo>
                      <a:pt x="2514" y="557698"/>
                    </a:moveTo>
                    <a:cubicBezTo>
                      <a:pt x="2075" y="558217"/>
                      <a:pt x="1596" y="558736"/>
                      <a:pt x="1117" y="559295"/>
                    </a:cubicBezTo>
                    <a:cubicBezTo>
                      <a:pt x="758" y="558815"/>
                      <a:pt x="359" y="558337"/>
                      <a:pt x="0" y="557858"/>
                    </a:cubicBezTo>
                    <a:cubicBezTo>
                      <a:pt x="838" y="557818"/>
                      <a:pt x="1676" y="557778"/>
                      <a:pt x="2514" y="557698"/>
                    </a:cubicBezTo>
                    <a:close/>
                    <a:moveTo>
                      <a:pt x="1302583" y="552430"/>
                    </a:moveTo>
                    <a:cubicBezTo>
                      <a:pt x="1305531" y="551034"/>
                      <a:pt x="1308564" y="550854"/>
                      <a:pt x="1311637" y="554585"/>
                    </a:cubicBezTo>
                    <a:cubicBezTo>
                      <a:pt x="1333464" y="581081"/>
                      <a:pt x="1365826" y="588424"/>
                      <a:pt x="1394916" y="601791"/>
                    </a:cubicBezTo>
                    <a:cubicBezTo>
                      <a:pt x="1405570" y="606700"/>
                      <a:pt x="1416863" y="610131"/>
                      <a:pt x="1426799" y="616715"/>
                    </a:cubicBezTo>
                    <a:cubicBezTo>
                      <a:pt x="1437613" y="623898"/>
                      <a:pt x="1441443" y="632558"/>
                      <a:pt x="1438051" y="645526"/>
                    </a:cubicBezTo>
                    <a:cubicBezTo>
                      <a:pt x="1436735" y="650554"/>
                      <a:pt x="1435538" y="655542"/>
                      <a:pt x="1436136" y="660729"/>
                    </a:cubicBezTo>
                    <a:cubicBezTo>
                      <a:pt x="1437094" y="669309"/>
                      <a:pt x="1433901" y="670625"/>
                      <a:pt x="1425961" y="668231"/>
                    </a:cubicBezTo>
                    <a:cubicBezTo>
                      <a:pt x="1405011" y="661926"/>
                      <a:pt x="1387055" y="649197"/>
                      <a:pt x="1366663" y="641735"/>
                    </a:cubicBezTo>
                    <a:cubicBezTo>
                      <a:pt x="1365985" y="641496"/>
                      <a:pt x="1365347" y="640937"/>
                      <a:pt x="1364669" y="640817"/>
                    </a:cubicBezTo>
                    <a:cubicBezTo>
                      <a:pt x="1359641" y="640019"/>
                      <a:pt x="1353136" y="632956"/>
                      <a:pt x="1350263" y="638702"/>
                    </a:cubicBezTo>
                    <a:cubicBezTo>
                      <a:pt x="1347670" y="643930"/>
                      <a:pt x="1349385" y="652429"/>
                      <a:pt x="1355411" y="657657"/>
                    </a:cubicBezTo>
                    <a:cubicBezTo>
                      <a:pt x="1361795" y="663203"/>
                      <a:pt x="1367821" y="669189"/>
                      <a:pt x="1374525" y="674336"/>
                    </a:cubicBezTo>
                    <a:cubicBezTo>
                      <a:pt x="1381428" y="679684"/>
                      <a:pt x="1383942" y="687026"/>
                      <a:pt x="1386935" y="695326"/>
                    </a:cubicBezTo>
                    <a:cubicBezTo>
                      <a:pt x="1377038" y="695605"/>
                      <a:pt x="1369617" y="693490"/>
                      <a:pt x="1361636" y="688223"/>
                    </a:cubicBezTo>
                    <a:cubicBezTo>
                      <a:pt x="1342881" y="675813"/>
                      <a:pt x="1332746" y="658974"/>
                      <a:pt x="1328915" y="637346"/>
                    </a:cubicBezTo>
                    <a:cubicBezTo>
                      <a:pt x="1325683" y="618910"/>
                      <a:pt x="1317542" y="602590"/>
                      <a:pt x="1306130" y="587785"/>
                    </a:cubicBezTo>
                    <a:cubicBezTo>
                      <a:pt x="1301182" y="581361"/>
                      <a:pt x="1296832" y="574497"/>
                      <a:pt x="1294438" y="566676"/>
                    </a:cubicBezTo>
                    <a:cubicBezTo>
                      <a:pt x="1293520" y="563763"/>
                      <a:pt x="1288213" y="560012"/>
                      <a:pt x="1294039" y="557578"/>
                    </a:cubicBezTo>
                    <a:cubicBezTo>
                      <a:pt x="1296772" y="556441"/>
                      <a:pt x="1299635" y="553827"/>
                      <a:pt x="1302583" y="552430"/>
                    </a:cubicBezTo>
                    <a:close/>
                    <a:moveTo>
                      <a:pt x="1665263" y="505903"/>
                    </a:moveTo>
                    <a:cubicBezTo>
                      <a:pt x="1675319" y="520548"/>
                      <a:pt x="1684896" y="534195"/>
                      <a:pt x="1694114" y="548041"/>
                    </a:cubicBezTo>
                    <a:cubicBezTo>
                      <a:pt x="1736252" y="611289"/>
                      <a:pt x="1769492" y="679205"/>
                      <a:pt x="1797983" y="749396"/>
                    </a:cubicBezTo>
                    <a:cubicBezTo>
                      <a:pt x="1817017" y="796322"/>
                      <a:pt x="1831941" y="844726"/>
                      <a:pt x="1844112" y="893927"/>
                    </a:cubicBezTo>
                    <a:cubicBezTo>
                      <a:pt x="1872564" y="1008929"/>
                      <a:pt x="1883298" y="1125648"/>
                      <a:pt x="1877232" y="1243883"/>
                    </a:cubicBezTo>
                    <a:cubicBezTo>
                      <a:pt x="1876275" y="1262597"/>
                      <a:pt x="1873880" y="1281232"/>
                      <a:pt x="1872803" y="1299947"/>
                    </a:cubicBezTo>
                    <a:cubicBezTo>
                      <a:pt x="1872444" y="1306611"/>
                      <a:pt x="1869650" y="1310083"/>
                      <a:pt x="1863705" y="1311839"/>
                    </a:cubicBezTo>
                    <a:cubicBezTo>
                      <a:pt x="1851773" y="1315270"/>
                      <a:pt x="1843912" y="1322852"/>
                      <a:pt x="1837727" y="1333706"/>
                    </a:cubicBezTo>
                    <a:cubicBezTo>
                      <a:pt x="1828270" y="1350266"/>
                      <a:pt x="1817097" y="1365869"/>
                      <a:pt x="1807082" y="1382109"/>
                    </a:cubicBezTo>
                    <a:cubicBezTo>
                      <a:pt x="1803889" y="1387297"/>
                      <a:pt x="1800457" y="1389132"/>
                      <a:pt x="1794472" y="1387616"/>
                    </a:cubicBezTo>
                    <a:cubicBezTo>
                      <a:pt x="1783817" y="1384862"/>
                      <a:pt x="1773044" y="1382548"/>
                      <a:pt x="1762269" y="1380234"/>
                    </a:cubicBezTo>
                    <a:cubicBezTo>
                      <a:pt x="1759237" y="1379595"/>
                      <a:pt x="1756842" y="1378238"/>
                      <a:pt x="1754808" y="1375964"/>
                    </a:cubicBezTo>
                    <a:cubicBezTo>
                      <a:pt x="1736492" y="1355573"/>
                      <a:pt x="1716979" y="1336659"/>
                      <a:pt x="1705446" y="1310522"/>
                    </a:cubicBezTo>
                    <a:cubicBezTo>
                      <a:pt x="1691002" y="1277801"/>
                      <a:pt x="1677673" y="1244840"/>
                      <a:pt x="1668974" y="1210204"/>
                    </a:cubicBezTo>
                    <a:cubicBezTo>
                      <a:pt x="1663069" y="1186740"/>
                      <a:pt x="1659797" y="1162519"/>
                      <a:pt x="1658879" y="1138537"/>
                    </a:cubicBezTo>
                    <a:cubicBezTo>
                      <a:pt x="1657442" y="1099990"/>
                      <a:pt x="1656804" y="1061243"/>
                      <a:pt x="1660475" y="1022736"/>
                    </a:cubicBezTo>
                    <a:cubicBezTo>
                      <a:pt x="1661752" y="1009209"/>
                      <a:pt x="1655567" y="998355"/>
                      <a:pt x="1650459" y="987262"/>
                    </a:cubicBezTo>
                    <a:cubicBezTo>
                      <a:pt x="1640124" y="964876"/>
                      <a:pt x="1631066" y="941971"/>
                      <a:pt x="1624482" y="918348"/>
                    </a:cubicBezTo>
                    <a:cubicBezTo>
                      <a:pt x="1620931" y="905619"/>
                      <a:pt x="1626317" y="892011"/>
                      <a:pt x="1632981" y="881836"/>
                    </a:cubicBezTo>
                    <a:cubicBezTo>
                      <a:pt x="1643795" y="865196"/>
                      <a:pt x="1646588" y="848556"/>
                      <a:pt x="1643077" y="829721"/>
                    </a:cubicBezTo>
                    <a:cubicBezTo>
                      <a:pt x="1641680" y="822180"/>
                      <a:pt x="1642199" y="814359"/>
                      <a:pt x="1645272" y="806937"/>
                    </a:cubicBezTo>
                    <a:cubicBezTo>
                      <a:pt x="1650260" y="794846"/>
                      <a:pt x="1648305" y="782236"/>
                      <a:pt x="1647387" y="769906"/>
                    </a:cubicBezTo>
                    <a:cubicBezTo>
                      <a:pt x="1645551" y="745605"/>
                      <a:pt x="1647227" y="721463"/>
                      <a:pt x="1649222" y="697242"/>
                    </a:cubicBezTo>
                    <a:cubicBezTo>
                      <a:pt x="1649701" y="691416"/>
                      <a:pt x="1650858" y="689141"/>
                      <a:pt x="1657522" y="689062"/>
                    </a:cubicBezTo>
                    <a:cubicBezTo>
                      <a:pt x="1666820" y="688981"/>
                      <a:pt x="1675479" y="690937"/>
                      <a:pt x="1683819" y="694169"/>
                    </a:cubicBezTo>
                    <a:cubicBezTo>
                      <a:pt x="1689765" y="696484"/>
                      <a:pt x="1691640" y="693970"/>
                      <a:pt x="1691480" y="689261"/>
                    </a:cubicBezTo>
                    <a:cubicBezTo>
                      <a:pt x="1691002" y="673499"/>
                      <a:pt x="1692398" y="657138"/>
                      <a:pt x="1688368" y="642254"/>
                    </a:cubicBezTo>
                    <a:cubicBezTo>
                      <a:pt x="1685534" y="631800"/>
                      <a:pt x="1675240" y="623340"/>
                      <a:pt x="1668017" y="614162"/>
                    </a:cubicBezTo>
                    <a:cubicBezTo>
                      <a:pt x="1661073" y="605503"/>
                      <a:pt x="1655168" y="596325"/>
                      <a:pt x="1649821" y="586669"/>
                    </a:cubicBezTo>
                    <a:cubicBezTo>
                      <a:pt x="1664266" y="583237"/>
                      <a:pt x="1673484" y="567914"/>
                      <a:pt x="1669653" y="553708"/>
                    </a:cubicBezTo>
                    <a:cubicBezTo>
                      <a:pt x="1665583" y="538585"/>
                      <a:pt x="1659637" y="523740"/>
                      <a:pt x="1665263" y="505903"/>
                    </a:cubicBezTo>
                    <a:close/>
                    <a:moveTo>
                      <a:pt x="252470" y="456128"/>
                    </a:moveTo>
                    <a:cubicBezTo>
                      <a:pt x="262456" y="456642"/>
                      <a:pt x="272422" y="459415"/>
                      <a:pt x="282119" y="464403"/>
                    </a:cubicBezTo>
                    <a:cubicBezTo>
                      <a:pt x="285631" y="466198"/>
                      <a:pt x="285989" y="469351"/>
                      <a:pt x="286748" y="472583"/>
                    </a:cubicBezTo>
                    <a:cubicBezTo>
                      <a:pt x="291297" y="492256"/>
                      <a:pt x="297003" y="511769"/>
                      <a:pt x="295048" y="532359"/>
                    </a:cubicBezTo>
                    <a:cubicBezTo>
                      <a:pt x="294409" y="538943"/>
                      <a:pt x="295925" y="544649"/>
                      <a:pt x="300555" y="549558"/>
                    </a:cubicBezTo>
                    <a:cubicBezTo>
                      <a:pt x="310929" y="560651"/>
                      <a:pt x="316157" y="575296"/>
                      <a:pt x="327888" y="585989"/>
                    </a:cubicBezTo>
                    <a:cubicBezTo>
                      <a:pt x="343052" y="599836"/>
                      <a:pt x="358894" y="612885"/>
                      <a:pt x="374695" y="625854"/>
                    </a:cubicBezTo>
                    <a:cubicBezTo>
                      <a:pt x="402987" y="649117"/>
                      <a:pt x="432636" y="670745"/>
                      <a:pt x="461367" y="693530"/>
                    </a:cubicBezTo>
                    <a:cubicBezTo>
                      <a:pt x="468988" y="699556"/>
                      <a:pt x="470904" y="697401"/>
                      <a:pt x="471742" y="689101"/>
                    </a:cubicBezTo>
                    <a:cubicBezTo>
                      <a:pt x="472380" y="682557"/>
                      <a:pt x="473497" y="676013"/>
                      <a:pt x="474973" y="669628"/>
                    </a:cubicBezTo>
                    <a:cubicBezTo>
                      <a:pt x="475811" y="665996"/>
                      <a:pt x="474295" y="663962"/>
                      <a:pt x="471941" y="662086"/>
                    </a:cubicBezTo>
                    <a:cubicBezTo>
                      <a:pt x="467950" y="658814"/>
                      <a:pt x="464160" y="655143"/>
                      <a:pt x="459730" y="652669"/>
                    </a:cubicBezTo>
                    <a:cubicBezTo>
                      <a:pt x="446682" y="645327"/>
                      <a:pt x="440856" y="634154"/>
                      <a:pt x="440218" y="619509"/>
                    </a:cubicBezTo>
                    <a:cubicBezTo>
                      <a:pt x="439738" y="608655"/>
                      <a:pt x="430002" y="604505"/>
                      <a:pt x="423139" y="599158"/>
                    </a:cubicBezTo>
                    <a:cubicBezTo>
                      <a:pt x="414878" y="592694"/>
                      <a:pt x="416595" y="589781"/>
                      <a:pt x="422979" y="582718"/>
                    </a:cubicBezTo>
                    <a:cubicBezTo>
                      <a:pt x="434631" y="569829"/>
                      <a:pt x="449675" y="574857"/>
                      <a:pt x="463162" y="572223"/>
                    </a:cubicBezTo>
                    <a:cubicBezTo>
                      <a:pt x="466833" y="571505"/>
                      <a:pt x="468430" y="575695"/>
                      <a:pt x="470066" y="578527"/>
                    </a:cubicBezTo>
                    <a:cubicBezTo>
                      <a:pt x="479123" y="594369"/>
                      <a:pt x="489459" y="608815"/>
                      <a:pt x="507934" y="614880"/>
                    </a:cubicBezTo>
                    <a:cubicBezTo>
                      <a:pt x="511685" y="616117"/>
                      <a:pt x="512842" y="619509"/>
                      <a:pt x="514399" y="623060"/>
                    </a:cubicBezTo>
                    <a:cubicBezTo>
                      <a:pt x="522938" y="642573"/>
                      <a:pt x="526849" y="662884"/>
                      <a:pt x="524375" y="683914"/>
                    </a:cubicBezTo>
                    <a:cubicBezTo>
                      <a:pt x="522818" y="697082"/>
                      <a:pt x="529961" y="703307"/>
                      <a:pt x="539498" y="709053"/>
                    </a:cubicBezTo>
                    <a:cubicBezTo>
                      <a:pt x="542092" y="710609"/>
                      <a:pt x="544167" y="711128"/>
                      <a:pt x="546362" y="708973"/>
                    </a:cubicBezTo>
                    <a:cubicBezTo>
                      <a:pt x="554183" y="701192"/>
                      <a:pt x="565396" y="696164"/>
                      <a:pt x="565675" y="682517"/>
                    </a:cubicBezTo>
                    <a:cubicBezTo>
                      <a:pt x="565795" y="676013"/>
                      <a:pt x="568588" y="669548"/>
                      <a:pt x="569107" y="663004"/>
                    </a:cubicBezTo>
                    <a:cubicBezTo>
                      <a:pt x="569745" y="655183"/>
                      <a:pt x="573775" y="653906"/>
                      <a:pt x="580719" y="653786"/>
                    </a:cubicBezTo>
                    <a:cubicBezTo>
                      <a:pt x="589178" y="653627"/>
                      <a:pt x="588380" y="659652"/>
                      <a:pt x="588420" y="664201"/>
                    </a:cubicBezTo>
                    <a:cubicBezTo>
                      <a:pt x="588580" y="677928"/>
                      <a:pt x="591492" y="691216"/>
                      <a:pt x="593967" y="704584"/>
                    </a:cubicBezTo>
                    <a:cubicBezTo>
                      <a:pt x="594845" y="709292"/>
                      <a:pt x="596800" y="711766"/>
                      <a:pt x="601828" y="713602"/>
                    </a:cubicBezTo>
                    <a:cubicBezTo>
                      <a:pt x="617270" y="719308"/>
                      <a:pt x="632274" y="723737"/>
                      <a:pt x="647836" y="714200"/>
                    </a:cubicBezTo>
                    <a:cubicBezTo>
                      <a:pt x="654740" y="709971"/>
                      <a:pt x="658371" y="715078"/>
                      <a:pt x="662322" y="719548"/>
                    </a:cubicBezTo>
                    <a:cubicBezTo>
                      <a:pt x="673654" y="732317"/>
                      <a:pt x="673335" y="732037"/>
                      <a:pt x="663679" y="745644"/>
                    </a:cubicBezTo>
                    <a:cubicBezTo>
                      <a:pt x="653343" y="760249"/>
                      <a:pt x="637262" y="767671"/>
                      <a:pt x="624054" y="778645"/>
                    </a:cubicBezTo>
                    <a:cubicBezTo>
                      <a:pt x="593568" y="803983"/>
                      <a:pt x="566393" y="832036"/>
                      <a:pt x="546960" y="866952"/>
                    </a:cubicBezTo>
                    <a:cubicBezTo>
                      <a:pt x="545085" y="870344"/>
                      <a:pt x="544845" y="873895"/>
                      <a:pt x="544566" y="877566"/>
                    </a:cubicBezTo>
                    <a:cubicBezTo>
                      <a:pt x="543488" y="890774"/>
                      <a:pt x="542411" y="903982"/>
                      <a:pt x="541054" y="917150"/>
                    </a:cubicBezTo>
                    <a:cubicBezTo>
                      <a:pt x="539857" y="929002"/>
                      <a:pt x="556298" y="951189"/>
                      <a:pt x="567790" y="954341"/>
                    </a:cubicBezTo>
                    <a:cubicBezTo>
                      <a:pt x="586504" y="959449"/>
                      <a:pt x="605658" y="962561"/>
                      <a:pt x="623735" y="970701"/>
                    </a:cubicBezTo>
                    <a:cubicBezTo>
                      <a:pt x="633671" y="975170"/>
                      <a:pt x="637342" y="981156"/>
                      <a:pt x="637222" y="990414"/>
                    </a:cubicBezTo>
                    <a:cubicBezTo>
                      <a:pt x="636704" y="1024452"/>
                      <a:pt x="660127" y="1043526"/>
                      <a:pt x="682353" y="1063278"/>
                    </a:cubicBezTo>
                    <a:cubicBezTo>
                      <a:pt x="687621" y="1067947"/>
                      <a:pt x="687940" y="1063079"/>
                      <a:pt x="688578" y="1059168"/>
                    </a:cubicBezTo>
                    <a:cubicBezTo>
                      <a:pt x="692449" y="1035984"/>
                      <a:pt x="697197" y="1012879"/>
                      <a:pt x="700031" y="989536"/>
                    </a:cubicBezTo>
                    <a:cubicBezTo>
                      <a:pt x="701268" y="979361"/>
                      <a:pt x="705777" y="971459"/>
                      <a:pt x="711084" y="963678"/>
                    </a:cubicBezTo>
                    <a:cubicBezTo>
                      <a:pt x="714316" y="958890"/>
                      <a:pt x="715194" y="955339"/>
                      <a:pt x="710445" y="951428"/>
                    </a:cubicBezTo>
                    <a:cubicBezTo>
                      <a:pt x="699233" y="942210"/>
                      <a:pt x="696559" y="930040"/>
                      <a:pt x="696719" y="916033"/>
                    </a:cubicBezTo>
                    <a:cubicBezTo>
                      <a:pt x="696919" y="898037"/>
                      <a:pt x="695362" y="880000"/>
                      <a:pt x="694923" y="862003"/>
                    </a:cubicBezTo>
                    <a:cubicBezTo>
                      <a:pt x="694604" y="848835"/>
                      <a:pt x="708251" y="839139"/>
                      <a:pt x="720462" y="844087"/>
                    </a:cubicBezTo>
                    <a:cubicBezTo>
                      <a:pt x="738458" y="851429"/>
                      <a:pt x="756335" y="859090"/>
                      <a:pt x="774012" y="867191"/>
                    </a:cubicBezTo>
                    <a:cubicBezTo>
                      <a:pt x="783430" y="871501"/>
                      <a:pt x="787340" y="881476"/>
                      <a:pt x="793525" y="889019"/>
                    </a:cubicBezTo>
                    <a:cubicBezTo>
                      <a:pt x="797955" y="894406"/>
                      <a:pt x="802344" y="897917"/>
                      <a:pt x="809686" y="898835"/>
                    </a:cubicBezTo>
                    <a:cubicBezTo>
                      <a:pt x="820940" y="900231"/>
                      <a:pt x="831993" y="903064"/>
                      <a:pt x="843485" y="903264"/>
                    </a:cubicBezTo>
                    <a:cubicBezTo>
                      <a:pt x="853541" y="903463"/>
                      <a:pt x="862120" y="907015"/>
                      <a:pt x="870500" y="913480"/>
                    </a:cubicBezTo>
                    <a:cubicBezTo>
                      <a:pt x="899949" y="936105"/>
                      <a:pt x="930196" y="957533"/>
                      <a:pt x="952502" y="988179"/>
                    </a:cubicBezTo>
                    <a:cubicBezTo>
                      <a:pt x="960563" y="999273"/>
                      <a:pt x="962718" y="1012361"/>
                      <a:pt x="968025" y="1024292"/>
                    </a:cubicBezTo>
                    <a:cubicBezTo>
                      <a:pt x="970299" y="1029400"/>
                      <a:pt x="957490" y="1049910"/>
                      <a:pt x="951863" y="1052424"/>
                    </a:cubicBezTo>
                    <a:cubicBezTo>
                      <a:pt x="936780" y="1059168"/>
                      <a:pt x="921537" y="1064276"/>
                      <a:pt x="904817" y="1066670"/>
                    </a:cubicBezTo>
                    <a:cubicBezTo>
                      <a:pt x="885504" y="1069423"/>
                      <a:pt x="869023" y="1081075"/>
                      <a:pt x="853142" y="1092129"/>
                    </a:cubicBezTo>
                    <a:cubicBezTo>
                      <a:pt x="845720" y="1097276"/>
                      <a:pt x="840413" y="1105377"/>
                      <a:pt x="833709" y="1111641"/>
                    </a:cubicBezTo>
                    <a:cubicBezTo>
                      <a:pt x="828242" y="1116789"/>
                      <a:pt x="829040" y="1122495"/>
                      <a:pt x="832112" y="1127643"/>
                    </a:cubicBezTo>
                    <a:cubicBezTo>
                      <a:pt x="836063" y="1134187"/>
                      <a:pt x="840572" y="1128082"/>
                      <a:pt x="844323" y="1126605"/>
                    </a:cubicBezTo>
                    <a:cubicBezTo>
                      <a:pt x="854977" y="1122455"/>
                      <a:pt x="865592" y="1117388"/>
                      <a:pt x="873014" y="1108609"/>
                    </a:cubicBezTo>
                    <a:cubicBezTo>
                      <a:pt x="881393" y="1098792"/>
                      <a:pt x="890372" y="1102105"/>
                      <a:pt x="899909" y="1104698"/>
                    </a:cubicBezTo>
                    <a:cubicBezTo>
                      <a:pt x="907012" y="1106614"/>
                      <a:pt x="905176" y="1112719"/>
                      <a:pt x="905735" y="1117428"/>
                    </a:cubicBezTo>
                    <a:cubicBezTo>
                      <a:pt x="907531" y="1132352"/>
                      <a:pt x="914235" y="1137739"/>
                      <a:pt x="929438" y="1135903"/>
                    </a:cubicBezTo>
                    <a:cubicBezTo>
                      <a:pt x="934546" y="1135304"/>
                      <a:pt x="939693" y="1134905"/>
                      <a:pt x="944761" y="1134027"/>
                    </a:cubicBezTo>
                    <a:cubicBezTo>
                      <a:pt x="959445" y="1131434"/>
                      <a:pt x="962159" y="1133429"/>
                      <a:pt x="965910" y="1147914"/>
                    </a:cubicBezTo>
                    <a:cubicBezTo>
                      <a:pt x="967027" y="1152303"/>
                      <a:pt x="964513" y="1152982"/>
                      <a:pt x="962079" y="1154378"/>
                    </a:cubicBezTo>
                    <a:cubicBezTo>
                      <a:pt x="949948" y="1161322"/>
                      <a:pt x="937977" y="1168504"/>
                      <a:pt x="925607" y="1175009"/>
                    </a:cubicBezTo>
                    <a:cubicBezTo>
                      <a:pt x="915072" y="1180515"/>
                      <a:pt x="905016" y="1186421"/>
                      <a:pt x="898273" y="1196597"/>
                    </a:cubicBezTo>
                    <a:cubicBezTo>
                      <a:pt x="894562" y="1202223"/>
                      <a:pt x="890851" y="1201385"/>
                      <a:pt x="885424" y="1198472"/>
                    </a:cubicBezTo>
                    <a:cubicBezTo>
                      <a:pt x="870061" y="1190172"/>
                      <a:pt x="854419" y="1195120"/>
                      <a:pt x="844722" y="1210284"/>
                    </a:cubicBezTo>
                    <a:cubicBezTo>
                      <a:pt x="835425" y="1224809"/>
                      <a:pt x="825249" y="1238855"/>
                      <a:pt x="820022" y="1255574"/>
                    </a:cubicBezTo>
                    <a:cubicBezTo>
                      <a:pt x="818984" y="1258926"/>
                      <a:pt x="817188" y="1261600"/>
                      <a:pt x="813637" y="1262557"/>
                    </a:cubicBezTo>
                    <a:cubicBezTo>
                      <a:pt x="792408" y="1268304"/>
                      <a:pt x="786462" y="1288176"/>
                      <a:pt x="777324" y="1304097"/>
                    </a:cubicBezTo>
                    <a:cubicBezTo>
                      <a:pt x="769743" y="1317265"/>
                      <a:pt x="765672" y="1332589"/>
                      <a:pt x="760964" y="1347233"/>
                    </a:cubicBezTo>
                    <a:cubicBezTo>
                      <a:pt x="757013" y="1359563"/>
                      <a:pt x="758490" y="1372692"/>
                      <a:pt x="757692" y="1385461"/>
                    </a:cubicBezTo>
                    <a:cubicBezTo>
                      <a:pt x="757253" y="1392763"/>
                      <a:pt x="754739" y="1397552"/>
                      <a:pt x="749432" y="1402260"/>
                    </a:cubicBezTo>
                    <a:cubicBezTo>
                      <a:pt x="731236" y="1418461"/>
                      <a:pt x="710845" y="1431709"/>
                      <a:pt x="691731" y="1446633"/>
                    </a:cubicBezTo>
                    <a:cubicBezTo>
                      <a:pt x="677446" y="1457767"/>
                      <a:pt x="669704" y="1473568"/>
                      <a:pt x="664078" y="1490328"/>
                    </a:cubicBezTo>
                    <a:cubicBezTo>
                      <a:pt x="661883" y="1496872"/>
                      <a:pt x="661484" y="1504015"/>
                      <a:pt x="659848" y="1510759"/>
                    </a:cubicBezTo>
                    <a:cubicBezTo>
                      <a:pt x="657533" y="1520376"/>
                      <a:pt x="660207" y="1529114"/>
                      <a:pt x="665115" y="1536975"/>
                    </a:cubicBezTo>
                    <a:cubicBezTo>
                      <a:pt x="673534" y="1550503"/>
                      <a:pt x="676089" y="1565667"/>
                      <a:pt x="678882" y="1580830"/>
                    </a:cubicBezTo>
                    <a:cubicBezTo>
                      <a:pt x="679520" y="1584222"/>
                      <a:pt x="681954" y="1589808"/>
                      <a:pt x="675171" y="1590088"/>
                    </a:cubicBezTo>
                    <a:cubicBezTo>
                      <a:pt x="669185" y="1590287"/>
                      <a:pt x="663399" y="1599465"/>
                      <a:pt x="657054" y="1589928"/>
                    </a:cubicBezTo>
                    <a:cubicBezTo>
                      <a:pt x="645083" y="1571852"/>
                      <a:pt x="632314" y="1554334"/>
                      <a:pt x="620343" y="1536218"/>
                    </a:cubicBezTo>
                    <a:cubicBezTo>
                      <a:pt x="615275" y="1528556"/>
                      <a:pt x="608931" y="1523887"/>
                      <a:pt x="600391" y="1520176"/>
                    </a:cubicBezTo>
                    <a:cubicBezTo>
                      <a:pt x="583711" y="1512953"/>
                      <a:pt x="566912" y="1508006"/>
                      <a:pt x="548676" y="1506689"/>
                    </a:cubicBezTo>
                    <a:cubicBezTo>
                      <a:pt x="538740" y="1505971"/>
                      <a:pt x="529961" y="1506609"/>
                      <a:pt x="521421" y="1512036"/>
                    </a:cubicBezTo>
                    <a:cubicBezTo>
                      <a:pt x="506298" y="1521652"/>
                      <a:pt x="491573" y="1522850"/>
                      <a:pt x="475133" y="1512874"/>
                    </a:cubicBezTo>
                    <a:cubicBezTo>
                      <a:pt x="462883" y="1505452"/>
                      <a:pt x="447759" y="1504374"/>
                      <a:pt x="433513" y="1506130"/>
                    </a:cubicBezTo>
                    <a:cubicBezTo>
                      <a:pt x="419707" y="1507846"/>
                      <a:pt x="406219" y="1511956"/>
                      <a:pt x="392532" y="1514709"/>
                    </a:cubicBezTo>
                    <a:cubicBezTo>
                      <a:pt x="388542" y="1515508"/>
                      <a:pt x="385908" y="1517702"/>
                      <a:pt x="383674" y="1520735"/>
                    </a:cubicBezTo>
                    <a:cubicBezTo>
                      <a:pt x="373379" y="1534621"/>
                      <a:pt x="363363" y="1548707"/>
                      <a:pt x="352868" y="1562434"/>
                    </a:cubicBezTo>
                    <a:cubicBezTo>
                      <a:pt x="348718" y="1567861"/>
                      <a:pt x="348878" y="1574086"/>
                      <a:pt x="347481" y="1580112"/>
                    </a:cubicBezTo>
                    <a:cubicBezTo>
                      <a:pt x="341895" y="1603854"/>
                      <a:pt x="344449" y="1627557"/>
                      <a:pt x="347242" y="1651340"/>
                    </a:cubicBezTo>
                    <a:cubicBezTo>
                      <a:pt x="347920" y="1656966"/>
                      <a:pt x="350554" y="1660717"/>
                      <a:pt x="354903" y="1664029"/>
                    </a:cubicBezTo>
                    <a:cubicBezTo>
                      <a:pt x="363083" y="1670294"/>
                      <a:pt x="371583" y="1676279"/>
                      <a:pt x="378845" y="1683542"/>
                    </a:cubicBezTo>
                    <a:cubicBezTo>
                      <a:pt x="391974" y="1696710"/>
                      <a:pt x="409133" y="1701100"/>
                      <a:pt x="425772" y="1706686"/>
                    </a:cubicBezTo>
                    <a:cubicBezTo>
                      <a:pt x="433594" y="1709320"/>
                      <a:pt x="456737" y="1700581"/>
                      <a:pt x="459371" y="1693079"/>
                    </a:cubicBezTo>
                    <a:cubicBezTo>
                      <a:pt x="465875" y="1674364"/>
                      <a:pt x="482516" y="1671012"/>
                      <a:pt x="497878" y="1665625"/>
                    </a:cubicBezTo>
                    <a:cubicBezTo>
                      <a:pt x="506178" y="1662712"/>
                      <a:pt x="511206" y="1670334"/>
                      <a:pt x="517710" y="1673087"/>
                    </a:cubicBezTo>
                    <a:cubicBezTo>
                      <a:pt x="525452" y="1676360"/>
                      <a:pt x="526609" y="1681627"/>
                      <a:pt x="525292" y="1689727"/>
                    </a:cubicBezTo>
                    <a:cubicBezTo>
                      <a:pt x="522300" y="1708203"/>
                      <a:pt x="519346" y="1726399"/>
                      <a:pt x="509131" y="1742759"/>
                    </a:cubicBezTo>
                    <a:cubicBezTo>
                      <a:pt x="503784" y="1751299"/>
                      <a:pt x="508692" y="1760157"/>
                      <a:pt x="511725" y="1768099"/>
                    </a:cubicBezTo>
                    <a:cubicBezTo>
                      <a:pt x="514239" y="1774682"/>
                      <a:pt x="521661" y="1771849"/>
                      <a:pt x="526489" y="1771251"/>
                    </a:cubicBezTo>
                    <a:cubicBezTo>
                      <a:pt x="549913" y="1768218"/>
                      <a:pt x="571780" y="1774882"/>
                      <a:pt x="593288" y="1782065"/>
                    </a:cubicBezTo>
                    <a:cubicBezTo>
                      <a:pt x="602546" y="1785137"/>
                      <a:pt x="610447" y="1792360"/>
                      <a:pt x="618707" y="1798106"/>
                    </a:cubicBezTo>
                    <a:cubicBezTo>
                      <a:pt x="622298" y="1800620"/>
                      <a:pt x="620622" y="1805448"/>
                      <a:pt x="620063" y="1808322"/>
                    </a:cubicBezTo>
                    <a:cubicBezTo>
                      <a:pt x="617231" y="1822847"/>
                      <a:pt x="616751" y="1837810"/>
                      <a:pt x="611125" y="1851817"/>
                    </a:cubicBezTo>
                    <a:cubicBezTo>
                      <a:pt x="607135" y="1861713"/>
                      <a:pt x="612642" y="1877275"/>
                      <a:pt x="621420" y="1883699"/>
                    </a:cubicBezTo>
                    <a:cubicBezTo>
                      <a:pt x="621700" y="1883899"/>
                      <a:pt x="622099" y="1884019"/>
                      <a:pt x="622338" y="1884298"/>
                    </a:cubicBezTo>
                    <a:cubicBezTo>
                      <a:pt x="645762" y="1910276"/>
                      <a:pt x="678323" y="1909078"/>
                      <a:pt x="709049" y="1914784"/>
                    </a:cubicBezTo>
                    <a:cubicBezTo>
                      <a:pt x="725170" y="1917778"/>
                      <a:pt x="735226" y="1914505"/>
                      <a:pt x="745960" y="1902574"/>
                    </a:cubicBezTo>
                    <a:cubicBezTo>
                      <a:pt x="764236" y="1882303"/>
                      <a:pt x="787220" y="1868097"/>
                      <a:pt x="812919" y="1858400"/>
                    </a:cubicBezTo>
                    <a:cubicBezTo>
                      <a:pt x="818066" y="1856445"/>
                      <a:pt x="822177" y="1859238"/>
                      <a:pt x="826366" y="1860356"/>
                    </a:cubicBezTo>
                    <a:cubicBezTo>
                      <a:pt x="835664" y="1862830"/>
                      <a:pt x="844722" y="1866461"/>
                      <a:pt x="853581" y="1870292"/>
                    </a:cubicBezTo>
                    <a:cubicBezTo>
                      <a:pt x="866550" y="1875918"/>
                      <a:pt x="878880" y="1875439"/>
                      <a:pt x="890970" y="1868097"/>
                    </a:cubicBezTo>
                    <a:cubicBezTo>
                      <a:pt x="899749" y="1862790"/>
                      <a:pt x="909247" y="1861353"/>
                      <a:pt x="919462" y="1861353"/>
                    </a:cubicBezTo>
                    <a:cubicBezTo>
                      <a:pt x="957011" y="1861274"/>
                      <a:pt x="994561" y="1861114"/>
                      <a:pt x="1030753" y="1848864"/>
                    </a:cubicBezTo>
                    <a:cubicBezTo>
                      <a:pt x="1034704" y="1847547"/>
                      <a:pt x="1038495" y="1847946"/>
                      <a:pt x="1042485" y="1849701"/>
                    </a:cubicBezTo>
                    <a:cubicBezTo>
                      <a:pt x="1062357" y="1858321"/>
                      <a:pt x="1082149" y="1867219"/>
                      <a:pt x="1102381" y="1874921"/>
                    </a:cubicBezTo>
                    <a:cubicBezTo>
                      <a:pt x="1116467" y="1880308"/>
                      <a:pt x="1131870" y="1880786"/>
                      <a:pt x="1146554" y="1884019"/>
                    </a:cubicBezTo>
                    <a:cubicBezTo>
                      <a:pt x="1176881" y="1890643"/>
                      <a:pt x="1207447" y="1886493"/>
                      <a:pt x="1237894" y="1886214"/>
                    </a:cubicBezTo>
                    <a:cubicBezTo>
                      <a:pt x="1246912" y="1886134"/>
                      <a:pt x="1252937" y="1888608"/>
                      <a:pt x="1258484" y="1895710"/>
                    </a:cubicBezTo>
                    <a:cubicBezTo>
                      <a:pt x="1269737" y="1910196"/>
                      <a:pt x="1281908" y="1923963"/>
                      <a:pt x="1293559" y="1938128"/>
                    </a:cubicBezTo>
                    <a:cubicBezTo>
                      <a:pt x="1299306" y="1945112"/>
                      <a:pt x="1306009" y="1946428"/>
                      <a:pt x="1314948" y="1945351"/>
                    </a:cubicBezTo>
                    <a:cubicBezTo>
                      <a:pt x="1357326" y="1940203"/>
                      <a:pt x="1399105" y="1931903"/>
                      <a:pt x="1440366" y="1921129"/>
                    </a:cubicBezTo>
                    <a:cubicBezTo>
                      <a:pt x="1452337" y="1918017"/>
                      <a:pt x="1463869" y="1912590"/>
                      <a:pt x="1475002" y="1907083"/>
                    </a:cubicBezTo>
                    <a:cubicBezTo>
                      <a:pt x="1486055" y="1901616"/>
                      <a:pt x="1495473" y="1903532"/>
                      <a:pt x="1504850" y="1910235"/>
                    </a:cubicBezTo>
                    <a:cubicBezTo>
                      <a:pt x="1527116" y="1926197"/>
                      <a:pt x="1527196" y="1926237"/>
                      <a:pt x="1511674" y="1948543"/>
                    </a:cubicBezTo>
                    <a:cubicBezTo>
                      <a:pt x="1501378" y="1963348"/>
                      <a:pt x="1490246" y="1977593"/>
                      <a:pt x="1480589" y="1992797"/>
                    </a:cubicBezTo>
                    <a:cubicBezTo>
                      <a:pt x="1462592" y="2021208"/>
                      <a:pt x="1447748" y="2050936"/>
                      <a:pt x="1448346" y="2085852"/>
                    </a:cubicBezTo>
                    <a:cubicBezTo>
                      <a:pt x="1448426" y="2090401"/>
                      <a:pt x="1447947" y="2094511"/>
                      <a:pt x="1443718" y="2097504"/>
                    </a:cubicBezTo>
                    <a:cubicBezTo>
                      <a:pt x="1403854" y="2125836"/>
                      <a:pt x="1366224" y="2157519"/>
                      <a:pt x="1324485" y="2183018"/>
                    </a:cubicBezTo>
                    <a:cubicBezTo>
                      <a:pt x="1283105" y="2208277"/>
                      <a:pt x="1240408" y="2231620"/>
                      <a:pt x="1197072" y="2253368"/>
                    </a:cubicBezTo>
                    <a:cubicBezTo>
                      <a:pt x="1165987" y="2269010"/>
                      <a:pt x="1133346" y="2281820"/>
                      <a:pt x="1100665" y="2293910"/>
                    </a:cubicBezTo>
                    <a:cubicBezTo>
                      <a:pt x="1041448" y="2315817"/>
                      <a:pt x="981113" y="2334293"/>
                      <a:pt x="918863" y="2345825"/>
                    </a:cubicBezTo>
                    <a:cubicBezTo>
                      <a:pt x="898672" y="2349576"/>
                      <a:pt x="878720" y="2354644"/>
                      <a:pt x="858289" y="2357237"/>
                    </a:cubicBezTo>
                    <a:cubicBezTo>
                      <a:pt x="853820" y="2357796"/>
                      <a:pt x="847595" y="2362345"/>
                      <a:pt x="845241" y="2357437"/>
                    </a:cubicBezTo>
                    <a:cubicBezTo>
                      <a:pt x="842089" y="2350933"/>
                      <a:pt x="837779" y="2343511"/>
                      <a:pt x="841889" y="2335410"/>
                    </a:cubicBezTo>
                    <a:cubicBezTo>
                      <a:pt x="842886" y="2333455"/>
                      <a:pt x="843565" y="2331260"/>
                      <a:pt x="844802" y="2329464"/>
                    </a:cubicBezTo>
                    <a:cubicBezTo>
                      <a:pt x="855017" y="2314980"/>
                      <a:pt x="851985" y="2298659"/>
                      <a:pt x="851426" y="2282657"/>
                    </a:cubicBezTo>
                    <a:cubicBezTo>
                      <a:pt x="851226" y="2276432"/>
                      <a:pt x="847356" y="2274956"/>
                      <a:pt x="842607" y="2275595"/>
                    </a:cubicBezTo>
                    <a:cubicBezTo>
                      <a:pt x="825329" y="2277989"/>
                      <a:pt x="814874" y="2268691"/>
                      <a:pt x="805217" y="2256042"/>
                    </a:cubicBezTo>
                    <a:cubicBezTo>
                      <a:pt x="784308" y="2228787"/>
                      <a:pt x="758649" y="2205962"/>
                      <a:pt x="733830" y="2182459"/>
                    </a:cubicBezTo>
                    <a:cubicBezTo>
                      <a:pt x="722616" y="2171845"/>
                      <a:pt x="707812" y="2166019"/>
                      <a:pt x="694843" y="2157639"/>
                    </a:cubicBezTo>
                    <a:cubicBezTo>
                      <a:pt x="690853" y="2155045"/>
                      <a:pt x="686823" y="2152292"/>
                      <a:pt x="682513" y="2150376"/>
                    </a:cubicBezTo>
                    <a:cubicBezTo>
                      <a:pt x="649752" y="2135932"/>
                      <a:pt x="643727" y="2108078"/>
                      <a:pt x="650031" y="2077752"/>
                    </a:cubicBezTo>
                    <a:cubicBezTo>
                      <a:pt x="653942" y="2058917"/>
                      <a:pt x="661763" y="2040242"/>
                      <a:pt x="685785" y="2033857"/>
                    </a:cubicBezTo>
                    <a:cubicBezTo>
                      <a:pt x="713199" y="2026555"/>
                      <a:pt x="720342" y="2013706"/>
                      <a:pt x="721339" y="1985294"/>
                    </a:cubicBezTo>
                    <a:cubicBezTo>
                      <a:pt x="721938" y="1968136"/>
                      <a:pt x="719464" y="1950618"/>
                      <a:pt x="725968" y="1934018"/>
                    </a:cubicBezTo>
                    <a:cubicBezTo>
                      <a:pt x="727724" y="1929549"/>
                      <a:pt x="725729" y="1927673"/>
                      <a:pt x="721618" y="1927514"/>
                    </a:cubicBezTo>
                    <a:cubicBezTo>
                      <a:pt x="705498" y="1926876"/>
                      <a:pt x="689337" y="1921409"/>
                      <a:pt x="673335" y="1925678"/>
                    </a:cubicBezTo>
                    <a:cubicBezTo>
                      <a:pt x="646161" y="1932901"/>
                      <a:pt x="623415" y="1919214"/>
                      <a:pt x="598914" y="1912351"/>
                    </a:cubicBezTo>
                    <a:cubicBezTo>
                      <a:pt x="573216" y="1905128"/>
                      <a:pt x="556577" y="1890683"/>
                      <a:pt x="548716" y="1864825"/>
                    </a:cubicBezTo>
                    <a:cubicBezTo>
                      <a:pt x="539299" y="1833820"/>
                      <a:pt x="513082" y="1817579"/>
                      <a:pt x="488501" y="1800341"/>
                    </a:cubicBezTo>
                    <a:cubicBezTo>
                      <a:pt x="455899" y="1777476"/>
                      <a:pt x="418230" y="1765584"/>
                      <a:pt x="381399" y="1752177"/>
                    </a:cubicBezTo>
                    <a:cubicBezTo>
                      <a:pt x="355901" y="1742879"/>
                      <a:pt x="329684" y="1735736"/>
                      <a:pt x="304665" y="1725042"/>
                    </a:cubicBezTo>
                    <a:cubicBezTo>
                      <a:pt x="299198" y="1722728"/>
                      <a:pt x="294249" y="1719814"/>
                      <a:pt x="289900" y="1715665"/>
                    </a:cubicBezTo>
                    <a:cubicBezTo>
                      <a:pt x="282159" y="1708322"/>
                      <a:pt x="273739" y="1701659"/>
                      <a:pt x="266277" y="1694077"/>
                    </a:cubicBezTo>
                    <a:cubicBezTo>
                      <a:pt x="245926" y="1673407"/>
                      <a:pt x="222463" y="1657685"/>
                      <a:pt x="196006" y="1645594"/>
                    </a:cubicBezTo>
                    <a:cubicBezTo>
                      <a:pt x="182918" y="1639608"/>
                      <a:pt x="177770" y="1624924"/>
                      <a:pt x="171585" y="1612833"/>
                    </a:cubicBezTo>
                    <a:cubicBezTo>
                      <a:pt x="169510" y="1608802"/>
                      <a:pt x="174538" y="1600862"/>
                      <a:pt x="176972" y="1594996"/>
                    </a:cubicBezTo>
                    <a:cubicBezTo>
                      <a:pt x="179127" y="1589768"/>
                      <a:pt x="178808" y="1584980"/>
                      <a:pt x="177731" y="1579513"/>
                    </a:cubicBezTo>
                    <a:cubicBezTo>
                      <a:pt x="172782" y="1553536"/>
                      <a:pt x="162128" y="1529873"/>
                      <a:pt x="149199" y="1507168"/>
                    </a:cubicBezTo>
                    <a:cubicBezTo>
                      <a:pt x="135193" y="1482587"/>
                      <a:pt x="127452" y="1455891"/>
                      <a:pt x="121586" y="1428517"/>
                    </a:cubicBezTo>
                    <a:cubicBezTo>
                      <a:pt x="118274" y="1413034"/>
                      <a:pt x="112967" y="1398150"/>
                      <a:pt x="108178" y="1383067"/>
                    </a:cubicBezTo>
                    <a:cubicBezTo>
                      <a:pt x="105505" y="1374687"/>
                      <a:pt x="99319" y="1377799"/>
                      <a:pt x="94571" y="1379076"/>
                    </a:cubicBezTo>
                    <a:cubicBezTo>
                      <a:pt x="89623" y="1380433"/>
                      <a:pt x="81602" y="1379954"/>
                      <a:pt x="83917" y="1389452"/>
                    </a:cubicBezTo>
                    <a:cubicBezTo>
                      <a:pt x="92257" y="1423609"/>
                      <a:pt x="94890" y="1459203"/>
                      <a:pt x="108857" y="1492004"/>
                    </a:cubicBezTo>
                    <a:cubicBezTo>
                      <a:pt x="112448" y="1500424"/>
                      <a:pt x="120987" y="1505372"/>
                      <a:pt x="125337" y="1515188"/>
                    </a:cubicBezTo>
                    <a:cubicBezTo>
                      <a:pt x="118074" y="1513791"/>
                      <a:pt x="113964" y="1510121"/>
                      <a:pt x="109375" y="1506489"/>
                    </a:cubicBezTo>
                    <a:cubicBezTo>
                      <a:pt x="88665" y="1490089"/>
                      <a:pt x="80086" y="1466825"/>
                      <a:pt x="72265" y="1442963"/>
                    </a:cubicBezTo>
                    <a:cubicBezTo>
                      <a:pt x="54069" y="1387456"/>
                      <a:pt x="39185" y="1330992"/>
                      <a:pt x="22146" y="1275167"/>
                    </a:cubicBezTo>
                    <a:cubicBezTo>
                      <a:pt x="19472" y="1266468"/>
                      <a:pt x="21587" y="1257530"/>
                      <a:pt x="22465" y="1248831"/>
                    </a:cubicBezTo>
                    <a:cubicBezTo>
                      <a:pt x="26894" y="1205695"/>
                      <a:pt x="29528" y="1162399"/>
                      <a:pt x="37908" y="1119662"/>
                    </a:cubicBezTo>
                    <a:cubicBezTo>
                      <a:pt x="43255" y="1092487"/>
                      <a:pt x="56264" y="1068625"/>
                      <a:pt x="68195" y="1044404"/>
                    </a:cubicBezTo>
                    <a:cubicBezTo>
                      <a:pt x="79887" y="1020661"/>
                      <a:pt x="94771" y="998634"/>
                      <a:pt x="113166" y="979241"/>
                    </a:cubicBezTo>
                    <a:cubicBezTo>
                      <a:pt x="117037" y="975131"/>
                      <a:pt x="117755" y="971140"/>
                      <a:pt x="116438" y="965354"/>
                    </a:cubicBezTo>
                    <a:cubicBezTo>
                      <a:pt x="105305" y="915435"/>
                      <a:pt x="109495" y="866273"/>
                      <a:pt x="124938" y="817830"/>
                    </a:cubicBezTo>
                    <a:cubicBezTo>
                      <a:pt x="134834" y="786825"/>
                      <a:pt x="144132" y="755421"/>
                      <a:pt x="148561" y="723299"/>
                    </a:cubicBezTo>
                    <a:cubicBezTo>
                      <a:pt x="151993" y="698279"/>
                      <a:pt x="148401" y="672900"/>
                      <a:pt x="138106" y="648878"/>
                    </a:cubicBezTo>
                    <a:cubicBezTo>
                      <a:pt x="133836" y="638902"/>
                      <a:pt x="128290" y="632358"/>
                      <a:pt x="118833" y="626652"/>
                    </a:cubicBezTo>
                    <a:cubicBezTo>
                      <a:pt x="88985" y="608535"/>
                      <a:pt x="54667" y="601353"/>
                      <a:pt x="23582" y="586389"/>
                    </a:cubicBezTo>
                    <a:cubicBezTo>
                      <a:pt x="12888" y="581241"/>
                      <a:pt x="6184" y="575056"/>
                      <a:pt x="5107" y="563284"/>
                    </a:cubicBezTo>
                    <a:cubicBezTo>
                      <a:pt x="5586" y="562726"/>
                      <a:pt x="6065" y="562207"/>
                      <a:pt x="6504" y="561648"/>
                    </a:cubicBezTo>
                    <a:cubicBezTo>
                      <a:pt x="16719" y="571225"/>
                      <a:pt x="28530" y="576772"/>
                      <a:pt x="42696" y="577929"/>
                    </a:cubicBezTo>
                    <a:cubicBezTo>
                      <a:pt x="48642" y="578408"/>
                      <a:pt x="52034" y="578248"/>
                      <a:pt x="54069" y="571465"/>
                    </a:cubicBezTo>
                    <a:cubicBezTo>
                      <a:pt x="57580" y="559534"/>
                      <a:pt x="61171" y="547483"/>
                      <a:pt x="67077" y="536389"/>
                    </a:cubicBezTo>
                    <a:cubicBezTo>
                      <a:pt x="72504" y="526174"/>
                      <a:pt x="76535" y="515719"/>
                      <a:pt x="87189" y="508297"/>
                    </a:cubicBezTo>
                    <a:cubicBezTo>
                      <a:pt x="99280" y="499877"/>
                      <a:pt x="110333" y="499199"/>
                      <a:pt x="124100" y="501952"/>
                    </a:cubicBezTo>
                    <a:cubicBezTo>
                      <a:pt x="151673" y="507459"/>
                      <a:pt x="146646" y="512926"/>
                      <a:pt x="161051" y="482878"/>
                    </a:cubicBezTo>
                    <a:cubicBezTo>
                      <a:pt x="161210" y="482559"/>
                      <a:pt x="161410" y="482240"/>
                      <a:pt x="161530" y="481881"/>
                    </a:cubicBezTo>
                    <a:cubicBezTo>
                      <a:pt x="168513" y="464443"/>
                      <a:pt x="175695" y="460253"/>
                      <a:pt x="194730" y="464961"/>
                    </a:cubicBezTo>
                    <a:cubicBezTo>
                      <a:pt x="204985" y="467516"/>
                      <a:pt x="212966" y="465480"/>
                      <a:pt x="222702" y="461410"/>
                    </a:cubicBezTo>
                    <a:cubicBezTo>
                      <a:pt x="232479" y="457360"/>
                      <a:pt x="242484" y="455614"/>
                      <a:pt x="252470" y="456128"/>
                    </a:cubicBezTo>
                    <a:close/>
                    <a:moveTo>
                      <a:pt x="804500" y="439343"/>
                    </a:moveTo>
                    <a:cubicBezTo>
                      <a:pt x="804859" y="439263"/>
                      <a:pt x="805218" y="439383"/>
                      <a:pt x="805617" y="439343"/>
                    </a:cubicBezTo>
                    <a:cubicBezTo>
                      <a:pt x="836103" y="436190"/>
                      <a:pt x="863637" y="442615"/>
                      <a:pt x="887420" y="463045"/>
                    </a:cubicBezTo>
                    <a:cubicBezTo>
                      <a:pt x="896198" y="470587"/>
                      <a:pt x="907371" y="474498"/>
                      <a:pt x="918505" y="476493"/>
                    </a:cubicBezTo>
                    <a:cubicBezTo>
                      <a:pt x="953461" y="482758"/>
                      <a:pt x="979398" y="504466"/>
                      <a:pt x="1005575" y="525814"/>
                    </a:cubicBezTo>
                    <a:cubicBezTo>
                      <a:pt x="1012957" y="531839"/>
                      <a:pt x="1018583" y="540139"/>
                      <a:pt x="1026285" y="545606"/>
                    </a:cubicBezTo>
                    <a:cubicBezTo>
                      <a:pt x="1043842" y="558016"/>
                      <a:pt x="1049070" y="574457"/>
                      <a:pt x="1046755" y="595087"/>
                    </a:cubicBezTo>
                    <a:cubicBezTo>
                      <a:pt x="1045957" y="602070"/>
                      <a:pt x="1045279" y="607936"/>
                      <a:pt x="1039293" y="612166"/>
                    </a:cubicBezTo>
                    <a:cubicBezTo>
                      <a:pt x="1023093" y="623538"/>
                      <a:pt x="1016868" y="638343"/>
                      <a:pt x="1016868" y="658773"/>
                    </a:cubicBezTo>
                    <a:cubicBezTo>
                      <a:pt x="1016868" y="688821"/>
                      <a:pt x="1015710" y="719068"/>
                      <a:pt x="1011161" y="748995"/>
                    </a:cubicBezTo>
                    <a:cubicBezTo>
                      <a:pt x="1009884" y="757495"/>
                      <a:pt x="1024848" y="780639"/>
                      <a:pt x="1033826" y="784270"/>
                    </a:cubicBezTo>
                    <a:cubicBezTo>
                      <a:pt x="1045359" y="788939"/>
                      <a:pt x="1057090" y="793129"/>
                      <a:pt x="1071177" y="798436"/>
                    </a:cubicBezTo>
                    <a:cubicBezTo>
                      <a:pt x="1056093" y="803703"/>
                      <a:pt x="1043084" y="808372"/>
                      <a:pt x="1029956" y="812761"/>
                    </a:cubicBezTo>
                    <a:cubicBezTo>
                      <a:pt x="1021257" y="815675"/>
                      <a:pt x="1011800" y="817031"/>
                      <a:pt x="1003779" y="821181"/>
                    </a:cubicBezTo>
                    <a:cubicBezTo>
                      <a:pt x="989493" y="828563"/>
                      <a:pt x="977922" y="823855"/>
                      <a:pt x="966270" y="815874"/>
                    </a:cubicBezTo>
                    <a:cubicBezTo>
                      <a:pt x="959286" y="811126"/>
                      <a:pt x="952383" y="806097"/>
                      <a:pt x="944881" y="802267"/>
                    </a:cubicBezTo>
                    <a:cubicBezTo>
                      <a:pt x="932271" y="795882"/>
                      <a:pt x="923852" y="787104"/>
                      <a:pt x="922695" y="772259"/>
                    </a:cubicBezTo>
                    <a:cubicBezTo>
                      <a:pt x="921936" y="762523"/>
                      <a:pt x="912559" y="760967"/>
                      <a:pt x="906015" y="758293"/>
                    </a:cubicBezTo>
                    <a:cubicBezTo>
                      <a:pt x="895560" y="754023"/>
                      <a:pt x="892088" y="746960"/>
                      <a:pt x="891171" y="736426"/>
                    </a:cubicBezTo>
                    <a:cubicBezTo>
                      <a:pt x="889694" y="719986"/>
                      <a:pt x="886821" y="703665"/>
                      <a:pt x="884786" y="687225"/>
                    </a:cubicBezTo>
                    <a:cubicBezTo>
                      <a:pt x="884187" y="682436"/>
                      <a:pt x="881474" y="679324"/>
                      <a:pt x="878241" y="676171"/>
                    </a:cubicBezTo>
                    <a:cubicBezTo>
                      <a:pt x="853581" y="651790"/>
                      <a:pt x="826607" y="630202"/>
                      <a:pt x="798833" y="609612"/>
                    </a:cubicBezTo>
                    <a:cubicBezTo>
                      <a:pt x="795920" y="607417"/>
                      <a:pt x="792768" y="605063"/>
                      <a:pt x="789336" y="604105"/>
                    </a:cubicBezTo>
                    <a:cubicBezTo>
                      <a:pt x="766192" y="597561"/>
                      <a:pt x="751108" y="580163"/>
                      <a:pt x="735147" y="564042"/>
                    </a:cubicBezTo>
                    <a:cubicBezTo>
                      <a:pt x="726926" y="555702"/>
                      <a:pt x="728123" y="543611"/>
                      <a:pt x="723694" y="533715"/>
                    </a:cubicBezTo>
                    <a:cubicBezTo>
                      <a:pt x="722497" y="531081"/>
                      <a:pt x="722058" y="528089"/>
                      <a:pt x="721300" y="525255"/>
                    </a:cubicBezTo>
                    <a:cubicBezTo>
                      <a:pt x="720103" y="520786"/>
                      <a:pt x="717389" y="519549"/>
                      <a:pt x="714357" y="523220"/>
                    </a:cubicBezTo>
                    <a:cubicBezTo>
                      <a:pt x="707413" y="531600"/>
                      <a:pt x="698515" y="538583"/>
                      <a:pt x="695363" y="549836"/>
                    </a:cubicBezTo>
                    <a:cubicBezTo>
                      <a:pt x="690933" y="565239"/>
                      <a:pt x="686105" y="580602"/>
                      <a:pt x="681316" y="596603"/>
                    </a:cubicBezTo>
                    <a:cubicBezTo>
                      <a:pt x="662522" y="586268"/>
                      <a:pt x="644166" y="576572"/>
                      <a:pt x="633552" y="556859"/>
                    </a:cubicBezTo>
                    <a:cubicBezTo>
                      <a:pt x="630599" y="551392"/>
                      <a:pt x="629402" y="547322"/>
                      <a:pt x="632474" y="541776"/>
                    </a:cubicBezTo>
                    <a:cubicBezTo>
                      <a:pt x="634949" y="537306"/>
                      <a:pt x="636305" y="532239"/>
                      <a:pt x="638420" y="527570"/>
                    </a:cubicBezTo>
                    <a:cubicBezTo>
                      <a:pt x="644206" y="514841"/>
                      <a:pt x="650710" y="502391"/>
                      <a:pt x="642490" y="488065"/>
                    </a:cubicBezTo>
                    <a:cubicBezTo>
                      <a:pt x="640854" y="485232"/>
                      <a:pt x="640016" y="480843"/>
                      <a:pt x="645084" y="478887"/>
                    </a:cubicBezTo>
                    <a:cubicBezTo>
                      <a:pt x="662322" y="472183"/>
                      <a:pt x="678204" y="461569"/>
                      <a:pt x="698315" y="463804"/>
                    </a:cubicBezTo>
                    <a:cubicBezTo>
                      <a:pt x="705737" y="464642"/>
                      <a:pt x="709369" y="466158"/>
                      <a:pt x="708850" y="473740"/>
                    </a:cubicBezTo>
                    <a:cubicBezTo>
                      <a:pt x="708331" y="481282"/>
                      <a:pt x="711962" y="482558"/>
                      <a:pt x="718946" y="482439"/>
                    </a:cubicBezTo>
                    <a:cubicBezTo>
                      <a:pt x="730877" y="482239"/>
                      <a:pt x="740254" y="478927"/>
                      <a:pt x="746719" y="468273"/>
                    </a:cubicBezTo>
                    <a:cubicBezTo>
                      <a:pt x="759847" y="446645"/>
                      <a:pt x="783151" y="444889"/>
                      <a:pt x="804500" y="439343"/>
                    </a:cubicBezTo>
                    <a:close/>
                    <a:moveTo>
                      <a:pt x="691048" y="24"/>
                    </a:moveTo>
                    <a:cubicBezTo>
                      <a:pt x="733839" y="313"/>
                      <a:pt x="776566" y="3176"/>
                      <a:pt x="819144" y="8264"/>
                    </a:cubicBezTo>
                    <a:cubicBezTo>
                      <a:pt x="896677" y="17522"/>
                      <a:pt x="973252" y="32725"/>
                      <a:pt x="1048231" y="56667"/>
                    </a:cubicBezTo>
                    <a:cubicBezTo>
                      <a:pt x="1100944" y="73506"/>
                      <a:pt x="1152340" y="92979"/>
                      <a:pt x="1201861" y="116682"/>
                    </a:cubicBezTo>
                    <a:cubicBezTo>
                      <a:pt x="1255492" y="142380"/>
                      <a:pt x="1307327" y="171710"/>
                      <a:pt x="1357126" y="204750"/>
                    </a:cubicBezTo>
                    <a:cubicBezTo>
                      <a:pt x="1436415" y="257423"/>
                      <a:pt x="1507564" y="319114"/>
                      <a:pt x="1571769" y="389065"/>
                    </a:cubicBezTo>
                    <a:cubicBezTo>
                      <a:pt x="1578712" y="396607"/>
                      <a:pt x="1577994" y="406703"/>
                      <a:pt x="1582542" y="415082"/>
                    </a:cubicBezTo>
                    <a:cubicBezTo>
                      <a:pt x="1593117" y="434516"/>
                      <a:pt x="1594714" y="455465"/>
                      <a:pt x="1593955" y="477731"/>
                    </a:cubicBezTo>
                    <a:cubicBezTo>
                      <a:pt x="1593197" y="499798"/>
                      <a:pt x="1599342" y="521067"/>
                      <a:pt x="1623683" y="531442"/>
                    </a:cubicBezTo>
                    <a:cubicBezTo>
                      <a:pt x="1634298" y="535951"/>
                      <a:pt x="1637809" y="548481"/>
                      <a:pt x="1633939" y="558696"/>
                    </a:cubicBezTo>
                    <a:cubicBezTo>
                      <a:pt x="1633061" y="561090"/>
                      <a:pt x="1631265" y="562207"/>
                      <a:pt x="1629151" y="562806"/>
                    </a:cubicBezTo>
                    <a:cubicBezTo>
                      <a:pt x="1617938" y="565879"/>
                      <a:pt x="1607483" y="571465"/>
                      <a:pt x="1594953" y="569270"/>
                    </a:cubicBezTo>
                    <a:cubicBezTo>
                      <a:pt x="1583221" y="567195"/>
                      <a:pt x="1573963" y="575256"/>
                      <a:pt x="1564706" y="580643"/>
                    </a:cubicBezTo>
                    <a:cubicBezTo>
                      <a:pt x="1558840" y="584075"/>
                      <a:pt x="1565344" y="586469"/>
                      <a:pt x="1568098" y="587706"/>
                    </a:cubicBezTo>
                    <a:cubicBezTo>
                      <a:pt x="1580109" y="593173"/>
                      <a:pt x="1592399" y="598121"/>
                      <a:pt x="1604370" y="603707"/>
                    </a:cubicBezTo>
                    <a:cubicBezTo>
                      <a:pt x="1607722" y="605264"/>
                      <a:pt x="1614146" y="605543"/>
                      <a:pt x="1610954" y="612486"/>
                    </a:cubicBezTo>
                    <a:cubicBezTo>
                      <a:pt x="1608560" y="617674"/>
                      <a:pt x="1609597" y="625255"/>
                      <a:pt x="1600021" y="624816"/>
                    </a:cubicBezTo>
                    <a:cubicBezTo>
                      <a:pt x="1589007" y="624298"/>
                      <a:pt x="1577954" y="625096"/>
                      <a:pt x="1566900" y="625176"/>
                    </a:cubicBezTo>
                    <a:cubicBezTo>
                      <a:pt x="1561314" y="625215"/>
                      <a:pt x="1559039" y="626532"/>
                      <a:pt x="1560675" y="633037"/>
                    </a:cubicBezTo>
                    <a:cubicBezTo>
                      <a:pt x="1563549" y="644728"/>
                      <a:pt x="1564746" y="656779"/>
                      <a:pt x="1569574" y="668112"/>
                    </a:cubicBezTo>
                    <a:cubicBezTo>
                      <a:pt x="1573564" y="677449"/>
                      <a:pt x="1578353" y="686907"/>
                      <a:pt x="1576836" y="697721"/>
                    </a:cubicBezTo>
                    <a:cubicBezTo>
                      <a:pt x="1574163" y="717074"/>
                      <a:pt x="1581066" y="733434"/>
                      <a:pt x="1592000" y="748917"/>
                    </a:cubicBezTo>
                    <a:cubicBezTo>
                      <a:pt x="1597706" y="756977"/>
                      <a:pt x="1602814" y="765676"/>
                      <a:pt x="1606725" y="774735"/>
                    </a:cubicBezTo>
                    <a:cubicBezTo>
                      <a:pt x="1612271" y="787544"/>
                      <a:pt x="1619573" y="798637"/>
                      <a:pt x="1631185" y="806498"/>
                    </a:cubicBezTo>
                    <a:cubicBezTo>
                      <a:pt x="1637490" y="810768"/>
                      <a:pt x="1639166" y="816633"/>
                      <a:pt x="1635056" y="822579"/>
                    </a:cubicBezTo>
                    <a:cubicBezTo>
                      <a:pt x="1626118" y="835508"/>
                      <a:pt x="1623365" y="850711"/>
                      <a:pt x="1621369" y="865236"/>
                    </a:cubicBezTo>
                    <a:cubicBezTo>
                      <a:pt x="1618855" y="883552"/>
                      <a:pt x="1605168" y="890335"/>
                      <a:pt x="1593477" y="899872"/>
                    </a:cubicBezTo>
                    <a:cubicBezTo>
                      <a:pt x="1590763" y="902067"/>
                      <a:pt x="1588568" y="900312"/>
                      <a:pt x="1586493" y="899035"/>
                    </a:cubicBezTo>
                    <a:cubicBezTo>
                      <a:pt x="1575520" y="892331"/>
                      <a:pt x="1564626" y="885427"/>
                      <a:pt x="1553652" y="878724"/>
                    </a:cubicBezTo>
                    <a:cubicBezTo>
                      <a:pt x="1550221" y="876648"/>
                      <a:pt x="1547707" y="873895"/>
                      <a:pt x="1548226" y="869865"/>
                    </a:cubicBezTo>
                    <a:cubicBezTo>
                      <a:pt x="1550500" y="853105"/>
                      <a:pt x="1540205" y="843688"/>
                      <a:pt x="1528713" y="834391"/>
                    </a:cubicBezTo>
                    <a:cubicBezTo>
                      <a:pt x="1517300" y="825212"/>
                      <a:pt x="1515465" y="798677"/>
                      <a:pt x="1527037" y="789778"/>
                    </a:cubicBezTo>
                    <a:cubicBezTo>
                      <a:pt x="1544914" y="776051"/>
                      <a:pt x="1542439" y="758454"/>
                      <a:pt x="1540604" y="740138"/>
                    </a:cubicBezTo>
                    <a:cubicBezTo>
                      <a:pt x="1540085" y="735190"/>
                      <a:pt x="1537292" y="732995"/>
                      <a:pt x="1532942" y="732277"/>
                    </a:cubicBezTo>
                    <a:cubicBezTo>
                      <a:pt x="1515624" y="729524"/>
                      <a:pt x="1499383" y="721344"/>
                      <a:pt x="1481187" y="722900"/>
                    </a:cubicBezTo>
                    <a:cubicBezTo>
                      <a:pt x="1474443" y="723498"/>
                      <a:pt x="1463709" y="708854"/>
                      <a:pt x="1463669" y="699317"/>
                    </a:cubicBezTo>
                    <a:cubicBezTo>
                      <a:pt x="1463589" y="689780"/>
                      <a:pt x="1463589" y="680083"/>
                      <a:pt x="1465066" y="670666"/>
                    </a:cubicBezTo>
                    <a:cubicBezTo>
                      <a:pt x="1467500" y="655103"/>
                      <a:pt x="1465665" y="640898"/>
                      <a:pt x="1456487" y="627689"/>
                    </a:cubicBezTo>
                    <a:cubicBezTo>
                      <a:pt x="1452297" y="621704"/>
                      <a:pt x="1448666" y="615120"/>
                      <a:pt x="1445912" y="608376"/>
                    </a:cubicBezTo>
                    <a:cubicBezTo>
                      <a:pt x="1439967" y="593811"/>
                      <a:pt x="1430470" y="582798"/>
                      <a:pt x="1416463" y="575655"/>
                    </a:cubicBezTo>
                    <a:cubicBezTo>
                      <a:pt x="1407844" y="571266"/>
                      <a:pt x="1403734" y="564562"/>
                      <a:pt x="1400901" y="554745"/>
                    </a:cubicBezTo>
                    <a:cubicBezTo>
                      <a:pt x="1394836" y="533756"/>
                      <a:pt x="1391763" y="512368"/>
                      <a:pt x="1389089" y="490899"/>
                    </a:cubicBezTo>
                    <a:cubicBezTo>
                      <a:pt x="1388172" y="483637"/>
                      <a:pt x="1385897" y="477532"/>
                      <a:pt x="1381827" y="471666"/>
                    </a:cubicBezTo>
                    <a:cubicBezTo>
                      <a:pt x="1372170" y="457779"/>
                      <a:pt x="1362952" y="443574"/>
                      <a:pt x="1353136" y="429807"/>
                    </a:cubicBezTo>
                    <a:cubicBezTo>
                      <a:pt x="1345235" y="418754"/>
                      <a:pt x="1345275" y="405466"/>
                      <a:pt x="1342282" y="393175"/>
                    </a:cubicBezTo>
                    <a:cubicBezTo>
                      <a:pt x="1340048" y="383997"/>
                      <a:pt x="1336416" y="378610"/>
                      <a:pt x="1326879" y="375897"/>
                    </a:cubicBezTo>
                    <a:cubicBezTo>
                      <a:pt x="1303296" y="369193"/>
                      <a:pt x="1282706" y="355945"/>
                      <a:pt x="1262315" y="342897"/>
                    </a:cubicBezTo>
                    <a:cubicBezTo>
                      <a:pt x="1251980" y="336273"/>
                      <a:pt x="1248947" y="343934"/>
                      <a:pt x="1243600" y="348922"/>
                    </a:cubicBezTo>
                    <a:cubicBezTo>
                      <a:pt x="1236537" y="355506"/>
                      <a:pt x="1243560" y="359178"/>
                      <a:pt x="1247032" y="362010"/>
                    </a:cubicBezTo>
                    <a:cubicBezTo>
                      <a:pt x="1256210" y="369512"/>
                      <a:pt x="1254135" y="374859"/>
                      <a:pt x="1245196" y="380007"/>
                    </a:cubicBezTo>
                    <a:cubicBezTo>
                      <a:pt x="1244877" y="380207"/>
                      <a:pt x="1244598" y="380446"/>
                      <a:pt x="1244359" y="380725"/>
                    </a:cubicBezTo>
                    <a:cubicBezTo>
                      <a:pt x="1239729" y="385274"/>
                      <a:pt x="1229554" y="387948"/>
                      <a:pt x="1230672" y="393375"/>
                    </a:cubicBezTo>
                    <a:cubicBezTo>
                      <a:pt x="1231988" y="399680"/>
                      <a:pt x="1242244" y="399201"/>
                      <a:pt x="1248668" y="400917"/>
                    </a:cubicBezTo>
                    <a:cubicBezTo>
                      <a:pt x="1254215" y="402353"/>
                      <a:pt x="1258724" y="404867"/>
                      <a:pt x="1263433" y="407780"/>
                    </a:cubicBezTo>
                    <a:cubicBezTo>
                      <a:pt x="1293041" y="426216"/>
                      <a:pt x="1311716" y="458737"/>
                      <a:pt x="1347949" y="469990"/>
                    </a:cubicBezTo>
                    <a:cubicBezTo>
                      <a:pt x="1340806" y="476694"/>
                      <a:pt x="1333863" y="478569"/>
                      <a:pt x="1327598" y="480844"/>
                    </a:cubicBezTo>
                    <a:cubicBezTo>
                      <a:pt x="1318101" y="484236"/>
                      <a:pt x="1311716" y="489982"/>
                      <a:pt x="1309003" y="499439"/>
                    </a:cubicBezTo>
                    <a:cubicBezTo>
                      <a:pt x="1306529" y="508058"/>
                      <a:pt x="1301660" y="508736"/>
                      <a:pt x="1293400" y="507739"/>
                    </a:cubicBezTo>
                    <a:cubicBezTo>
                      <a:pt x="1272531" y="505305"/>
                      <a:pt x="1255651" y="494012"/>
                      <a:pt x="1237654" y="485113"/>
                    </a:cubicBezTo>
                    <a:cubicBezTo>
                      <a:pt x="1234143" y="483358"/>
                      <a:pt x="1232068" y="480245"/>
                      <a:pt x="1230392" y="477013"/>
                    </a:cubicBezTo>
                    <a:cubicBezTo>
                      <a:pt x="1197152" y="413686"/>
                      <a:pt x="1184463" y="418155"/>
                      <a:pt x="1131670" y="389864"/>
                    </a:cubicBezTo>
                    <a:cubicBezTo>
                      <a:pt x="1118063" y="382561"/>
                      <a:pt x="1104017" y="376136"/>
                      <a:pt x="1090410" y="368874"/>
                    </a:cubicBezTo>
                    <a:cubicBezTo>
                      <a:pt x="1078757" y="362649"/>
                      <a:pt x="1075207" y="349281"/>
                      <a:pt x="1066547" y="340462"/>
                    </a:cubicBezTo>
                    <a:cubicBezTo>
                      <a:pt x="1058048" y="331843"/>
                      <a:pt x="1061440" y="328252"/>
                      <a:pt x="1070019" y="322147"/>
                    </a:cubicBezTo>
                    <a:cubicBezTo>
                      <a:pt x="1089173" y="308460"/>
                      <a:pt x="1111878" y="309537"/>
                      <a:pt x="1132907" y="303911"/>
                    </a:cubicBezTo>
                    <a:cubicBezTo>
                      <a:pt x="1138015" y="302554"/>
                      <a:pt x="1146914" y="306185"/>
                      <a:pt x="1147512" y="296528"/>
                    </a:cubicBezTo>
                    <a:cubicBezTo>
                      <a:pt x="1148190" y="285675"/>
                      <a:pt x="1140449" y="271589"/>
                      <a:pt x="1133506" y="269394"/>
                    </a:cubicBezTo>
                    <a:cubicBezTo>
                      <a:pt x="1129316" y="268037"/>
                      <a:pt x="1125046" y="266880"/>
                      <a:pt x="1120936" y="265284"/>
                    </a:cubicBezTo>
                    <a:cubicBezTo>
                      <a:pt x="1116307" y="263528"/>
                      <a:pt x="1112556" y="264446"/>
                      <a:pt x="1111160" y="269155"/>
                    </a:cubicBezTo>
                    <a:cubicBezTo>
                      <a:pt x="1108765" y="277295"/>
                      <a:pt x="1103019" y="278612"/>
                      <a:pt x="1095837" y="277973"/>
                    </a:cubicBezTo>
                    <a:cubicBezTo>
                      <a:pt x="1094759" y="277893"/>
                      <a:pt x="1093642" y="278013"/>
                      <a:pt x="1092525" y="278013"/>
                    </a:cubicBezTo>
                    <a:cubicBezTo>
                      <a:pt x="1086300" y="277973"/>
                      <a:pt x="1078039" y="280367"/>
                      <a:pt x="1074368" y="277295"/>
                    </a:cubicBezTo>
                    <a:cubicBezTo>
                      <a:pt x="1069500" y="273225"/>
                      <a:pt x="1075645" y="266122"/>
                      <a:pt x="1076883" y="260296"/>
                    </a:cubicBezTo>
                    <a:cubicBezTo>
                      <a:pt x="1077880" y="255388"/>
                      <a:pt x="1076324" y="252355"/>
                      <a:pt x="1071615" y="251118"/>
                    </a:cubicBezTo>
                    <a:cubicBezTo>
                      <a:pt x="1056132" y="247088"/>
                      <a:pt x="1045358" y="237431"/>
                      <a:pt x="1037657" y="223664"/>
                    </a:cubicBezTo>
                    <a:cubicBezTo>
                      <a:pt x="1033866" y="216881"/>
                      <a:pt x="1026564" y="214087"/>
                      <a:pt x="1020418" y="210257"/>
                    </a:cubicBezTo>
                    <a:cubicBezTo>
                      <a:pt x="988456" y="190544"/>
                      <a:pt x="957650" y="169156"/>
                      <a:pt x="926685" y="147967"/>
                    </a:cubicBezTo>
                    <a:cubicBezTo>
                      <a:pt x="913596" y="138988"/>
                      <a:pt x="905935" y="140146"/>
                      <a:pt x="895280" y="152596"/>
                    </a:cubicBezTo>
                    <a:cubicBezTo>
                      <a:pt x="890372" y="158342"/>
                      <a:pt x="886382" y="164287"/>
                      <a:pt x="878202" y="167280"/>
                    </a:cubicBezTo>
                    <a:cubicBezTo>
                      <a:pt x="864914" y="172188"/>
                      <a:pt x="853820" y="172947"/>
                      <a:pt x="839734" y="167121"/>
                    </a:cubicBezTo>
                    <a:cubicBezTo>
                      <a:pt x="824970" y="161055"/>
                      <a:pt x="808091" y="157663"/>
                      <a:pt x="791251" y="159419"/>
                    </a:cubicBezTo>
                    <a:cubicBezTo>
                      <a:pt x="782472" y="160337"/>
                      <a:pt x="773654" y="161095"/>
                      <a:pt x="764835" y="161454"/>
                    </a:cubicBezTo>
                    <a:cubicBezTo>
                      <a:pt x="758370" y="161734"/>
                      <a:pt x="752505" y="163130"/>
                      <a:pt x="747237" y="166921"/>
                    </a:cubicBezTo>
                    <a:cubicBezTo>
                      <a:pt x="727046" y="181486"/>
                      <a:pt x="703263" y="183082"/>
                      <a:pt x="679960" y="183242"/>
                    </a:cubicBezTo>
                    <a:cubicBezTo>
                      <a:pt x="660646" y="183361"/>
                      <a:pt x="641452" y="179092"/>
                      <a:pt x="622817" y="172508"/>
                    </a:cubicBezTo>
                    <a:cubicBezTo>
                      <a:pt x="613200" y="169116"/>
                      <a:pt x="607414" y="164567"/>
                      <a:pt x="607295" y="154630"/>
                    </a:cubicBezTo>
                    <a:cubicBezTo>
                      <a:pt x="607175" y="145094"/>
                      <a:pt x="601987" y="142979"/>
                      <a:pt x="593807" y="143218"/>
                    </a:cubicBezTo>
                    <a:cubicBezTo>
                      <a:pt x="588300" y="143378"/>
                      <a:pt x="582754" y="142939"/>
                      <a:pt x="577287" y="142181"/>
                    </a:cubicBezTo>
                    <a:cubicBezTo>
                      <a:pt x="563001" y="140146"/>
                      <a:pt x="550312" y="142181"/>
                      <a:pt x="541174" y="154750"/>
                    </a:cubicBezTo>
                    <a:cubicBezTo>
                      <a:pt x="538540" y="158382"/>
                      <a:pt x="534670" y="158821"/>
                      <a:pt x="530440" y="159140"/>
                    </a:cubicBezTo>
                    <a:cubicBezTo>
                      <a:pt x="503665" y="161015"/>
                      <a:pt x="476929" y="163170"/>
                      <a:pt x="450912" y="170512"/>
                    </a:cubicBezTo>
                    <a:cubicBezTo>
                      <a:pt x="444367" y="172348"/>
                      <a:pt x="441015" y="174184"/>
                      <a:pt x="441175" y="181925"/>
                    </a:cubicBezTo>
                    <a:cubicBezTo>
                      <a:pt x="441574" y="201318"/>
                      <a:pt x="432596" y="210775"/>
                      <a:pt x="412524" y="213409"/>
                    </a:cubicBezTo>
                    <a:cubicBezTo>
                      <a:pt x="401232" y="214885"/>
                      <a:pt x="389899" y="216122"/>
                      <a:pt x="378527" y="217240"/>
                    </a:cubicBezTo>
                    <a:cubicBezTo>
                      <a:pt x="374017" y="217679"/>
                      <a:pt x="370027" y="219035"/>
                      <a:pt x="366316" y="221709"/>
                    </a:cubicBezTo>
                    <a:cubicBezTo>
                      <a:pt x="350993" y="232643"/>
                      <a:pt x="350634" y="232682"/>
                      <a:pt x="355422" y="250719"/>
                    </a:cubicBezTo>
                    <a:cubicBezTo>
                      <a:pt x="356859" y="256066"/>
                      <a:pt x="355502" y="258181"/>
                      <a:pt x="351432" y="261293"/>
                    </a:cubicBezTo>
                    <a:cubicBezTo>
                      <a:pt x="340778" y="269354"/>
                      <a:pt x="328287" y="269873"/>
                      <a:pt x="315997" y="271509"/>
                    </a:cubicBezTo>
                    <a:cubicBezTo>
                      <a:pt x="310531" y="272227"/>
                      <a:pt x="305063" y="272866"/>
                      <a:pt x="299637" y="273743"/>
                    </a:cubicBezTo>
                    <a:cubicBezTo>
                      <a:pt x="276772" y="277454"/>
                      <a:pt x="275654" y="277415"/>
                      <a:pt x="274378" y="300678"/>
                    </a:cubicBezTo>
                    <a:cubicBezTo>
                      <a:pt x="273500" y="316760"/>
                      <a:pt x="269190" y="327613"/>
                      <a:pt x="254705" y="337270"/>
                    </a:cubicBezTo>
                    <a:cubicBezTo>
                      <a:pt x="240020" y="347047"/>
                      <a:pt x="228927" y="362290"/>
                      <a:pt x="216517" y="375338"/>
                    </a:cubicBezTo>
                    <a:cubicBezTo>
                      <a:pt x="207379" y="384955"/>
                      <a:pt x="197364" y="393574"/>
                      <a:pt x="187786" y="402752"/>
                    </a:cubicBezTo>
                    <a:cubicBezTo>
                      <a:pt x="174578" y="415402"/>
                      <a:pt x="159335" y="421467"/>
                      <a:pt x="140101" y="421667"/>
                    </a:cubicBezTo>
                    <a:cubicBezTo>
                      <a:pt x="146725" y="411331"/>
                      <a:pt x="152551" y="401236"/>
                      <a:pt x="159375" y="391898"/>
                    </a:cubicBezTo>
                    <a:cubicBezTo>
                      <a:pt x="165360" y="383678"/>
                      <a:pt x="161211" y="376376"/>
                      <a:pt x="158537" y="369073"/>
                    </a:cubicBezTo>
                    <a:cubicBezTo>
                      <a:pt x="156063" y="362290"/>
                      <a:pt x="149439" y="364844"/>
                      <a:pt x="145010" y="365522"/>
                    </a:cubicBezTo>
                    <a:cubicBezTo>
                      <a:pt x="131283" y="367677"/>
                      <a:pt x="121426" y="363607"/>
                      <a:pt x="115880" y="350518"/>
                    </a:cubicBezTo>
                    <a:cubicBezTo>
                      <a:pt x="115601" y="349840"/>
                      <a:pt x="115042" y="349321"/>
                      <a:pt x="114643" y="348683"/>
                    </a:cubicBezTo>
                    <a:cubicBezTo>
                      <a:pt x="95728" y="321428"/>
                      <a:pt x="95409" y="321109"/>
                      <a:pt x="119232" y="298125"/>
                    </a:cubicBezTo>
                    <a:cubicBezTo>
                      <a:pt x="130963" y="286832"/>
                      <a:pt x="142615" y="274342"/>
                      <a:pt x="161091" y="274462"/>
                    </a:cubicBezTo>
                    <a:cubicBezTo>
                      <a:pt x="162448" y="274462"/>
                      <a:pt x="164603" y="273903"/>
                      <a:pt x="165042" y="272986"/>
                    </a:cubicBezTo>
                    <a:cubicBezTo>
                      <a:pt x="172504" y="256864"/>
                      <a:pt x="188305" y="244135"/>
                      <a:pt x="183876" y="223185"/>
                    </a:cubicBezTo>
                    <a:cubicBezTo>
                      <a:pt x="178648" y="198605"/>
                      <a:pt x="179128" y="198645"/>
                      <a:pt x="201833" y="188190"/>
                    </a:cubicBezTo>
                    <a:cubicBezTo>
                      <a:pt x="214522" y="182364"/>
                      <a:pt x="226932" y="175939"/>
                      <a:pt x="239542" y="170034"/>
                    </a:cubicBezTo>
                    <a:cubicBezTo>
                      <a:pt x="245088" y="167440"/>
                      <a:pt x="248201" y="163888"/>
                      <a:pt x="247881" y="157304"/>
                    </a:cubicBezTo>
                    <a:cubicBezTo>
                      <a:pt x="247602" y="151798"/>
                      <a:pt x="248719" y="146251"/>
                      <a:pt x="248400" y="140784"/>
                    </a:cubicBezTo>
                    <a:cubicBezTo>
                      <a:pt x="247842" y="130808"/>
                      <a:pt x="253667" y="119515"/>
                      <a:pt x="241656" y="111734"/>
                    </a:cubicBezTo>
                    <a:cubicBezTo>
                      <a:pt x="232878" y="106108"/>
                      <a:pt x="227331" y="95613"/>
                      <a:pt x="215081" y="93379"/>
                    </a:cubicBezTo>
                    <a:cubicBezTo>
                      <a:pt x="227531" y="88869"/>
                      <a:pt x="240061" y="84480"/>
                      <a:pt x="252470" y="79771"/>
                    </a:cubicBezTo>
                    <a:cubicBezTo>
                      <a:pt x="305702" y="59460"/>
                      <a:pt x="360251" y="43379"/>
                      <a:pt x="415717" y="30450"/>
                    </a:cubicBezTo>
                    <a:cubicBezTo>
                      <a:pt x="464080" y="19158"/>
                      <a:pt x="513321" y="13212"/>
                      <a:pt x="562563" y="7226"/>
                    </a:cubicBezTo>
                    <a:cubicBezTo>
                      <a:pt x="605399" y="2019"/>
                      <a:pt x="648256" y="-266"/>
                      <a:pt x="691048" y="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5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</p:grpSp>
      <p:sp>
        <p:nvSpPr>
          <p:cNvPr id="124" name="Text Placeholder 1"/>
          <p:cNvSpPr txBox="1"/>
          <p:nvPr/>
        </p:nvSpPr>
        <p:spPr>
          <a:xfrm>
            <a:off x="5808181" y="53643"/>
            <a:ext cx="1899390" cy="54318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chemeClr val="accent1"/>
                </a:solidFill>
                <a:latin typeface="EB Garamond SemiBold"/>
                <a:ea typeface="EB Garamond SemiBold"/>
                <a:sym typeface="EB Garamond SemiBold"/>
              </a:rPr>
              <a:t>Menu</a:t>
            </a:r>
          </a:p>
        </p:txBody>
      </p:sp>
      <p:sp>
        <p:nvSpPr>
          <p:cNvPr id="126" name="Rectangle 9"/>
          <p:cNvSpPr/>
          <p:nvPr/>
        </p:nvSpPr>
        <p:spPr>
          <a:xfrm>
            <a:off x="4882947" y="1076397"/>
            <a:ext cx="292608" cy="27432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7" name="Round Same Side Corner Rectangle 8"/>
          <p:cNvSpPr/>
          <p:nvPr/>
        </p:nvSpPr>
        <p:spPr>
          <a:xfrm>
            <a:off x="4883878" y="2356516"/>
            <a:ext cx="216024" cy="27432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8" name="Teardrop 1"/>
          <p:cNvSpPr/>
          <p:nvPr/>
        </p:nvSpPr>
        <p:spPr>
          <a:xfrm rot="18805991">
            <a:off x="4868294" y="360734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Rectangle 130"/>
          <p:cNvSpPr/>
          <p:nvPr/>
        </p:nvSpPr>
        <p:spPr>
          <a:xfrm>
            <a:off x="7881790" y="360734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Rectangle 7"/>
          <p:cNvSpPr/>
          <p:nvPr/>
        </p:nvSpPr>
        <p:spPr>
          <a:xfrm rot="18900000">
            <a:off x="7960368" y="2434590"/>
            <a:ext cx="137160" cy="27432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Block Arc 11"/>
          <p:cNvSpPr/>
          <p:nvPr/>
        </p:nvSpPr>
        <p:spPr>
          <a:xfrm rot="10800000">
            <a:off x="7937508" y="1146923"/>
            <a:ext cx="182880" cy="27432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6507144" y="2768930"/>
            <a:ext cx="14249" cy="1044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248392" y="3873397"/>
            <a:ext cx="540060" cy="5400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9" name="TextBox 8"/>
          <p:cNvSpPr txBox="1"/>
          <p:nvPr/>
        </p:nvSpPr>
        <p:spPr>
          <a:xfrm>
            <a:off x="4679907" y="143947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139" name="TextBox 138"/>
          <p:cNvSpPr txBox="1"/>
          <p:nvPr/>
        </p:nvSpPr>
        <p:spPr>
          <a:xfrm>
            <a:off x="4576979" y="271856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</a:t>
            </a:r>
            <a:endParaRPr lang="en-ID" dirty="0"/>
          </a:p>
        </p:txBody>
      </p:sp>
      <p:sp>
        <p:nvSpPr>
          <p:cNvPr id="10" name="TextBox 9"/>
          <p:cNvSpPr txBox="1"/>
          <p:nvPr/>
        </p:nvSpPr>
        <p:spPr>
          <a:xfrm>
            <a:off x="7474737" y="153354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Pembayaran</a:t>
            </a:r>
            <a:endParaRPr lang="en-ID" dirty="0"/>
          </a:p>
        </p:txBody>
      </p:sp>
      <p:sp>
        <p:nvSpPr>
          <p:cNvPr id="12" name="TextBox 11"/>
          <p:cNvSpPr txBox="1"/>
          <p:nvPr/>
        </p:nvSpPr>
        <p:spPr>
          <a:xfrm>
            <a:off x="6208236" y="445448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</a:t>
            </a:r>
            <a:endParaRPr lang="en-ID" dirty="0"/>
          </a:p>
        </p:txBody>
      </p:sp>
      <p:sp>
        <p:nvSpPr>
          <p:cNvPr id="13" name="TextBox 12"/>
          <p:cNvSpPr txBox="1"/>
          <p:nvPr/>
        </p:nvSpPr>
        <p:spPr>
          <a:xfrm>
            <a:off x="7615088" y="279974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Pencarian</a:t>
            </a:r>
            <a:endParaRPr lang="en-ID" dirty="0"/>
          </a:p>
        </p:txBody>
      </p:sp>
      <p:sp>
        <p:nvSpPr>
          <p:cNvPr id="144" name="Rounded Rectangle 7"/>
          <p:cNvSpPr/>
          <p:nvPr/>
        </p:nvSpPr>
        <p:spPr>
          <a:xfrm>
            <a:off x="6421785" y="4036593"/>
            <a:ext cx="141512" cy="24489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3666" y="399351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Keranjang</a:t>
            </a:r>
            <a:endParaRPr lang="en-ID" dirty="0"/>
          </a:p>
        </p:txBody>
      </p:sp>
      <p:sp>
        <p:nvSpPr>
          <p:cNvPr id="15" name="TextBox 14"/>
          <p:cNvSpPr txBox="1"/>
          <p:nvPr/>
        </p:nvSpPr>
        <p:spPr>
          <a:xfrm>
            <a:off x="4684693" y="397582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48"/>
          <p:cNvSpPr/>
          <p:nvPr/>
        </p:nvSpPr>
        <p:spPr>
          <a:xfrm rot="10800000">
            <a:off x="1996000" y="1060350"/>
            <a:ext cx="5151600" cy="3022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8" name="Google Shape;2138;p48"/>
          <p:cNvPicPr preferRelativeResize="0"/>
          <p:nvPr/>
        </p:nvPicPr>
        <p:blipFill rotWithShape="1">
          <a:blip r:embed="rId4"/>
          <a:srcRect t="2030" b="23851"/>
          <a:stretch>
            <a:fillRect/>
          </a:stretch>
        </p:blipFill>
        <p:spPr>
          <a:xfrm rot="10800000">
            <a:off x="2257173" y="1346250"/>
            <a:ext cx="4629251" cy="24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9" name="Google Shape;2139;p48"/>
          <p:cNvSpPr txBox="1">
            <a:spLocks noGrp="1"/>
          </p:cNvSpPr>
          <p:nvPr>
            <p:ph type="title"/>
          </p:nvPr>
        </p:nvSpPr>
        <p:spPr>
          <a:xfrm>
            <a:off x="2954007" y="1346250"/>
            <a:ext cx="3235985" cy="168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Website</a:t>
            </a:r>
            <a:br>
              <a:rPr lang="en-GB" dirty="0"/>
            </a:br>
            <a:r>
              <a:rPr lang="en-GB" dirty="0"/>
              <a:t>Green Finger</a:t>
            </a:r>
            <a:br>
              <a:rPr lang="en-GB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1849C6-1F35-25D2-3A31-8A6302725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138" y="2400368"/>
            <a:ext cx="1478773" cy="12603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25;p43"/>
          <p:cNvPicPr preferRelativeResize="0"/>
          <p:nvPr/>
        </p:nvPicPr>
        <p:blipFill rotWithShape="1">
          <a:blip r:embed="rId2"/>
          <a:srcRect t="21412" b="9868"/>
          <a:stretch>
            <a:fillRect/>
          </a:stretch>
        </p:blipFill>
        <p:spPr>
          <a:xfrm>
            <a:off x="1848287" y="2683273"/>
            <a:ext cx="7012752" cy="1921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Google Shape;1424;p43"/>
          <p:cNvSpPr/>
          <p:nvPr/>
        </p:nvSpPr>
        <p:spPr>
          <a:xfrm>
            <a:off x="1681565" y="255722"/>
            <a:ext cx="7346197" cy="474248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 Placeholder 1"/>
          <p:cNvSpPr>
            <a:spLocks noGrp="1"/>
          </p:cNvSpPr>
          <p:nvPr/>
        </p:nvSpPr>
        <p:spPr>
          <a:xfrm>
            <a:off x="1848287" y="658883"/>
            <a:ext cx="6984776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Dalam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membuat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manakah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jenis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Anda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pilih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: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E-Commerce </a:t>
            </a:r>
            <a:r>
              <a:rPr lang="id-ID" sz="1600" b="1" dirty="0">
                <a:solidFill>
                  <a:schemeClr val="tx2">
                    <a:lumMod val="10000"/>
                  </a:schemeClr>
                </a:solidFill>
              </a:rPr>
              <a:t>   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atau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 E-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Bisnis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?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Jika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E-Commerce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termasuk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dalam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kategori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manakah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id-ID" sz="1600" dirty="0">
                <a:solidFill>
                  <a:schemeClr val="tx2">
                    <a:lumMod val="10000"/>
                  </a:schemeClr>
                </a:solidFill>
              </a:rPr>
              <a:t>      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id-ID" sz="1600" dirty="0">
                <a:solidFill>
                  <a:schemeClr val="tx2">
                    <a:lumMod val="10000"/>
                  </a:schemeClr>
                </a:solidFill>
              </a:rPr>
              <a:t>y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ang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dibuat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Buy-side e- commerce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atau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 Sell-side e-commerce?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Jelaskan</a:t>
            </a: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48287" y="2954973"/>
            <a:ext cx="70127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Kelompok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kami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memilih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E-Commerce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dengan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menggunakan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sistem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Sell-side e-commerce yang mana di e-commerce kami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mengacu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 pada </a:t>
            </a:r>
          </a:p>
          <a:p>
            <a:pPr algn="just"/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transaksi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 yang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terlibat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dengan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menjual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produk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ke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pelanggan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.</a:t>
            </a:r>
          </a:p>
          <a:p>
            <a:pPr algn="just"/>
            <a:endParaRPr lang="en-US" altLang="ko-KR" sz="2000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93420" y="52191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4000" dirty="0">
                <a:solidFill>
                  <a:schemeClr val="accent1"/>
                </a:solidFill>
              </a:rPr>
              <a:t>1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25;p43"/>
          <p:cNvPicPr preferRelativeResize="0"/>
          <p:nvPr/>
        </p:nvPicPr>
        <p:blipFill rotWithShape="1">
          <a:blip r:embed="rId2"/>
          <a:srcRect t="21412" b="9868"/>
          <a:stretch>
            <a:fillRect/>
          </a:stretch>
        </p:blipFill>
        <p:spPr>
          <a:xfrm>
            <a:off x="1848287" y="2580467"/>
            <a:ext cx="7012752" cy="1921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Google Shape;1424;p43"/>
          <p:cNvSpPr/>
          <p:nvPr/>
        </p:nvSpPr>
        <p:spPr>
          <a:xfrm>
            <a:off x="1681565" y="162732"/>
            <a:ext cx="7346197" cy="48354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 Placeholder 1"/>
          <p:cNvSpPr>
            <a:spLocks noGrp="1"/>
          </p:cNvSpPr>
          <p:nvPr/>
        </p:nvSpPr>
        <p:spPr>
          <a:xfrm>
            <a:off x="1848287" y="441907"/>
            <a:ext cx="6660282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Dalam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bisnis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online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tedapat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beberapa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model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pendapatan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id-ID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yang Anda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buat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model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pendapatan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manakah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?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Jelaskan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!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48287" y="2787308"/>
            <a:ext cx="69315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Kami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menggunakan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model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pendapatan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Sales Revenue Model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karena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 </a:t>
            </a:r>
          </a:p>
          <a:p>
            <a:pPr algn="just"/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keuntungan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berasal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penjualan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produk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layanan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penjual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berupaya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menjangkau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pelanggan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lebih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luas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melalui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internet </a:t>
            </a:r>
          </a:p>
          <a:p>
            <a:pPr algn="just"/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dibandingkan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toko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fisik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 offline.</a:t>
            </a:r>
          </a:p>
          <a:p>
            <a:pPr algn="just"/>
            <a:endParaRPr lang="en-US" altLang="ko-KR" sz="2000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8919" y="44190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25;p43"/>
          <p:cNvPicPr preferRelativeResize="0"/>
          <p:nvPr/>
        </p:nvPicPr>
        <p:blipFill rotWithShape="1">
          <a:blip r:embed="rId2"/>
          <a:srcRect t="21412" b="9868"/>
          <a:stretch>
            <a:fillRect/>
          </a:stretch>
        </p:blipFill>
        <p:spPr>
          <a:xfrm>
            <a:off x="4152500" y="1808938"/>
            <a:ext cx="4708539" cy="27475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Google Shape;1424;p43"/>
          <p:cNvSpPr/>
          <p:nvPr/>
        </p:nvSpPr>
        <p:spPr>
          <a:xfrm>
            <a:off x="1681565" y="162732"/>
            <a:ext cx="7346197" cy="48354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 Placeholder 1"/>
          <p:cNvSpPr>
            <a:spLocks noGrp="1"/>
          </p:cNvSpPr>
          <p:nvPr/>
        </p:nvSpPr>
        <p:spPr>
          <a:xfrm>
            <a:off x="1743557" y="178436"/>
            <a:ext cx="7117482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Arsitektur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keras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lunak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konten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data yang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memberikan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layanan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e-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bisnis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kepada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karyawan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pelanggan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mitra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. 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memiliki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komponen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utama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sebagai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berikut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8919" y="44190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33" y="1731525"/>
            <a:ext cx="1320321" cy="3153749"/>
          </a:xfrm>
          <a:prstGeom prst="rect">
            <a:avLst/>
          </a:prstGeom>
          <a:noFill/>
        </p:spPr>
      </p:pic>
      <p:sp>
        <p:nvSpPr>
          <p:cNvPr id="8" name="Right Arrow 2"/>
          <p:cNvSpPr/>
          <p:nvPr/>
        </p:nvSpPr>
        <p:spPr>
          <a:xfrm>
            <a:off x="3549912" y="1975065"/>
            <a:ext cx="424513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0F963-C0E2-95B9-FBA7-6A5C27735599}"/>
              </a:ext>
            </a:extLst>
          </p:cNvPr>
          <p:cNvSpPr txBox="1"/>
          <p:nvPr/>
        </p:nvSpPr>
        <p:spPr>
          <a:xfrm>
            <a:off x="4152500" y="1917603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nb-NO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Disini kami menggunkan semua layer</a:t>
            </a:r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nb-NO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/</a:t>
            </a:r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nb-NO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5 layer yang ada</a:t>
            </a:r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Pada layer </a:t>
            </a:r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(E-business service applications layer) : </a:t>
            </a:r>
            <a:endParaRPr lang="id-ID" altLang="ko-KR" sz="1800" kern="1200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1" algn="just"/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A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plikasi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kami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menyediakan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informasi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produk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,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seperti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harga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atau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deskripsi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produk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yang kami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tawarkan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ke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pengguna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yang kami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peroleh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melalui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data mining.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25;p43"/>
          <p:cNvPicPr preferRelativeResize="0"/>
          <p:nvPr/>
        </p:nvPicPr>
        <p:blipFill rotWithShape="1">
          <a:blip r:embed="rId2"/>
          <a:srcRect t="21412" b="9868"/>
          <a:stretch>
            <a:fillRect/>
          </a:stretch>
        </p:blipFill>
        <p:spPr>
          <a:xfrm>
            <a:off x="4152500" y="2033663"/>
            <a:ext cx="4484931" cy="19416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Google Shape;1424;p43"/>
          <p:cNvSpPr/>
          <p:nvPr/>
        </p:nvSpPr>
        <p:spPr>
          <a:xfrm>
            <a:off x="1681565" y="162732"/>
            <a:ext cx="7346197" cy="48354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 Placeholder 1"/>
          <p:cNvSpPr>
            <a:spLocks noGrp="1"/>
          </p:cNvSpPr>
          <p:nvPr/>
        </p:nvSpPr>
        <p:spPr>
          <a:xfrm>
            <a:off x="1743557" y="178436"/>
            <a:ext cx="7117482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Arsitektur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keras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lunak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konten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data yang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memberikan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layanan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e-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bisnis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kepada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karyawan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pelanggan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dan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mitra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. E-business Infrastructure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memiliki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komponen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utama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sebagai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berikut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8919" y="44190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33" y="1731525"/>
            <a:ext cx="1320321" cy="3153749"/>
          </a:xfrm>
          <a:prstGeom prst="rect">
            <a:avLst/>
          </a:prstGeom>
          <a:noFill/>
        </p:spPr>
      </p:pic>
      <p:sp>
        <p:nvSpPr>
          <p:cNvPr id="8" name="Right Arrow 2"/>
          <p:cNvSpPr/>
          <p:nvPr/>
        </p:nvSpPr>
        <p:spPr>
          <a:xfrm>
            <a:off x="3606428" y="2571750"/>
            <a:ext cx="424513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52500" y="2121118"/>
            <a:ext cx="44849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Pada layer </a:t>
            </a:r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II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(System software) : </a:t>
            </a:r>
            <a:endParaRPr lang="id-ID" altLang="ko-KR" sz="1800" kern="1200" dirty="0">
              <a:solidFill>
                <a:schemeClr val="accent2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</a:endParaRPr>
          </a:p>
          <a:p>
            <a:pPr lvl="1" algn="just"/>
            <a:r>
              <a:rPr lang="id-ID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ada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aplikasi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ini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kami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menggunkan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sistem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software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berbasis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web browser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sehingga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pengguna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dapat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mengaksesnya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dimanapun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menggunakan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 browser yang </a:t>
            </a:r>
            <a:r>
              <a:rPr lang="en-US" altLang="ko-KR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ada</a:t>
            </a:r>
            <a:r>
              <a:rPr lang="en-US" altLang="ko-KR" sz="1800" kern="1200" dirty="0">
                <a:solidFill>
                  <a:schemeClr val="accent2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ral Charm Presentation by Slidesgo">
  <a:themeElements>
    <a:clrScheme name="Simple Light">
      <a:dk1>
        <a:srgbClr val="FFC703"/>
      </a:dk1>
      <a:lt1>
        <a:srgbClr val="EEEEEE"/>
      </a:lt1>
      <a:dk2>
        <a:srgbClr val="F5054F"/>
      </a:dk2>
      <a:lt2>
        <a:srgbClr val="EEEEEE"/>
      </a:lt2>
      <a:accent1>
        <a:srgbClr val="2B4726"/>
      </a:accent1>
      <a:accent2>
        <a:srgbClr val="45753C"/>
      </a:accent2>
      <a:accent3>
        <a:srgbClr val="2B4726"/>
      </a:accent3>
      <a:accent4>
        <a:srgbClr val="45753C"/>
      </a:accent4>
      <a:accent5>
        <a:srgbClr val="598651"/>
      </a:accent5>
      <a:accent6>
        <a:srgbClr val="8EA05B"/>
      </a:accent6>
      <a:hlink>
        <a:srgbClr val="4575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788</Words>
  <Application>Microsoft Office PowerPoint</Application>
  <PresentationFormat>On-screen Show (16:9)</PresentationFormat>
  <Paragraphs>88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Lato</vt:lpstr>
      <vt:lpstr>EB Garamond SemiBold</vt:lpstr>
      <vt:lpstr>Merriweather</vt:lpstr>
      <vt:lpstr>Times New Roman</vt:lpstr>
      <vt:lpstr>Floral Charm Presentation by Slidesgo</vt:lpstr>
      <vt:lpstr>Green  Finger</vt:lpstr>
      <vt:lpstr>Table of Contents</vt:lpstr>
      <vt:lpstr>Template</vt:lpstr>
      <vt:lpstr>PowerPoint Presentation</vt:lpstr>
      <vt:lpstr>Website Green Finger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Floral Charm</dc:title>
  <dc:creator/>
  <cp:lastModifiedBy>bima yudha</cp:lastModifiedBy>
  <cp:revision>3</cp:revision>
  <dcterms:created xsi:type="dcterms:W3CDTF">2022-05-23T16:33:01Z</dcterms:created>
  <dcterms:modified xsi:type="dcterms:W3CDTF">2022-05-24T01:54:59Z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12E699595F0642DC9F1D937436128DB9</vt:lpwstr>
  </property>
  <property fmtid="{D5CDD505-2E9C-101B-9397-08002B2CF9AE}" pid="3" name="KSOProductBuildVer">
    <vt:lpwstr>1033-11.2.0.11130</vt:lpwstr>
  </property>
</Properties>
</file>