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_rels/slideMaster1.xml.rels" ContentType="application/vnd.openxmlformats-package.relationships+xml"/>
  <Override PartName="/ppt/notesSlides/notesSlide1.xml" ContentType="application/vnd.openxmlformats-officedocument.presentationml.notesSlide+xml"/>
  <Override PartName="/ppt/notesSlides/_rels/notesSlide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_rels/slide1.xml.rels" ContentType="application/vnd.openxmlformats-package.relationships+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49377600" cy="329184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de-AT" sz="4400" spc="-1" strike="noStrike">
                <a:latin typeface="Arial"/>
              </a:rPr>
              <a:t>Folie mittels Klicken verschieben</a:t>
            </a:r>
            <a:endParaRPr b="0" lang="de-AT" sz="4400" spc="-1" strike="noStrike">
              <a:latin typeface="Arial"/>
            </a:endParaRPr>
          </a:p>
        </p:txBody>
      </p:sp>
      <p:sp>
        <p:nvSpPr>
          <p:cNvPr id="39" name="PlaceHolder 2"/>
          <p:cNvSpPr>
            <a:spLocks noGrp="1"/>
          </p:cNvSpPr>
          <p:nvPr>
            <p:ph type="body"/>
          </p:nvPr>
        </p:nvSpPr>
        <p:spPr>
          <a:xfrm>
            <a:off x="756000" y="5078520"/>
            <a:ext cx="6047640" cy="4811040"/>
          </a:xfrm>
          <a:prstGeom prst="rect">
            <a:avLst/>
          </a:prstGeom>
        </p:spPr>
        <p:txBody>
          <a:bodyPr lIns="0" rIns="0" tIns="0" bIns="0">
            <a:noAutofit/>
          </a:bodyPr>
          <a:p>
            <a:r>
              <a:rPr b="0" lang="de-AT" sz="2000" spc="-1" strike="noStrike">
                <a:latin typeface="Arial"/>
              </a:rPr>
              <a:t>Format der Notizen mittels Klicken bearbeiten</a:t>
            </a:r>
            <a:endParaRPr b="0" lang="de-AT" sz="2000" spc="-1" strike="noStrike">
              <a:latin typeface="Arial"/>
            </a:endParaRPr>
          </a:p>
        </p:txBody>
      </p:sp>
      <p:sp>
        <p:nvSpPr>
          <p:cNvPr id="40" name="PlaceHolder 3"/>
          <p:cNvSpPr>
            <a:spLocks noGrp="1"/>
          </p:cNvSpPr>
          <p:nvPr>
            <p:ph type="hdr"/>
          </p:nvPr>
        </p:nvSpPr>
        <p:spPr>
          <a:xfrm>
            <a:off x="0" y="0"/>
            <a:ext cx="3280680" cy="534240"/>
          </a:xfrm>
          <a:prstGeom prst="rect">
            <a:avLst/>
          </a:prstGeom>
        </p:spPr>
        <p:txBody>
          <a:bodyPr lIns="0" rIns="0" tIns="0" bIns="0">
            <a:noAutofit/>
          </a:bodyPr>
          <a:p>
            <a:r>
              <a:rPr b="0" lang="de-AT" sz="1400" spc="-1" strike="noStrike">
                <a:latin typeface="Times New Roman"/>
              </a:rPr>
              <a:t> </a:t>
            </a:r>
            <a:endParaRPr b="0" lang="de-AT" sz="1400" spc="-1" strike="noStrike">
              <a:latin typeface="Times New Roman"/>
            </a:endParaRPr>
          </a:p>
        </p:txBody>
      </p:sp>
      <p:sp>
        <p:nvSpPr>
          <p:cNvPr id="41" name="PlaceHolder 4"/>
          <p:cNvSpPr>
            <a:spLocks noGrp="1"/>
          </p:cNvSpPr>
          <p:nvPr>
            <p:ph type="dt"/>
          </p:nvPr>
        </p:nvSpPr>
        <p:spPr>
          <a:xfrm>
            <a:off x="4278960" y="0"/>
            <a:ext cx="3280680" cy="534240"/>
          </a:xfrm>
          <a:prstGeom prst="rect">
            <a:avLst/>
          </a:prstGeom>
        </p:spPr>
        <p:txBody>
          <a:bodyPr lIns="0" rIns="0" tIns="0" bIns="0">
            <a:noAutofit/>
          </a:bodyPr>
          <a:p>
            <a:pPr algn="r"/>
            <a:r>
              <a:rPr b="0" lang="de-AT" sz="1400" spc="-1" strike="noStrike">
                <a:latin typeface="Times New Roman"/>
              </a:rPr>
              <a:t> </a:t>
            </a:r>
            <a:endParaRPr b="0" lang="de-AT" sz="1400" spc="-1" strike="noStrike">
              <a:latin typeface="Times New Roman"/>
            </a:endParaRPr>
          </a:p>
        </p:txBody>
      </p:sp>
      <p:sp>
        <p:nvSpPr>
          <p:cNvPr id="42" name="PlaceHolder 5"/>
          <p:cNvSpPr>
            <a:spLocks noGrp="1"/>
          </p:cNvSpPr>
          <p:nvPr>
            <p:ph type="ftr"/>
          </p:nvPr>
        </p:nvSpPr>
        <p:spPr>
          <a:xfrm>
            <a:off x="0" y="10157400"/>
            <a:ext cx="3280680" cy="534240"/>
          </a:xfrm>
          <a:prstGeom prst="rect">
            <a:avLst/>
          </a:prstGeom>
        </p:spPr>
        <p:txBody>
          <a:bodyPr lIns="0" rIns="0" tIns="0" bIns="0" anchor="b">
            <a:noAutofit/>
          </a:bodyPr>
          <a:p>
            <a:r>
              <a:rPr b="0" lang="de-AT" sz="1400" spc="-1" strike="noStrike">
                <a:latin typeface="Times New Roman"/>
              </a:rPr>
              <a:t> </a:t>
            </a:r>
            <a:endParaRPr b="0" lang="de-AT" sz="1400" spc="-1" strike="noStrike">
              <a:latin typeface="Times New Roman"/>
            </a:endParaRPr>
          </a:p>
        </p:txBody>
      </p:sp>
      <p:sp>
        <p:nvSpPr>
          <p:cNvPr id="43"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3B84423F-8D4A-4035-967A-6A883F03B34A}" type="slidenum">
              <a:rPr b="0" lang="de-AT" sz="1400" spc="-1" strike="noStrike">
                <a:latin typeface="Times New Roman"/>
              </a:rPr>
              <a:t>1</a:t>
            </a:fld>
            <a:endParaRPr b="0" lang="de-AT"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sldImg"/>
          </p:nvPr>
        </p:nvSpPr>
        <p:spPr>
          <a:xfrm>
            <a:off x="1114560" y="1143000"/>
            <a:ext cx="4627080" cy="3084120"/>
          </a:xfrm>
          <a:prstGeom prst="rect">
            <a:avLst/>
          </a:prstGeom>
        </p:spPr>
      </p:sp>
      <p:sp>
        <p:nvSpPr>
          <p:cNvPr id="56" name="PlaceHolder 2"/>
          <p:cNvSpPr>
            <a:spLocks noGrp="1"/>
          </p:cNvSpPr>
          <p:nvPr>
            <p:ph type="body"/>
          </p:nvPr>
        </p:nvSpPr>
        <p:spPr>
          <a:xfrm>
            <a:off x="685800" y="4400640"/>
            <a:ext cx="5484240" cy="3598200"/>
          </a:xfrm>
          <a:prstGeom prst="rect">
            <a:avLst/>
          </a:prstGeom>
        </p:spPr>
        <p:txBody>
          <a:bodyPr lIns="0" rIns="0" tIns="0" bIns="0">
            <a:noAutofit/>
          </a:bodyPr>
          <a:p>
            <a:pPr marL="216000" indent="-214200">
              <a:lnSpc>
                <a:spcPct val="100000"/>
              </a:lnSpc>
            </a:pPr>
            <a:r>
              <a:rPr b="0" lang="de-AT" sz="2000" spc="-1" strike="noStrike">
                <a:latin typeface="Arial"/>
              </a:rPr>
              <a:t>Notes:</a:t>
            </a:r>
            <a:endParaRPr b="0" lang="de-AT" sz="2000" spc="-1" strike="noStrike">
              <a:latin typeface="Arial"/>
            </a:endParaRPr>
          </a:p>
          <a:p>
            <a:pPr marL="171360" indent="-169200">
              <a:lnSpc>
                <a:spcPct val="100000"/>
              </a:lnSpc>
              <a:buClr>
                <a:srgbClr val="000000"/>
              </a:buClr>
              <a:buFont typeface="Arial"/>
              <a:buChar char="•"/>
            </a:pPr>
            <a:r>
              <a:rPr b="0" lang="de-AT" sz="2000" spc="-1" strike="noStrike">
                <a:latin typeface="Arial"/>
              </a:rPr>
              <a:t>In Powerpoint, click View &gt; Guides</a:t>
            </a:r>
            <a:endParaRPr b="0" lang="de-AT" sz="2000" spc="-1" strike="noStrike">
              <a:latin typeface="Arial"/>
            </a:endParaRPr>
          </a:p>
          <a:p>
            <a:pPr marL="171360" indent="-169200">
              <a:lnSpc>
                <a:spcPct val="100000"/>
              </a:lnSpc>
              <a:buClr>
                <a:srgbClr val="000000"/>
              </a:buClr>
              <a:buFont typeface="Arial"/>
              <a:buChar char="•"/>
            </a:pPr>
            <a:r>
              <a:rPr b="0" lang="de-AT" sz="2000" spc="-1" strike="noStrike">
                <a:latin typeface="Arial"/>
              </a:rPr>
              <a:t>Keep text within gutter guides.</a:t>
            </a:r>
            <a:endParaRPr b="0" lang="de-AT" sz="2000" spc="-1" strike="noStrike">
              <a:latin typeface="Arial"/>
            </a:endParaRPr>
          </a:p>
          <a:p>
            <a:pPr marL="171360" indent="-169200">
              <a:lnSpc>
                <a:spcPct val="100000"/>
              </a:lnSpc>
              <a:buClr>
                <a:srgbClr val="000000"/>
              </a:buClr>
              <a:buFont typeface="Arial"/>
              <a:buChar char="•"/>
            </a:pPr>
            <a:r>
              <a:rPr b="0" lang="de-AT" sz="2000" spc="-1" strike="noStrike">
                <a:latin typeface="Arial"/>
              </a:rPr>
              <a:t>Author list: Don’t split names onto two lines (e.g., “Jimmy [break] Smith”). If that happens, use a new line, unless you need the space. </a:t>
            </a:r>
            <a:r>
              <a:rPr b="1" lang="de-AT" sz="2000" spc="-1" strike="noStrike">
                <a:latin typeface="Arial"/>
              </a:rPr>
              <a:t>Bold the first names of anybody who’s presenting</a:t>
            </a:r>
            <a:r>
              <a:rPr b="0" lang="de-AT" sz="2000" spc="-1" strike="noStrike">
                <a:latin typeface="Arial"/>
              </a:rPr>
              <a:t> in person.</a:t>
            </a:r>
            <a:endParaRPr b="0" lang="de-AT" sz="2000" spc="-1" strike="noStrike">
              <a:latin typeface="Arial"/>
            </a:endParaRPr>
          </a:p>
          <a:p>
            <a:pPr marL="171360" indent="-169200">
              <a:lnSpc>
                <a:spcPct val="100000"/>
              </a:lnSpc>
              <a:buClr>
                <a:srgbClr val="000000"/>
              </a:buClr>
              <a:buFont typeface="Arial"/>
              <a:buChar char="•"/>
            </a:pPr>
            <a:r>
              <a:rPr b="0" lang="de-AT" sz="2000" spc="-1" strike="noStrike">
                <a:latin typeface="Arial"/>
              </a:rPr>
              <a:t>Intro/methods/result: </a:t>
            </a:r>
            <a:r>
              <a:rPr b="1" lang="de-AT" sz="2000" spc="-1" strike="noStrike">
                <a:latin typeface="Arial"/>
              </a:rPr>
              <a:t>Do not drop below font size 28</a:t>
            </a:r>
            <a:r>
              <a:rPr b="0" lang="de-AT" sz="2000" spc="-1" strike="noStrike">
                <a:latin typeface="Arial"/>
              </a:rPr>
              <a:t>, but if you have extra space, jack up the font size until the space is full.</a:t>
            </a:r>
            <a:endParaRPr b="0" lang="de-AT" sz="2000" spc="-1" strike="noStrike">
              <a:latin typeface="Arial"/>
            </a:endParaRPr>
          </a:p>
          <a:p>
            <a:pPr marL="171360" indent="-169200">
              <a:lnSpc>
                <a:spcPct val="100000"/>
              </a:lnSpc>
              <a:buClr>
                <a:srgbClr val="000000"/>
              </a:buClr>
              <a:buFont typeface="Arial"/>
              <a:buChar char="•"/>
            </a:pPr>
            <a:r>
              <a:rPr b="0" lang="de-AT" sz="2000" spc="-1" strike="noStrike">
                <a:latin typeface="Arial"/>
              </a:rPr>
              <a:t>Do not use color in the sidebars except in graphs/figures. It’ll pull attention from the center and slow interpretation for passersby.</a:t>
            </a:r>
            <a:endParaRPr b="0" lang="de-AT" sz="2000" spc="-1" strike="noStrike">
              <a:latin typeface="Arial"/>
            </a:endParaRPr>
          </a:p>
          <a:p>
            <a:pPr>
              <a:lnSpc>
                <a:spcPct val="100000"/>
              </a:lnSpc>
            </a:pPr>
            <a:endParaRPr b="0" lang="de-AT" sz="2000" spc="-1" strike="noStrike">
              <a:latin typeface="Arial"/>
            </a:endParaRPr>
          </a:p>
        </p:txBody>
      </p:sp>
      <p:sp>
        <p:nvSpPr>
          <p:cNvPr id="57" name="CustomShape 3"/>
          <p:cNvSpPr/>
          <p:nvPr/>
        </p:nvSpPr>
        <p:spPr>
          <a:xfrm>
            <a:off x="3884760" y="8685360"/>
            <a:ext cx="296964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37F9050-26A1-4384-8F0C-AC206DD1A874}" type="slidenum">
              <a:rPr b="0" lang="de-AT" sz="1200" spc="-1" strike="noStrike">
                <a:solidFill>
                  <a:srgbClr val="000000"/>
                </a:solidFill>
                <a:latin typeface="Calibri"/>
                <a:ea typeface="+mn-ea"/>
              </a:rPr>
              <a:t>&lt;Foliennummer&gt;</a:t>
            </a:fld>
            <a:endParaRPr b="0" lang="de-AT"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468880" y="1313280"/>
            <a:ext cx="44439480" cy="5496840"/>
          </a:xfrm>
          <a:prstGeom prst="rect">
            <a:avLst/>
          </a:prstGeom>
        </p:spPr>
        <p:txBody>
          <a:bodyPr lIns="0" rIns="0" tIns="0" bIns="0" anchor="ctr">
            <a:spAutoFit/>
          </a:bodyPr>
          <a:p>
            <a:pPr algn="ctr"/>
            <a:endParaRPr b="0" lang="de-AT" sz="4400" spc="-1" strike="noStrike">
              <a:latin typeface="Arial"/>
            </a:endParaRPr>
          </a:p>
        </p:txBody>
      </p:sp>
      <p:sp>
        <p:nvSpPr>
          <p:cNvPr id="24" name="PlaceHolder 2"/>
          <p:cNvSpPr>
            <a:spLocks noGrp="1"/>
          </p:cNvSpPr>
          <p:nvPr>
            <p:ph type="body"/>
          </p:nvPr>
        </p:nvSpPr>
        <p:spPr>
          <a:xfrm>
            <a:off x="2468880" y="7702560"/>
            <a:ext cx="44439480" cy="9106920"/>
          </a:xfrm>
          <a:prstGeom prst="rect">
            <a:avLst/>
          </a:prstGeom>
        </p:spPr>
        <p:txBody>
          <a:bodyPr lIns="0" rIns="0" tIns="0" bIns="0">
            <a:normAutofit/>
          </a:bodyPr>
          <a:p>
            <a:endParaRPr b="0" lang="de-AT" sz="3200" spc="-1" strike="noStrike">
              <a:latin typeface="Arial"/>
            </a:endParaRPr>
          </a:p>
        </p:txBody>
      </p:sp>
      <p:sp>
        <p:nvSpPr>
          <p:cNvPr id="25" name="PlaceHolder 3"/>
          <p:cNvSpPr>
            <a:spLocks noGrp="1"/>
          </p:cNvSpPr>
          <p:nvPr>
            <p:ph type="body"/>
          </p:nvPr>
        </p:nvSpPr>
        <p:spPr>
          <a:xfrm>
            <a:off x="2468880" y="17674920"/>
            <a:ext cx="44439480" cy="9106920"/>
          </a:xfrm>
          <a:prstGeom prst="rect">
            <a:avLst/>
          </a:prstGeom>
        </p:spPr>
        <p:txBody>
          <a:bodyPr lIns="0" rIns="0" tIns="0" bIns="0">
            <a:normAutofit/>
          </a:bodyPr>
          <a:p>
            <a:endParaRPr b="0" lang="de-AT"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468880" y="1313280"/>
            <a:ext cx="44439480" cy="5496840"/>
          </a:xfrm>
          <a:prstGeom prst="rect">
            <a:avLst/>
          </a:prstGeom>
        </p:spPr>
        <p:txBody>
          <a:bodyPr lIns="0" rIns="0" tIns="0" bIns="0" anchor="ctr">
            <a:spAutoFit/>
          </a:bodyPr>
          <a:p>
            <a:pPr algn="ctr"/>
            <a:endParaRPr b="0" lang="de-AT" sz="4400" spc="-1" strike="noStrike">
              <a:latin typeface="Arial"/>
            </a:endParaRPr>
          </a:p>
        </p:txBody>
      </p:sp>
      <p:sp>
        <p:nvSpPr>
          <p:cNvPr id="27" name="PlaceHolder 2"/>
          <p:cNvSpPr>
            <a:spLocks noGrp="1"/>
          </p:cNvSpPr>
          <p:nvPr>
            <p:ph type="body"/>
          </p:nvPr>
        </p:nvSpPr>
        <p:spPr>
          <a:xfrm>
            <a:off x="2468880" y="7702560"/>
            <a:ext cx="21686400" cy="9106920"/>
          </a:xfrm>
          <a:prstGeom prst="rect">
            <a:avLst/>
          </a:prstGeom>
        </p:spPr>
        <p:txBody>
          <a:bodyPr lIns="0" rIns="0" tIns="0" bIns="0">
            <a:normAutofit/>
          </a:bodyPr>
          <a:p>
            <a:endParaRPr b="0" lang="de-AT" sz="3200" spc="-1" strike="noStrike">
              <a:latin typeface="Arial"/>
            </a:endParaRPr>
          </a:p>
        </p:txBody>
      </p:sp>
      <p:sp>
        <p:nvSpPr>
          <p:cNvPr id="28" name="PlaceHolder 3"/>
          <p:cNvSpPr>
            <a:spLocks noGrp="1"/>
          </p:cNvSpPr>
          <p:nvPr>
            <p:ph type="body"/>
          </p:nvPr>
        </p:nvSpPr>
        <p:spPr>
          <a:xfrm>
            <a:off x="25239960" y="7702560"/>
            <a:ext cx="21686400" cy="9106920"/>
          </a:xfrm>
          <a:prstGeom prst="rect">
            <a:avLst/>
          </a:prstGeom>
        </p:spPr>
        <p:txBody>
          <a:bodyPr lIns="0" rIns="0" tIns="0" bIns="0">
            <a:normAutofit/>
          </a:bodyPr>
          <a:p>
            <a:endParaRPr b="0" lang="de-AT" sz="3200" spc="-1" strike="noStrike">
              <a:latin typeface="Arial"/>
            </a:endParaRPr>
          </a:p>
        </p:txBody>
      </p:sp>
      <p:sp>
        <p:nvSpPr>
          <p:cNvPr id="29" name="PlaceHolder 4"/>
          <p:cNvSpPr>
            <a:spLocks noGrp="1"/>
          </p:cNvSpPr>
          <p:nvPr>
            <p:ph type="body"/>
          </p:nvPr>
        </p:nvSpPr>
        <p:spPr>
          <a:xfrm>
            <a:off x="2468880" y="17674920"/>
            <a:ext cx="21686400" cy="9106920"/>
          </a:xfrm>
          <a:prstGeom prst="rect">
            <a:avLst/>
          </a:prstGeom>
        </p:spPr>
        <p:txBody>
          <a:bodyPr lIns="0" rIns="0" tIns="0" bIns="0">
            <a:normAutofit/>
          </a:bodyPr>
          <a:p>
            <a:endParaRPr b="0" lang="de-AT" sz="3200" spc="-1" strike="noStrike">
              <a:latin typeface="Arial"/>
            </a:endParaRPr>
          </a:p>
        </p:txBody>
      </p:sp>
      <p:sp>
        <p:nvSpPr>
          <p:cNvPr id="30" name="PlaceHolder 5"/>
          <p:cNvSpPr>
            <a:spLocks noGrp="1"/>
          </p:cNvSpPr>
          <p:nvPr>
            <p:ph type="body"/>
          </p:nvPr>
        </p:nvSpPr>
        <p:spPr>
          <a:xfrm>
            <a:off x="25239960" y="17674920"/>
            <a:ext cx="21686400" cy="9106920"/>
          </a:xfrm>
          <a:prstGeom prst="rect">
            <a:avLst/>
          </a:prstGeom>
        </p:spPr>
        <p:txBody>
          <a:bodyPr lIns="0" rIns="0" tIns="0" bIns="0">
            <a:normAutofit/>
          </a:bodyPr>
          <a:p>
            <a:endParaRPr b="0" lang="de-AT"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468880" y="1313280"/>
            <a:ext cx="44439480" cy="5496840"/>
          </a:xfrm>
          <a:prstGeom prst="rect">
            <a:avLst/>
          </a:prstGeom>
        </p:spPr>
        <p:txBody>
          <a:bodyPr lIns="0" rIns="0" tIns="0" bIns="0" anchor="ctr">
            <a:spAutoFit/>
          </a:bodyPr>
          <a:p>
            <a:pPr algn="ctr"/>
            <a:endParaRPr b="0" lang="de-AT" sz="4400" spc="-1" strike="noStrike">
              <a:latin typeface="Arial"/>
            </a:endParaRPr>
          </a:p>
        </p:txBody>
      </p:sp>
      <p:sp>
        <p:nvSpPr>
          <p:cNvPr id="32" name="PlaceHolder 2"/>
          <p:cNvSpPr>
            <a:spLocks noGrp="1"/>
          </p:cNvSpPr>
          <p:nvPr>
            <p:ph type="body"/>
          </p:nvPr>
        </p:nvSpPr>
        <p:spPr>
          <a:xfrm>
            <a:off x="2468880" y="7702560"/>
            <a:ext cx="14309280" cy="9106920"/>
          </a:xfrm>
          <a:prstGeom prst="rect">
            <a:avLst/>
          </a:prstGeom>
        </p:spPr>
        <p:txBody>
          <a:bodyPr lIns="0" rIns="0" tIns="0" bIns="0">
            <a:normAutofit/>
          </a:bodyPr>
          <a:p>
            <a:endParaRPr b="0" lang="de-AT" sz="3200" spc="-1" strike="noStrike">
              <a:latin typeface="Arial"/>
            </a:endParaRPr>
          </a:p>
        </p:txBody>
      </p:sp>
      <p:sp>
        <p:nvSpPr>
          <p:cNvPr id="33" name="PlaceHolder 3"/>
          <p:cNvSpPr>
            <a:spLocks noGrp="1"/>
          </p:cNvSpPr>
          <p:nvPr>
            <p:ph type="body"/>
          </p:nvPr>
        </p:nvSpPr>
        <p:spPr>
          <a:xfrm>
            <a:off x="17493840" y="7702560"/>
            <a:ext cx="14309280" cy="9106920"/>
          </a:xfrm>
          <a:prstGeom prst="rect">
            <a:avLst/>
          </a:prstGeom>
        </p:spPr>
        <p:txBody>
          <a:bodyPr lIns="0" rIns="0" tIns="0" bIns="0">
            <a:normAutofit/>
          </a:bodyPr>
          <a:p>
            <a:endParaRPr b="0" lang="de-AT" sz="3200" spc="-1" strike="noStrike">
              <a:latin typeface="Arial"/>
            </a:endParaRPr>
          </a:p>
        </p:txBody>
      </p:sp>
      <p:sp>
        <p:nvSpPr>
          <p:cNvPr id="34" name="PlaceHolder 4"/>
          <p:cNvSpPr>
            <a:spLocks noGrp="1"/>
          </p:cNvSpPr>
          <p:nvPr>
            <p:ph type="body"/>
          </p:nvPr>
        </p:nvSpPr>
        <p:spPr>
          <a:xfrm>
            <a:off x="32519160" y="7702560"/>
            <a:ext cx="14309280" cy="9106920"/>
          </a:xfrm>
          <a:prstGeom prst="rect">
            <a:avLst/>
          </a:prstGeom>
        </p:spPr>
        <p:txBody>
          <a:bodyPr lIns="0" rIns="0" tIns="0" bIns="0">
            <a:normAutofit/>
          </a:bodyPr>
          <a:p>
            <a:endParaRPr b="0" lang="de-AT" sz="3200" spc="-1" strike="noStrike">
              <a:latin typeface="Arial"/>
            </a:endParaRPr>
          </a:p>
        </p:txBody>
      </p:sp>
      <p:sp>
        <p:nvSpPr>
          <p:cNvPr id="35" name="PlaceHolder 5"/>
          <p:cNvSpPr>
            <a:spLocks noGrp="1"/>
          </p:cNvSpPr>
          <p:nvPr>
            <p:ph type="body"/>
          </p:nvPr>
        </p:nvSpPr>
        <p:spPr>
          <a:xfrm>
            <a:off x="2468880" y="17674920"/>
            <a:ext cx="14309280" cy="9106920"/>
          </a:xfrm>
          <a:prstGeom prst="rect">
            <a:avLst/>
          </a:prstGeom>
        </p:spPr>
        <p:txBody>
          <a:bodyPr lIns="0" rIns="0" tIns="0" bIns="0">
            <a:normAutofit/>
          </a:bodyPr>
          <a:p>
            <a:endParaRPr b="0" lang="de-AT" sz="3200" spc="-1" strike="noStrike">
              <a:latin typeface="Arial"/>
            </a:endParaRPr>
          </a:p>
        </p:txBody>
      </p:sp>
      <p:sp>
        <p:nvSpPr>
          <p:cNvPr id="36" name="PlaceHolder 6"/>
          <p:cNvSpPr>
            <a:spLocks noGrp="1"/>
          </p:cNvSpPr>
          <p:nvPr>
            <p:ph type="body"/>
          </p:nvPr>
        </p:nvSpPr>
        <p:spPr>
          <a:xfrm>
            <a:off x="17493840" y="17674920"/>
            <a:ext cx="14309280" cy="9106920"/>
          </a:xfrm>
          <a:prstGeom prst="rect">
            <a:avLst/>
          </a:prstGeom>
        </p:spPr>
        <p:txBody>
          <a:bodyPr lIns="0" rIns="0" tIns="0" bIns="0">
            <a:normAutofit/>
          </a:bodyPr>
          <a:p>
            <a:endParaRPr b="0" lang="de-AT" sz="3200" spc="-1" strike="noStrike">
              <a:latin typeface="Arial"/>
            </a:endParaRPr>
          </a:p>
        </p:txBody>
      </p:sp>
      <p:sp>
        <p:nvSpPr>
          <p:cNvPr id="37" name="PlaceHolder 7"/>
          <p:cNvSpPr>
            <a:spLocks noGrp="1"/>
          </p:cNvSpPr>
          <p:nvPr>
            <p:ph type="body"/>
          </p:nvPr>
        </p:nvSpPr>
        <p:spPr>
          <a:xfrm>
            <a:off x="32519160" y="17674920"/>
            <a:ext cx="14309280" cy="9106920"/>
          </a:xfrm>
          <a:prstGeom prst="rect">
            <a:avLst/>
          </a:prstGeom>
        </p:spPr>
        <p:txBody>
          <a:bodyPr lIns="0" rIns="0" tIns="0" bIns="0">
            <a:normAutofit/>
          </a:bodyPr>
          <a:p>
            <a:endParaRPr b="0" lang="de-AT"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2468880" y="1313280"/>
            <a:ext cx="44439480" cy="5496840"/>
          </a:xfrm>
          <a:prstGeom prst="rect">
            <a:avLst/>
          </a:prstGeom>
        </p:spPr>
        <p:txBody>
          <a:bodyPr lIns="0" rIns="0" tIns="0" bIns="0" anchor="ctr">
            <a:spAutoFit/>
          </a:bodyPr>
          <a:p>
            <a:pPr algn="ctr"/>
            <a:endParaRPr b="0" lang="de-AT" sz="4400" spc="-1" strike="noStrike">
              <a:latin typeface="Arial"/>
            </a:endParaRPr>
          </a:p>
        </p:txBody>
      </p:sp>
      <p:sp>
        <p:nvSpPr>
          <p:cNvPr id="3" name="PlaceHolder 2"/>
          <p:cNvSpPr>
            <a:spLocks noGrp="1"/>
          </p:cNvSpPr>
          <p:nvPr>
            <p:ph type="subTitle"/>
          </p:nvPr>
        </p:nvSpPr>
        <p:spPr>
          <a:xfrm>
            <a:off x="2468880" y="7702560"/>
            <a:ext cx="44439480" cy="19092240"/>
          </a:xfrm>
          <a:prstGeom prst="rect">
            <a:avLst/>
          </a:prstGeom>
        </p:spPr>
        <p:txBody>
          <a:bodyPr lIns="0" rIns="0" tIns="0" bIns="0" anchor="ctr">
            <a:spAutoFit/>
          </a:bodyPr>
          <a:p>
            <a:pPr algn="ctr"/>
            <a:endParaRPr b="0" lang="de-AT"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2468880" y="1313280"/>
            <a:ext cx="44439480" cy="5496840"/>
          </a:xfrm>
          <a:prstGeom prst="rect">
            <a:avLst/>
          </a:prstGeom>
        </p:spPr>
        <p:txBody>
          <a:bodyPr lIns="0" rIns="0" tIns="0" bIns="0" anchor="ctr">
            <a:spAutoFit/>
          </a:bodyPr>
          <a:p>
            <a:pPr algn="ctr"/>
            <a:endParaRPr b="0" lang="de-AT" sz="4400" spc="-1" strike="noStrike">
              <a:latin typeface="Arial"/>
            </a:endParaRPr>
          </a:p>
        </p:txBody>
      </p:sp>
      <p:sp>
        <p:nvSpPr>
          <p:cNvPr id="5" name="PlaceHolder 2"/>
          <p:cNvSpPr>
            <a:spLocks noGrp="1"/>
          </p:cNvSpPr>
          <p:nvPr>
            <p:ph type="body"/>
          </p:nvPr>
        </p:nvSpPr>
        <p:spPr>
          <a:xfrm>
            <a:off x="2468880" y="7702560"/>
            <a:ext cx="44439480" cy="19092240"/>
          </a:xfrm>
          <a:prstGeom prst="rect">
            <a:avLst/>
          </a:prstGeom>
        </p:spPr>
        <p:txBody>
          <a:bodyPr lIns="0" rIns="0" tIns="0" bIns="0">
            <a:normAutofit/>
          </a:bodyPr>
          <a:p>
            <a:endParaRPr b="0" lang="de-AT"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468880" y="1313280"/>
            <a:ext cx="44439480" cy="5496840"/>
          </a:xfrm>
          <a:prstGeom prst="rect">
            <a:avLst/>
          </a:prstGeom>
        </p:spPr>
        <p:txBody>
          <a:bodyPr lIns="0" rIns="0" tIns="0" bIns="0" anchor="ctr">
            <a:spAutoFit/>
          </a:bodyPr>
          <a:p>
            <a:pPr algn="ctr"/>
            <a:endParaRPr b="0" lang="de-AT" sz="4400" spc="-1" strike="noStrike">
              <a:latin typeface="Arial"/>
            </a:endParaRPr>
          </a:p>
        </p:txBody>
      </p:sp>
      <p:sp>
        <p:nvSpPr>
          <p:cNvPr id="7" name="PlaceHolder 2"/>
          <p:cNvSpPr>
            <a:spLocks noGrp="1"/>
          </p:cNvSpPr>
          <p:nvPr>
            <p:ph type="body"/>
          </p:nvPr>
        </p:nvSpPr>
        <p:spPr>
          <a:xfrm>
            <a:off x="2468880" y="7702560"/>
            <a:ext cx="21686400" cy="19092240"/>
          </a:xfrm>
          <a:prstGeom prst="rect">
            <a:avLst/>
          </a:prstGeom>
        </p:spPr>
        <p:txBody>
          <a:bodyPr lIns="0" rIns="0" tIns="0" bIns="0">
            <a:normAutofit/>
          </a:bodyPr>
          <a:p>
            <a:endParaRPr b="0" lang="de-AT" sz="3200" spc="-1" strike="noStrike">
              <a:latin typeface="Arial"/>
            </a:endParaRPr>
          </a:p>
        </p:txBody>
      </p:sp>
      <p:sp>
        <p:nvSpPr>
          <p:cNvPr id="8" name="PlaceHolder 3"/>
          <p:cNvSpPr>
            <a:spLocks noGrp="1"/>
          </p:cNvSpPr>
          <p:nvPr>
            <p:ph type="body"/>
          </p:nvPr>
        </p:nvSpPr>
        <p:spPr>
          <a:xfrm>
            <a:off x="25239960" y="7702560"/>
            <a:ext cx="21686400" cy="19092240"/>
          </a:xfrm>
          <a:prstGeom prst="rect">
            <a:avLst/>
          </a:prstGeom>
        </p:spPr>
        <p:txBody>
          <a:bodyPr lIns="0" rIns="0" tIns="0" bIns="0">
            <a:normAutofit/>
          </a:bodyPr>
          <a:p>
            <a:endParaRPr b="0" lang="de-AT"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2468880" y="1313280"/>
            <a:ext cx="44439480" cy="5496840"/>
          </a:xfrm>
          <a:prstGeom prst="rect">
            <a:avLst/>
          </a:prstGeom>
        </p:spPr>
        <p:txBody>
          <a:bodyPr lIns="0" rIns="0" tIns="0" bIns="0" anchor="ctr">
            <a:spAutoFit/>
          </a:bodyPr>
          <a:p>
            <a:pPr algn="ctr"/>
            <a:endParaRPr b="0" lang="de-AT"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2468880" y="1313280"/>
            <a:ext cx="44439480" cy="25481520"/>
          </a:xfrm>
          <a:prstGeom prst="rect">
            <a:avLst/>
          </a:prstGeom>
        </p:spPr>
        <p:txBody>
          <a:bodyPr lIns="0" rIns="0" tIns="0" bIns="0" anchor="ctr">
            <a:spAutoFit/>
          </a:bodyPr>
          <a:p>
            <a:pPr algn="ctr"/>
            <a:endParaRPr b="0" lang="de-AT"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468880" y="1313280"/>
            <a:ext cx="44439480" cy="5496840"/>
          </a:xfrm>
          <a:prstGeom prst="rect">
            <a:avLst/>
          </a:prstGeom>
        </p:spPr>
        <p:txBody>
          <a:bodyPr lIns="0" rIns="0" tIns="0" bIns="0" anchor="ctr">
            <a:spAutoFit/>
          </a:bodyPr>
          <a:p>
            <a:pPr algn="ctr"/>
            <a:endParaRPr b="0" lang="de-AT" sz="4400" spc="-1" strike="noStrike">
              <a:latin typeface="Arial"/>
            </a:endParaRPr>
          </a:p>
        </p:txBody>
      </p:sp>
      <p:sp>
        <p:nvSpPr>
          <p:cNvPr id="12" name="PlaceHolder 2"/>
          <p:cNvSpPr>
            <a:spLocks noGrp="1"/>
          </p:cNvSpPr>
          <p:nvPr>
            <p:ph type="body"/>
          </p:nvPr>
        </p:nvSpPr>
        <p:spPr>
          <a:xfrm>
            <a:off x="2468880" y="7702560"/>
            <a:ext cx="21686400" cy="9106920"/>
          </a:xfrm>
          <a:prstGeom prst="rect">
            <a:avLst/>
          </a:prstGeom>
        </p:spPr>
        <p:txBody>
          <a:bodyPr lIns="0" rIns="0" tIns="0" bIns="0">
            <a:normAutofit/>
          </a:bodyPr>
          <a:p>
            <a:endParaRPr b="0" lang="de-AT" sz="3200" spc="-1" strike="noStrike">
              <a:latin typeface="Arial"/>
            </a:endParaRPr>
          </a:p>
        </p:txBody>
      </p:sp>
      <p:sp>
        <p:nvSpPr>
          <p:cNvPr id="13" name="PlaceHolder 3"/>
          <p:cNvSpPr>
            <a:spLocks noGrp="1"/>
          </p:cNvSpPr>
          <p:nvPr>
            <p:ph type="body"/>
          </p:nvPr>
        </p:nvSpPr>
        <p:spPr>
          <a:xfrm>
            <a:off x="25239960" y="7702560"/>
            <a:ext cx="21686400" cy="19092240"/>
          </a:xfrm>
          <a:prstGeom prst="rect">
            <a:avLst/>
          </a:prstGeom>
        </p:spPr>
        <p:txBody>
          <a:bodyPr lIns="0" rIns="0" tIns="0" bIns="0">
            <a:normAutofit/>
          </a:bodyPr>
          <a:p>
            <a:endParaRPr b="0" lang="de-AT" sz="3200" spc="-1" strike="noStrike">
              <a:latin typeface="Arial"/>
            </a:endParaRPr>
          </a:p>
        </p:txBody>
      </p:sp>
      <p:sp>
        <p:nvSpPr>
          <p:cNvPr id="14" name="PlaceHolder 4"/>
          <p:cNvSpPr>
            <a:spLocks noGrp="1"/>
          </p:cNvSpPr>
          <p:nvPr>
            <p:ph type="body"/>
          </p:nvPr>
        </p:nvSpPr>
        <p:spPr>
          <a:xfrm>
            <a:off x="2468880" y="17674920"/>
            <a:ext cx="21686400" cy="9106920"/>
          </a:xfrm>
          <a:prstGeom prst="rect">
            <a:avLst/>
          </a:prstGeom>
        </p:spPr>
        <p:txBody>
          <a:bodyPr lIns="0" rIns="0" tIns="0" bIns="0">
            <a:normAutofit/>
          </a:bodyPr>
          <a:p>
            <a:endParaRPr b="0" lang="de-AT"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468880" y="1313280"/>
            <a:ext cx="44439480" cy="5496840"/>
          </a:xfrm>
          <a:prstGeom prst="rect">
            <a:avLst/>
          </a:prstGeom>
        </p:spPr>
        <p:txBody>
          <a:bodyPr lIns="0" rIns="0" tIns="0" bIns="0" anchor="ctr">
            <a:spAutoFit/>
          </a:bodyPr>
          <a:p>
            <a:pPr algn="ctr"/>
            <a:endParaRPr b="0" lang="de-AT" sz="4400" spc="-1" strike="noStrike">
              <a:latin typeface="Arial"/>
            </a:endParaRPr>
          </a:p>
        </p:txBody>
      </p:sp>
      <p:sp>
        <p:nvSpPr>
          <p:cNvPr id="16" name="PlaceHolder 2"/>
          <p:cNvSpPr>
            <a:spLocks noGrp="1"/>
          </p:cNvSpPr>
          <p:nvPr>
            <p:ph type="body"/>
          </p:nvPr>
        </p:nvSpPr>
        <p:spPr>
          <a:xfrm>
            <a:off x="2468880" y="7702560"/>
            <a:ext cx="21686400" cy="19092240"/>
          </a:xfrm>
          <a:prstGeom prst="rect">
            <a:avLst/>
          </a:prstGeom>
        </p:spPr>
        <p:txBody>
          <a:bodyPr lIns="0" rIns="0" tIns="0" bIns="0">
            <a:normAutofit/>
          </a:bodyPr>
          <a:p>
            <a:endParaRPr b="0" lang="de-AT" sz="3200" spc="-1" strike="noStrike">
              <a:latin typeface="Arial"/>
            </a:endParaRPr>
          </a:p>
        </p:txBody>
      </p:sp>
      <p:sp>
        <p:nvSpPr>
          <p:cNvPr id="17" name="PlaceHolder 3"/>
          <p:cNvSpPr>
            <a:spLocks noGrp="1"/>
          </p:cNvSpPr>
          <p:nvPr>
            <p:ph type="body"/>
          </p:nvPr>
        </p:nvSpPr>
        <p:spPr>
          <a:xfrm>
            <a:off x="25239960" y="7702560"/>
            <a:ext cx="21686400" cy="9106920"/>
          </a:xfrm>
          <a:prstGeom prst="rect">
            <a:avLst/>
          </a:prstGeom>
        </p:spPr>
        <p:txBody>
          <a:bodyPr lIns="0" rIns="0" tIns="0" bIns="0">
            <a:normAutofit/>
          </a:bodyPr>
          <a:p>
            <a:endParaRPr b="0" lang="de-AT" sz="3200" spc="-1" strike="noStrike">
              <a:latin typeface="Arial"/>
            </a:endParaRPr>
          </a:p>
        </p:txBody>
      </p:sp>
      <p:sp>
        <p:nvSpPr>
          <p:cNvPr id="18" name="PlaceHolder 4"/>
          <p:cNvSpPr>
            <a:spLocks noGrp="1"/>
          </p:cNvSpPr>
          <p:nvPr>
            <p:ph type="body"/>
          </p:nvPr>
        </p:nvSpPr>
        <p:spPr>
          <a:xfrm>
            <a:off x="25239960" y="17674920"/>
            <a:ext cx="21686400" cy="9106920"/>
          </a:xfrm>
          <a:prstGeom prst="rect">
            <a:avLst/>
          </a:prstGeom>
        </p:spPr>
        <p:txBody>
          <a:bodyPr lIns="0" rIns="0" tIns="0" bIns="0">
            <a:normAutofit/>
          </a:bodyPr>
          <a:p>
            <a:endParaRPr b="0" lang="de-AT"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468880" y="1313280"/>
            <a:ext cx="44439480" cy="5496840"/>
          </a:xfrm>
          <a:prstGeom prst="rect">
            <a:avLst/>
          </a:prstGeom>
        </p:spPr>
        <p:txBody>
          <a:bodyPr lIns="0" rIns="0" tIns="0" bIns="0" anchor="ctr">
            <a:spAutoFit/>
          </a:bodyPr>
          <a:p>
            <a:pPr algn="ctr"/>
            <a:endParaRPr b="0" lang="de-AT" sz="4400" spc="-1" strike="noStrike">
              <a:latin typeface="Arial"/>
            </a:endParaRPr>
          </a:p>
        </p:txBody>
      </p:sp>
      <p:sp>
        <p:nvSpPr>
          <p:cNvPr id="20" name="PlaceHolder 2"/>
          <p:cNvSpPr>
            <a:spLocks noGrp="1"/>
          </p:cNvSpPr>
          <p:nvPr>
            <p:ph type="body"/>
          </p:nvPr>
        </p:nvSpPr>
        <p:spPr>
          <a:xfrm>
            <a:off x="2468880" y="7702560"/>
            <a:ext cx="21686400" cy="9106920"/>
          </a:xfrm>
          <a:prstGeom prst="rect">
            <a:avLst/>
          </a:prstGeom>
        </p:spPr>
        <p:txBody>
          <a:bodyPr lIns="0" rIns="0" tIns="0" bIns="0">
            <a:normAutofit/>
          </a:bodyPr>
          <a:p>
            <a:endParaRPr b="0" lang="de-AT" sz="3200" spc="-1" strike="noStrike">
              <a:latin typeface="Arial"/>
            </a:endParaRPr>
          </a:p>
        </p:txBody>
      </p:sp>
      <p:sp>
        <p:nvSpPr>
          <p:cNvPr id="21" name="PlaceHolder 3"/>
          <p:cNvSpPr>
            <a:spLocks noGrp="1"/>
          </p:cNvSpPr>
          <p:nvPr>
            <p:ph type="body"/>
          </p:nvPr>
        </p:nvSpPr>
        <p:spPr>
          <a:xfrm>
            <a:off x="25239960" y="7702560"/>
            <a:ext cx="21686400" cy="9106920"/>
          </a:xfrm>
          <a:prstGeom prst="rect">
            <a:avLst/>
          </a:prstGeom>
        </p:spPr>
        <p:txBody>
          <a:bodyPr lIns="0" rIns="0" tIns="0" bIns="0">
            <a:normAutofit/>
          </a:bodyPr>
          <a:p>
            <a:endParaRPr b="0" lang="de-AT" sz="3200" spc="-1" strike="noStrike">
              <a:latin typeface="Arial"/>
            </a:endParaRPr>
          </a:p>
        </p:txBody>
      </p:sp>
      <p:sp>
        <p:nvSpPr>
          <p:cNvPr id="22" name="PlaceHolder 4"/>
          <p:cNvSpPr>
            <a:spLocks noGrp="1"/>
          </p:cNvSpPr>
          <p:nvPr>
            <p:ph type="body"/>
          </p:nvPr>
        </p:nvSpPr>
        <p:spPr>
          <a:xfrm>
            <a:off x="2468880" y="17674920"/>
            <a:ext cx="44439480" cy="9106920"/>
          </a:xfrm>
          <a:prstGeom prst="rect">
            <a:avLst/>
          </a:prstGeom>
        </p:spPr>
        <p:txBody>
          <a:bodyPr lIns="0" rIns="0" tIns="0" bIns="0">
            <a:normAutofit/>
          </a:bodyPr>
          <a:p>
            <a:endParaRPr b="0" lang="de-AT"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468880" y="1313280"/>
            <a:ext cx="44439480" cy="5496840"/>
          </a:xfrm>
          <a:prstGeom prst="rect">
            <a:avLst/>
          </a:prstGeom>
        </p:spPr>
        <p:txBody>
          <a:bodyPr lIns="0" rIns="0" tIns="0" bIns="0" anchor="ctr">
            <a:noAutofit/>
          </a:bodyPr>
          <a:p>
            <a:pPr algn="ctr"/>
            <a:r>
              <a:rPr b="0" lang="de-AT" sz="4400" spc="-1" strike="noStrike">
                <a:latin typeface="Arial"/>
              </a:rPr>
              <a:t>Format des Titeltextes durch Klicken bearbeiten</a:t>
            </a:r>
            <a:endParaRPr b="0" lang="de-AT" sz="4400" spc="-1" strike="noStrike">
              <a:latin typeface="Arial"/>
            </a:endParaRPr>
          </a:p>
        </p:txBody>
      </p:sp>
      <p:sp>
        <p:nvSpPr>
          <p:cNvPr id="1" name="PlaceHolder 2"/>
          <p:cNvSpPr>
            <a:spLocks noGrp="1"/>
          </p:cNvSpPr>
          <p:nvPr>
            <p:ph type="body"/>
          </p:nvPr>
        </p:nvSpPr>
        <p:spPr>
          <a:xfrm>
            <a:off x="2468880" y="7702560"/>
            <a:ext cx="44439480" cy="19092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AT" sz="3200" spc="-1" strike="noStrike">
                <a:latin typeface="Arial"/>
              </a:rPr>
              <a:t>Format des Gliederungstextes durch Klicken bearbeiten</a:t>
            </a:r>
            <a:endParaRPr b="0" lang="de-AT" sz="3200" spc="-1" strike="noStrike">
              <a:latin typeface="Arial"/>
            </a:endParaRPr>
          </a:p>
          <a:p>
            <a:pPr lvl="1" marL="864000" indent="-324000">
              <a:spcBef>
                <a:spcPts val="1134"/>
              </a:spcBef>
              <a:buClr>
                <a:srgbClr val="000000"/>
              </a:buClr>
              <a:buSzPct val="75000"/>
              <a:buFont typeface="Symbol" charset="2"/>
              <a:buChar char=""/>
            </a:pPr>
            <a:r>
              <a:rPr b="0" lang="de-AT" sz="2800" spc="-1" strike="noStrike">
                <a:latin typeface="Arial"/>
              </a:rPr>
              <a:t>Zweite Gliederungsebene</a:t>
            </a:r>
            <a:endParaRPr b="0" lang="de-AT" sz="2800" spc="-1" strike="noStrike">
              <a:latin typeface="Arial"/>
            </a:endParaRPr>
          </a:p>
          <a:p>
            <a:pPr lvl="2" marL="1296000" indent="-288000">
              <a:spcBef>
                <a:spcPts val="850"/>
              </a:spcBef>
              <a:buClr>
                <a:srgbClr val="000000"/>
              </a:buClr>
              <a:buSzPct val="45000"/>
              <a:buFont typeface="Wingdings" charset="2"/>
              <a:buChar char=""/>
            </a:pPr>
            <a:r>
              <a:rPr b="0" lang="de-AT" sz="2400" spc="-1" strike="noStrike">
                <a:latin typeface="Arial"/>
              </a:rPr>
              <a:t>Dritte Gliederungsebene</a:t>
            </a:r>
            <a:endParaRPr b="0" lang="de-AT" sz="2400" spc="-1" strike="noStrike">
              <a:latin typeface="Arial"/>
            </a:endParaRPr>
          </a:p>
          <a:p>
            <a:pPr lvl="3" marL="1728000" indent="-216000">
              <a:spcBef>
                <a:spcPts val="567"/>
              </a:spcBef>
              <a:buClr>
                <a:srgbClr val="000000"/>
              </a:buClr>
              <a:buSzPct val="75000"/>
              <a:buFont typeface="Symbol" charset="2"/>
              <a:buChar char=""/>
            </a:pPr>
            <a:r>
              <a:rPr b="0" lang="de-AT" sz="2000" spc="-1" strike="noStrike">
                <a:latin typeface="Arial"/>
              </a:rPr>
              <a:t>Vierte Gliederungsebene</a:t>
            </a:r>
            <a:endParaRPr b="0" lang="de-AT" sz="2000" spc="-1" strike="noStrike">
              <a:latin typeface="Arial"/>
            </a:endParaRPr>
          </a:p>
          <a:p>
            <a:pPr lvl="4" marL="2160000" indent="-216000">
              <a:spcBef>
                <a:spcPts val="283"/>
              </a:spcBef>
              <a:buClr>
                <a:srgbClr val="000000"/>
              </a:buClr>
              <a:buSzPct val="45000"/>
              <a:buFont typeface="Wingdings" charset="2"/>
              <a:buChar char=""/>
            </a:pPr>
            <a:r>
              <a:rPr b="0" lang="de-AT" sz="2000" spc="-1" strike="noStrike">
                <a:latin typeface="Arial"/>
              </a:rPr>
              <a:t>Fünfte Gliederungsebene</a:t>
            </a:r>
            <a:endParaRPr b="0" lang="de-AT" sz="2000" spc="-1" strike="noStrike">
              <a:latin typeface="Arial"/>
            </a:endParaRPr>
          </a:p>
          <a:p>
            <a:pPr lvl="5" marL="2592000" indent="-216000">
              <a:spcBef>
                <a:spcPts val="283"/>
              </a:spcBef>
              <a:buClr>
                <a:srgbClr val="000000"/>
              </a:buClr>
              <a:buSzPct val="45000"/>
              <a:buFont typeface="Wingdings" charset="2"/>
              <a:buChar char=""/>
            </a:pPr>
            <a:r>
              <a:rPr b="0" lang="de-AT" sz="2000" spc="-1" strike="noStrike">
                <a:latin typeface="Arial"/>
              </a:rPr>
              <a:t>Sechste Gliederungsebene</a:t>
            </a:r>
            <a:endParaRPr b="0" lang="de-AT" sz="2000" spc="-1" strike="noStrike">
              <a:latin typeface="Arial"/>
            </a:endParaRPr>
          </a:p>
          <a:p>
            <a:pPr lvl="6" marL="3024000" indent="-216000">
              <a:spcBef>
                <a:spcPts val="283"/>
              </a:spcBef>
              <a:buClr>
                <a:srgbClr val="000000"/>
              </a:buClr>
              <a:buSzPct val="45000"/>
              <a:buFont typeface="Wingdings" charset="2"/>
              <a:buChar char=""/>
            </a:pPr>
            <a:r>
              <a:rPr b="0" lang="de-AT" sz="2000" spc="-1" strike="noStrike">
                <a:latin typeface="Arial"/>
              </a:rPr>
              <a:t>Siebte Gliederungsebene</a:t>
            </a:r>
            <a:endParaRPr b="0" lang="de-A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slideLayout" Target="../slideLayouts/slideLayout1.xml"/><Relationship Id="rId7"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sp>
        <p:nvSpPr>
          <p:cNvPr id="44" name="CustomShape 1"/>
          <p:cNvSpPr/>
          <p:nvPr/>
        </p:nvSpPr>
        <p:spPr>
          <a:xfrm>
            <a:off x="16101360" y="7338960"/>
            <a:ext cx="17373240" cy="182462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de-AT" sz="9600" spc="-1" strike="noStrike">
                <a:solidFill>
                  <a:srgbClr val="ffffff"/>
                </a:solidFill>
                <a:latin typeface="Arial Black"/>
                <a:ea typeface="Roboto"/>
              </a:rPr>
              <a:t>Why must we pick sides? </a:t>
            </a:r>
            <a:br/>
            <a:r>
              <a:rPr b="1" lang="de-AT" sz="9600" spc="-1" strike="noStrike">
                <a:solidFill>
                  <a:srgbClr val="ffffff"/>
                </a:solidFill>
                <a:latin typeface="Arial"/>
                <a:ea typeface="Roboto"/>
              </a:rPr>
              <a:t>The new poster format is a revolution, or the new poster format is garbage!</a:t>
            </a:r>
            <a:br/>
            <a:br/>
            <a:r>
              <a:rPr b="0" lang="de-AT" sz="9600" spc="-1" strike="noStrike">
                <a:solidFill>
                  <a:srgbClr val="ffffff"/>
                </a:solidFill>
                <a:latin typeface="Arial"/>
                <a:ea typeface="Roboto"/>
              </a:rPr>
              <a:t>Take the </a:t>
            </a:r>
            <a:r>
              <a:rPr b="0" lang="de-AT" sz="9600" spc="-1" strike="noStrike">
                <a:solidFill>
                  <a:srgbClr val="ffffff"/>
                </a:solidFill>
                <a:latin typeface="Arial Black"/>
                <a:ea typeface="Roboto"/>
              </a:rPr>
              <a:t>good parts </a:t>
            </a:r>
            <a:r>
              <a:rPr b="0" lang="de-AT" sz="9600" spc="-1" strike="noStrike">
                <a:solidFill>
                  <a:srgbClr val="ffffff"/>
                </a:solidFill>
                <a:latin typeface="Arial"/>
                <a:ea typeface="Roboto"/>
              </a:rPr>
              <a:t>of the new format, keep the </a:t>
            </a:r>
            <a:r>
              <a:rPr b="0" lang="de-AT" sz="9600" spc="-1" strike="noStrike">
                <a:solidFill>
                  <a:srgbClr val="ffffff"/>
                </a:solidFill>
                <a:latin typeface="Arial Black"/>
                <a:ea typeface="Roboto"/>
              </a:rPr>
              <a:t>useful aspects </a:t>
            </a:r>
            <a:r>
              <a:rPr b="0" lang="de-AT" sz="9600" spc="-1" strike="noStrike">
                <a:solidFill>
                  <a:srgbClr val="ffffff"/>
                </a:solidFill>
                <a:latin typeface="Arial"/>
                <a:ea typeface="Roboto"/>
              </a:rPr>
              <a:t>of the traditional format, add in your own ideas, and </a:t>
            </a:r>
            <a:r>
              <a:rPr b="0" lang="de-AT" sz="9600" spc="-1" strike="noStrike">
                <a:solidFill>
                  <a:srgbClr val="ffffff"/>
                </a:solidFill>
                <a:latin typeface="Arial Black"/>
                <a:ea typeface="Roboto"/>
              </a:rPr>
              <a:t>create something better</a:t>
            </a:r>
            <a:r>
              <a:rPr b="0" lang="de-AT" sz="9600" spc="-1" strike="noStrike">
                <a:solidFill>
                  <a:srgbClr val="ffffff"/>
                </a:solidFill>
                <a:latin typeface="Arial"/>
                <a:ea typeface="Roboto"/>
              </a:rPr>
              <a:t>. </a:t>
            </a:r>
            <a:endParaRPr b="0" lang="de-AT" sz="9600" spc="-1" strike="noStrike">
              <a:latin typeface="Arial"/>
            </a:endParaRPr>
          </a:p>
        </p:txBody>
      </p:sp>
      <p:sp>
        <p:nvSpPr>
          <p:cNvPr id="45" name="CustomShape 2"/>
          <p:cNvSpPr/>
          <p:nvPr/>
        </p:nvSpPr>
        <p:spPr>
          <a:xfrm>
            <a:off x="15310440" y="5328000"/>
            <a:ext cx="19897200" cy="27630720"/>
          </a:xfrm>
          <a:prstGeom prst="rect">
            <a:avLst/>
          </a:prstGeom>
          <a:solidFill>
            <a:srgbClr val="2e75b6"/>
          </a:solidFill>
          <a:ln>
            <a:noFill/>
          </a:ln>
        </p:spPr>
        <p:style>
          <a:lnRef idx="2">
            <a:schemeClr val="accent1">
              <a:shade val="50000"/>
            </a:schemeClr>
          </a:lnRef>
          <a:fillRef idx="1">
            <a:schemeClr val="accent1"/>
          </a:fillRef>
          <a:effectRef idx="0">
            <a:schemeClr val="accent1"/>
          </a:effectRef>
          <a:fontRef idx="minor"/>
        </p:style>
      </p:sp>
      <p:sp>
        <p:nvSpPr>
          <p:cNvPr id="46" name="CustomShape 3"/>
          <p:cNvSpPr/>
          <p:nvPr/>
        </p:nvSpPr>
        <p:spPr>
          <a:xfrm>
            <a:off x="2712600" y="5616000"/>
            <a:ext cx="14135040" cy="27342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365760" rIns="365760" tIns="640080" bIns="45000">
            <a:noAutofit/>
          </a:bodyPr>
          <a:p>
            <a:pPr>
              <a:lnSpc>
                <a:spcPct val="100000"/>
              </a:lnSpc>
              <a:spcAft>
                <a:spcPts val="1199"/>
              </a:spcAft>
            </a:pPr>
            <a:r>
              <a:rPr b="1" lang="de-AT" sz="4800" spc="-1" strike="noStrike">
                <a:solidFill>
                  <a:srgbClr val="000000"/>
                </a:solidFill>
                <a:latin typeface="Arial"/>
                <a:ea typeface="DejaVu Sans"/>
              </a:rPr>
              <a:t>INTRODUCTION</a:t>
            </a:r>
            <a:endParaRPr b="0" lang="de-AT" sz="4800" spc="-1" strike="noStrike">
              <a:latin typeface="Arial"/>
            </a:endParaRPr>
          </a:p>
          <a:p>
            <a:pPr algn="just">
              <a:lnSpc>
                <a:spcPct val="100000"/>
              </a:lnSpc>
              <a:spcAft>
                <a:spcPts val="2401"/>
              </a:spcAft>
            </a:pPr>
            <a:r>
              <a:rPr b="0" lang="de-AT" sz="4800" spc="-1" strike="noStrike">
                <a:solidFill>
                  <a:srgbClr val="000000"/>
                </a:solidFill>
                <a:latin typeface="Arial"/>
                <a:ea typeface="DejaVu Sans"/>
              </a:rPr>
              <a:t>While other research focuses on muscle growth in certain areas, grip, tries to understand the muscles’ response to different amounts of load or detects anomalies the main research question is:</a:t>
            </a:r>
            <a:endParaRPr b="0" lang="de-AT" sz="4800" spc="-1" strike="noStrike">
              <a:latin typeface="Arial"/>
            </a:endParaRPr>
          </a:p>
          <a:p>
            <a:pPr algn="ctr">
              <a:lnSpc>
                <a:spcPct val="100000"/>
              </a:lnSpc>
              <a:spcAft>
                <a:spcPts val="2401"/>
              </a:spcAft>
            </a:pPr>
            <a:r>
              <a:rPr b="0" i="1" lang="de-AT" sz="4800" spc="-1" strike="noStrike">
                <a:solidFill>
                  <a:srgbClr val="000000"/>
                </a:solidFill>
                <a:latin typeface="Arial"/>
                <a:ea typeface="DejaVu Sans"/>
              </a:rPr>
              <a:t>How does the natural use of dumbbells, especially in relation to the form and technique during biceps curls, vary among individuals?</a:t>
            </a:r>
            <a:endParaRPr b="0" lang="de-AT" sz="4800" spc="-1" strike="noStrike">
              <a:latin typeface="Arial"/>
            </a:endParaRPr>
          </a:p>
          <a:p>
            <a:pPr algn="just">
              <a:lnSpc>
                <a:spcPct val="100000"/>
              </a:lnSpc>
              <a:spcAft>
                <a:spcPts val="3600"/>
              </a:spcAft>
            </a:pPr>
            <a:r>
              <a:rPr b="0" lang="de-AT" sz="4800" spc="-1" strike="noStrike">
                <a:solidFill>
                  <a:srgbClr val="000000"/>
                </a:solidFill>
                <a:latin typeface="Arial"/>
                <a:ea typeface="DejaVu Sans"/>
              </a:rPr>
              <a:t>Until now researchers did not try to analyze the intuitive use of dumbbells in weight training.</a:t>
            </a:r>
            <a:r>
              <a:rPr b="1" lang="de-AT" sz="4800" spc="-1" strike="noStrike">
                <a:solidFill>
                  <a:srgbClr val="000000"/>
                </a:solidFill>
                <a:latin typeface="Arial"/>
                <a:ea typeface="DejaVu Sans"/>
              </a:rPr>
              <a:t> </a:t>
            </a:r>
            <a:endParaRPr b="0" lang="de-AT" sz="4800" spc="-1" strike="noStrike">
              <a:latin typeface="Arial"/>
            </a:endParaRPr>
          </a:p>
          <a:p>
            <a:pPr>
              <a:lnSpc>
                <a:spcPct val="100000"/>
              </a:lnSpc>
              <a:spcAft>
                <a:spcPts val="1199"/>
              </a:spcAft>
            </a:pPr>
            <a:r>
              <a:rPr b="1" lang="de-AT" sz="4800" spc="-1" strike="noStrike">
                <a:solidFill>
                  <a:srgbClr val="000000"/>
                </a:solidFill>
                <a:latin typeface="Arial"/>
                <a:ea typeface="DejaVu Sans"/>
              </a:rPr>
              <a:t>METHOD</a:t>
            </a:r>
            <a:endParaRPr b="0" lang="de-AT" sz="4800" spc="-1" strike="noStrike">
              <a:latin typeface="Arial"/>
            </a:endParaRPr>
          </a:p>
          <a:p>
            <a:pPr algn="just">
              <a:lnSpc>
                <a:spcPct val="100000"/>
              </a:lnSpc>
              <a:spcAft>
                <a:spcPts val="2401"/>
              </a:spcAft>
            </a:pPr>
            <a:r>
              <a:rPr b="0" lang="de-AT" sz="4800" spc="-1" strike="noStrike">
                <a:solidFill>
                  <a:srgbClr val="000000"/>
                </a:solidFill>
                <a:latin typeface="Arial"/>
                <a:ea typeface="DejaVu Sans"/>
              </a:rPr>
              <a:t>During the experiment 7 participants were asked to perform 12 repetitions of biceps curls with each arm. A 5kg dumbbell was used for this task. </a:t>
            </a:r>
            <a:endParaRPr b="0" lang="de-AT" sz="4800" spc="-1" strike="noStrike">
              <a:latin typeface="Arial"/>
            </a:endParaRPr>
          </a:p>
          <a:p>
            <a:pPr algn="just">
              <a:lnSpc>
                <a:spcPct val="100000"/>
              </a:lnSpc>
              <a:spcAft>
                <a:spcPts val="2401"/>
              </a:spcAft>
            </a:pPr>
            <a:r>
              <a:rPr b="0" lang="de-AT" sz="4800" spc="-1" strike="noStrike">
                <a:solidFill>
                  <a:srgbClr val="000000"/>
                </a:solidFill>
                <a:latin typeface="Arial"/>
                <a:ea typeface="DejaVu Sans"/>
              </a:rPr>
              <a:t>The exercises were recorded with a Qualisys motion capture system (100 fps) and a total of 8 markers per person. 3 markers were placed on each arm (shoulder, elbow, wrist) and 2 more markers on the dumbbell. </a:t>
            </a:r>
            <a:endParaRPr b="0" lang="de-AT" sz="4800" spc="-1" strike="noStrike">
              <a:latin typeface="Arial"/>
            </a:endParaRPr>
          </a:p>
          <a:p>
            <a:pPr algn="just">
              <a:lnSpc>
                <a:spcPct val="100000"/>
              </a:lnSpc>
              <a:spcAft>
                <a:spcPts val="2401"/>
              </a:spcAft>
            </a:pPr>
            <a:r>
              <a:rPr b="0" lang="de-AT" sz="4800" spc="-1" strike="noStrike">
                <a:solidFill>
                  <a:srgbClr val="000000"/>
                </a:solidFill>
                <a:latin typeface="Arial"/>
                <a:ea typeface="DejaVu Sans"/>
              </a:rPr>
              <a:t>In order to be able to better assess the group of participants, they completed a questionnaire on the topics of weight training, sporting activity and previous experience. </a:t>
            </a:r>
            <a:endParaRPr b="0" lang="de-AT" sz="4800" spc="-1" strike="noStrike">
              <a:latin typeface="Arial"/>
            </a:endParaRPr>
          </a:p>
          <a:p>
            <a:pPr>
              <a:lnSpc>
                <a:spcPct val="100000"/>
              </a:lnSpc>
              <a:spcAft>
                <a:spcPts val="2401"/>
              </a:spcAft>
            </a:pPr>
            <a:endParaRPr b="0" lang="de-AT" sz="4800" spc="-1" strike="noStrike">
              <a:latin typeface="Arial"/>
            </a:endParaRPr>
          </a:p>
          <a:p>
            <a:pPr>
              <a:lnSpc>
                <a:spcPct val="100000"/>
              </a:lnSpc>
              <a:spcAft>
                <a:spcPts val="2401"/>
              </a:spcAft>
            </a:pPr>
            <a:endParaRPr b="0" lang="de-AT" sz="4800" spc="-1" strike="noStrike">
              <a:latin typeface="Arial"/>
            </a:endParaRPr>
          </a:p>
        </p:txBody>
      </p:sp>
      <p:sp>
        <p:nvSpPr>
          <p:cNvPr id="47" name="CustomShape 4"/>
          <p:cNvSpPr/>
          <p:nvPr/>
        </p:nvSpPr>
        <p:spPr>
          <a:xfrm>
            <a:off x="32544000" y="5616000"/>
            <a:ext cx="14057640" cy="27342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365760" rIns="365760" tIns="640080" bIns="45000">
            <a:noAutofit/>
          </a:bodyPr>
          <a:p>
            <a:pPr>
              <a:lnSpc>
                <a:spcPct val="100000"/>
              </a:lnSpc>
              <a:spcAft>
                <a:spcPts val="1199"/>
              </a:spcAft>
            </a:pPr>
            <a:r>
              <a:rPr b="1" lang="de-AT" sz="4800" spc="-1" strike="noStrike">
                <a:solidFill>
                  <a:srgbClr val="000000"/>
                </a:solidFill>
                <a:latin typeface="Arial"/>
                <a:ea typeface="DejaVu Sans"/>
              </a:rPr>
              <a:t>RESULTS</a:t>
            </a:r>
            <a:endParaRPr b="0" lang="de-AT" sz="4800" spc="-1" strike="noStrike">
              <a:latin typeface="Arial"/>
            </a:endParaRPr>
          </a:p>
          <a:p>
            <a:pPr algn="just">
              <a:lnSpc>
                <a:spcPct val="100000"/>
              </a:lnSpc>
            </a:pPr>
            <a:r>
              <a:rPr b="0" lang="de-AT" sz="4800" spc="-1" strike="noStrike">
                <a:solidFill>
                  <a:srgbClr val="000000"/>
                </a:solidFill>
                <a:latin typeface="Arial"/>
                <a:ea typeface="DejaVu Sans"/>
              </a:rPr>
              <a:t>„</a:t>
            </a:r>
            <a:r>
              <a:rPr b="0" lang="de-AT" sz="4800" spc="-1" strike="noStrike">
                <a:solidFill>
                  <a:srgbClr val="000000"/>
                </a:solidFill>
                <a:latin typeface="Arial"/>
                <a:ea typeface="DejaVu Sans"/>
              </a:rPr>
              <a:t>Variation (in various forms)“ can be identified as the main finding of the experiment, although a self-described "active" group with prior knowledge was studied.</a:t>
            </a:r>
            <a:endParaRPr b="0" lang="de-AT" sz="4800" spc="-1" strike="noStrike">
              <a:latin typeface="Arial"/>
            </a:endParaRPr>
          </a:p>
          <a:p>
            <a:pPr algn="just">
              <a:lnSpc>
                <a:spcPct val="100000"/>
              </a:lnSpc>
            </a:pPr>
            <a:r>
              <a:rPr b="0" lang="de-AT" sz="4800" spc="-1" strike="noStrike">
                <a:solidFill>
                  <a:srgbClr val="000000"/>
                </a:solidFill>
                <a:latin typeface="Arial"/>
                <a:ea typeface="DejaVu Sans"/>
              </a:rPr>
              <a:t>The median of the average range of motion is approx. 98 degrees, although it should be noted that participants who described themselves as „very active“ tended to have a greater average range of motion (approx. 105 to 110 degrees). These two participants are also the slowest.</a:t>
            </a:r>
            <a:r>
              <a:rPr b="0" lang="de-AT" sz="4800" spc="-1" strike="noStrike">
                <a:solidFill>
                  <a:srgbClr val="000000"/>
                </a:solidFill>
                <a:latin typeface="Arial"/>
                <a:ea typeface="DejaVu Sans"/>
              </a:rPr>
              <a:t>  </a:t>
            </a:r>
            <a:endParaRPr b="0" lang="de-AT" sz="4800" spc="-1" strike="noStrike">
              <a:latin typeface="Arial"/>
            </a:endParaRPr>
          </a:p>
          <a:p>
            <a:pPr algn="just">
              <a:lnSpc>
                <a:spcPct val="100000"/>
              </a:lnSpc>
            </a:pPr>
            <a:endParaRPr b="0" lang="de-AT" sz="4800" spc="-1" strike="noStrike">
              <a:latin typeface="Arial"/>
            </a:endParaRPr>
          </a:p>
          <a:p>
            <a:pPr algn="just">
              <a:lnSpc>
                <a:spcPct val="100000"/>
              </a:lnSpc>
            </a:pPr>
            <a:endParaRPr b="0" lang="de-AT" sz="4800" spc="-1" strike="noStrike">
              <a:latin typeface="Arial"/>
            </a:endParaRPr>
          </a:p>
          <a:p>
            <a:pPr algn="just">
              <a:lnSpc>
                <a:spcPct val="100000"/>
              </a:lnSpc>
            </a:pPr>
            <a:endParaRPr b="0" lang="de-AT" sz="4800" spc="-1" strike="noStrike">
              <a:latin typeface="Arial"/>
            </a:endParaRPr>
          </a:p>
          <a:p>
            <a:pPr algn="just">
              <a:lnSpc>
                <a:spcPct val="100000"/>
              </a:lnSpc>
            </a:pPr>
            <a:endParaRPr b="0" lang="de-AT" sz="4800" spc="-1" strike="noStrike">
              <a:latin typeface="Arial"/>
            </a:endParaRPr>
          </a:p>
          <a:p>
            <a:pPr algn="just">
              <a:lnSpc>
                <a:spcPct val="100000"/>
              </a:lnSpc>
            </a:pPr>
            <a:endParaRPr b="0" lang="de-AT" sz="4800" spc="-1" strike="noStrike">
              <a:latin typeface="Arial"/>
            </a:endParaRPr>
          </a:p>
          <a:p>
            <a:pPr algn="just">
              <a:lnSpc>
                <a:spcPct val="100000"/>
              </a:lnSpc>
            </a:pPr>
            <a:endParaRPr b="0" lang="de-AT" sz="4800" spc="-1" strike="noStrike">
              <a:latin typeface="Arial"/>
            </a:endParaRPr>
          </a:p>
          <a:p>
            <a:pPr algn="just">
              <a:lnSpc>
                <a:spcPct val="100000"/>
              </a:lnSpc>
            </a:pPr>
            <a:endParaRPr b="0" lang="de-AT" sz="4800" spc="-1" strike="noStrike">
              <a:latin typeface="Arial"/>
            </a:endParaRPr>
          </a:p>
          <a:p>
            <a:pPr algn="just">
              <a:lnSpc>
                <a:spcPct val="100000"/>
              </a:lnSpc>
            </a:pPr>
            <a:endParaRPr b="0" lang="de-AT" sz="4800" spc="-1" strike="noStrike">
              <a:latin typeface="Arial"/>
            </a:endParaRPr>
          </a:p>
          <a:p>
            <a:pPr algn="just">
              <a:lnSpc>
                <a:spcPct val="100000"/>
              </a:lnSpc>
            </a:pPr>
            <a:endParaRPr b="0" lang="de-AT" sz="4800" spc="-1" strike="noStrike">
              <a:latin typeface="Arial"/>
            </a:endParaRPr>
          </a:p>
          <a:p>
            <a:pPr algn="just">
              <a:lnSpc>
                <a:spcPct val="100000"/>
              </a:lnSpc>
            </a:pPr>
            <a:endParaRPr b="0" lang="de-AT" sz="4800" spc="-1" strike="noStrike">
              <a:latin typeface="Arial"/>
            </a:endParaRPr>
          </a:p>
          <a:p>
            <a:pPr algn="just">
              <a:lnSpc>
                <a:spcPct val="100000"/>
              </a:lnSpc>
            </a:pPr>
            <a:r>
              <a:rPr b="1" lang="de-AT" sz="4800" spc="-1" strike="noStrike">
                <a:solidFill>
                  <a:srgbClr val="000000"/>
                </a:solidFill>
                <a:latin typeface="Arial"/>
                <a:ea typeface="DejaVu Sans"/>
              </a:rPr>
              <a:t>DISCUSSION</a:t>
            </a:r>
            <a:endParaRPr b="0" lang="de-AT" sz="4800" spc="-1" strike="noStrike">
              <a:latin typeface="Arial"/>
            </a:endParaRPr>
          </a:p>
          <a:p>
            <a:pPr algn="just">
              <a:lnSpc>
                <a:spcPct val="100000"/>
              </a:lnSpc>
              <a:spcAft>
                <a:spcPts val="2401"/>
              </a:spcAft>
            </a:pPr>
            <a:r>
              <a:rPr b="0" lang="de-AT" sz="4800" spc="-1" strike="noStrike">
                <a:solidFill>
                  <a:srgbClr val="000000"/>
                </a:solidFill>
                <a:latin typeface="Arial"/>
                <a:ea typeface="DejaVu Sans"/>
              </a:rPr>
              <a:t>The results of this experiment raise numerous questions. </a:t>
            </a:r>
            <a:r>
              <a:rPr b="0" lang="de-AT" sz="4800" spc="-1" strike="noStrike">
                <a:solidFill>
                  <a:srgbClr val="000000"/>
                </a:solidFill>
                <a:latin typeface="Arial"/>
                <a:ea typeface="DejaVu Sans"/>
              </a:rPr>
              <a:t>Further research should aim to define the „perfect“ technique/form to be able to analyze the „correctness</a:t>
            </a:r>
            <a:r>
              <a:rPr b="1" lang="de-AT" sz="4800" spc="-1" strike="noStrike">
                <a:solidFill>
                  <a:srgbClr val="000000"/>
                </a:solidFill>
                <a:latin typeface="Arial"/>
                <a:ea typeface="DejaVu Sans"/>
              </a:rPr>
              <a:t>“</a:t>
            </a:r>
            <a:r>
              <a:rPr b="0" lang="de-AT" sz="4800" spc="-1" strike="noStrike">
                <a:solidFill>
                  <a:srgbClr val="000000"/>
                </a:solidFill>
                <a:latin typeface="Arial"/>
                <a:ea typeface="DejaVu Sans"/>
              </a:rPr>
              <a:t> of fitness exercises. Parameters like skewness of movements, ideal starting points and a measurement scale for "wrongness" of execution should be considered.</a:t>
            </a:r>
            <a:endParaRPr b="0" lang="de-AT" sz="4800" spc="-1" strike="noStrike">
              <a:latin typeface="Arial"/>
            </a:endParaRPr>
          </a:p>
          <a:p>
            <a:pPr algn="just">
              <a:lnSpc>
                <a:spcPct val="100000"/>
              </a:lnSpc>
              <a:spcAft>
                <a:spcPts val="2401"/>
              </a:spcAft>
            </a:pPr>
            <a:r>
              <a:rPr b="0" lang="de-AT" sz="4800" spc="-1" strike="noStrike">
                <a:solidFill>
                  <a:srgbClr val="000000"/>
                </a:solidFill>
                <a:latin typeface="Arial"/>
                <a:ea typeface="DejaVu Sans"/>
              </a:rPr>
              <a:t>Do more experienced participants train the initial range of motion more (to have “better” results)? Do participants who have less experience with weight training prefer the final range of motion because it is less exhausting?</a:t>
            </a:r>
            <a:endParaRPr b="0" lang="de-AT" sz="4800" spc="-1" strike="noStrike">
              <a:latin typeface="Arial"/>
            </a:endParaRPr>
          </a:p>
        </p:txBody>
      </p:sp>
      <p:sp>
        <p:nvSpPr>
          <p:cNvPr id="48" name="CustomShape 5"/>
          <p:cNvSpPr/>
          <p:nvPr/>
        </p:nvSpPr>
        <p:spPr>
          <a:xfrm>
            <a:off x="2712600" y="43560"/>
            <a:ext cx="43889040" cy="55713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de-AT" sz="9600" spc="-1" strike="noStrike">
                <a:solidFill>
                  <a:srgbClr val="000000"/>
                </a:solidFill>
                <a:latin typeface="Arial"/>
                <a:ea typeface="DejaVu Sans"/>
              </a:rPr>
              <a:t>Exploring Natural Fitness Instincts: </a:t>
            </a:r>
            <a:endParaRPr b="0" lang="de-AT" sz="9600" spc="-1" strike="noStrike">
              <a:latin typeface="Arial"/>
            </a:endParaRPr>
          </a:p>
          <a:p>
            <a:pPr algn="ctr">
              <a:lnSpc>
                <a:spcPct val="100000"/>
              </a:lnSpc>
            </a:pPr>
            <a:r>
              <a:rPr b="1" lang="de-AT" sz="9600" spc="-1" strike="noStrike">
                <a:solidFill>
                  <a:srgbClr val="000000"/>
                </a:solidFill>
                <a:latin typeface="Arial"/>
                <a:ea typeface="DejaVu Sans"/>
              </a:rPr>
              <a:t>Motion Capture, dumbbells and biceps curls</a:t>
            </a:r>
            <a:endParaRPr b="0" lang="de-AT" sz="9600" spc="-1" strike="noStrike">
              <a:latin typeface="Arial"/>
            </a:endParaRPr>
          </a:p>
          <a:p>
            <a:pPr algn="ctr">
              <a:lnSpc>
                <a:spcPct val="100000"/>
              </a:lnSpc>
            </a:pPr>
            <a:r>
              <a:rPr b="0" lang="de-AT" sz="8800" spc="-1" strike="noStrike">
                <a:solidFill>
                  <a:srgbClr val="000000"/>
                </a:solidFill>
                <a:latin typeface="Arial"/>
                <a:ea typeface="DejaVu Sans"/>
              </a:rPr>
              <a:t>Felix Aufreiter</a:t>
            </a:r>
            <a:endParaRPr b="0" lang="de-AT" sz="8800" spc="-1" strike="noStrike">
              <a:latin typeface="Arial"/>
            </a:endParaRPr>
          </a:p>
          <a:p>
            <a:pPr algn="ctr">
              <a:lnSpc>
                <a:spcPct val="100000"/>
              </a:lnSpc>
            </a:pPr>
            <a:r>
              <a:rPr b="0" lang="de-AT" sz="6600" spc="-1" strike="noStrike">
                <a:solidFill>
                  <a:srgbClr val="000000"/>
                </a:solidFill>
                <a:latin typeface="Arial"/>
                <a:ea typeface="DejaVu Sans"/>
              </a:rPr>
              <a:t>Universität Wien</a:t>
            </a:r>
            <a:endParaRPr b="0" lang="de-AT" sz="6600" spc="-1" strike="noStrike">
              <a:latin typeface="Arial"/>
            </a:endParaRPr>
          </a:p>
        </p:txBody>
      </p:sp>
      <p:pic>
        <p:nvPicPr>
          <p:cNvPr id="49" name="" descr=""/>
          <p:cNvPicPr/>
          <p:nvPr/>
        </p:nvPicPr>
        <p:blipFill>
          <a:blip r:embed="rId1"/>
          <a:stretch/>
        </p:blipFill>
        <p:spPr>
          <a:xfrm>
            <a:off x="3312000" y="828000"/>
            <a:ext cx="7702200" cy="3850200"/>
          </a:xfrm>
          <a:prstGeom prst="rect">
            <a:avLst/>
          </a:prstGeom>
          <a:ln>
            <a:noFill/>
          </a:ln>
        </p:spPr>
      </p:pic>
      <p:pic>
        <p:nvPicPr>
          <p:cNvPr id="50" name="" descr=""/>
          <p:cNvPicPr/>
          <p:nvPr/>
        </p:nvPicPr>
        <p:blipFill>
          <a:blip r:embed="rId2"/>
          <a:stretch/>
        </p:blipFill>
        <p:spPr>
          <a:xfrm>
            <a:off x="18748800" y="14472000"/>
            <a:ext cx="11879640" cy="17820360"/>
          </a:xfrm>
          <a:prstGeom prst="rect">
            <a:avLst/>
          </a:prstGeom>
          <a:ln>
            <a:noFill/>
          </a:ln>
        </p:spPr>
      </p:pic>
      <p:sp>
        <p:nvSpPr>
          <p:cNvPr id="51" name="CustomShape 6"/>
          <p:cNvSpPr/>
          <p:nvPr/>
        </p:nvSpPr>
        <p:spPr>
          <a:xfrm>
            <a:off x="16840800" y="13146120"/>
            <a:ext cx="15695640" cy="1223640"/>
          </a:xfrm>
          <a:prstGeom prst="rect">
            <a:avLst/>
          </a:prstGeom>
          <a:solidFill>
            <a:srgbClr val="2e75b6"/>
          </a:solidFill>
          <a:ln>
            <a:noFill/>
          </a:ln>
        </p:spPr>
        <p:style>
          <a:lnRef idx="0"/>
          <a:fillRef idx="0"/>
          <a:effectRef idx="0"/>
          <a:fontRef idx="minor"/>
        </p:style>
        <p:txBody>
          <a:bodyPr wrap="none" lIns="90000" rIns="90000" tIns="45000" bIns="45000" anchor="ctr">
            <a:noAutofit/>
          </a:bodyPr>
          <a:p>
            <a:pPr algn="ctr">
              <a:lnSpc>
                <a:spcPct val="100000"/>
              </a:lnSpc>
            </a:pPr>
            <a:r>
              <a:rPr b="0" lang="de-AT" sz="4800" spc="-1" strike="noStrike">
                <a:solidFill>
                  <a:srgbClr val="000000"/>
                </a:solidFill>
                <a:latin typeface="Arial"/>
                <a:ea typeface="DejaVu Sans"/>
              </a:rPr>
              <a:t>Variation in range of motion and duration. </a:t>
            </a:r>
            <a:endParaRPr b="0" lang="de-AT" sz="4800" spc="-1" strike="noStrike">
              <a:latin typeface="Arial"/>
            </a:endParaRPr>
          </a:p>
        </p:txBody>
      </p:sp>
      <p:pic>
        <p:nvPicPr>
          <p:cNvPr id="52" name="" descr=""/>
          <p:cNvPicPr/>
          <p:nvPr/>
        </p:nvPicPr>
        <p:blipFill>
          <a:blip r:embed="rId3"/>
          <a:stretch/>
        </p:blipFill>
        <p:spPr>
          <a:xfrm>
            <a:off x="18820800" y="6192000"/>
            <a:ext cx="11735640" cy="7041240"/>
          </a:xfrm>
          <a:prstGeom prst="rect">
            <a:avLst/>
          </a:prstGeom>
          <a:ln>
            <a:noFill/>
          </a:ln>
        </p:spPr>
      </p:pic>
      <p:pic>
        <p:nvPicPr>
          <p:cNvPr id="53" name="" descr=""/>
          <p:cNvPicPr/>
          <p:nvPr/>
        </p:nvPicPr>
        <p:blipFill>
          <a:blip r:embed="rId4"/>
          <a:stretch/>
        </p:blipFill>
        <p:spPr>
          <a:xfrm>
            <a:off x="35064000" y="14716800"/>
            <a:ext cx="8424000" cy="6739200"/>
          </a:xfrm>
          <a:prstGeom prst="rect">
            <a:avLst/>
          </a:prstGeom>
          <a:ln>
            <a:noFill/>
          </a:ln>
        </p:spPr>
      </p:pic>
      <p:pic>
        <p:nvPicPr>
          <p:cNvPr id="54" name="" descr=""/>
          <p:cNvPicPr/>
          <p:nvPr/>
        </p:nvPicPr>
        <p:blipFill>
          <a:blip r:embed="rId5"/>
          <a:stretch/>
        </p:blipFill>
        <p:spPr>
          <a:xfrm>
            <a:off x="4680000" y="25790760"/>
            <a:ext cx="10295280" cy="6176880"/>
          </a:xfrm>
          <a:prstGeom prst="rect">
            <a:avLst/>
          </a:prstGeom>
          <a:ln>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10243</TotalTime>
  <Application>LibreOffice/6.1.4.2$Windows_X86_64 LibreOffice_project/9d0f32d1f0b509096fd65e0d4bec26ddd1938fd3</Application>
  <Words>2234</Words>
  <Paragraphs>276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2019-07-02T13:39:34Z</dcterms:created>
  <dc:creator>Morrison, Mike</dc:creator>
  <dc:description/>
  <dc:language>de-AT</dc:language>
  <cp:lastModifiedBy/>
  <cp:lastPrinted>2024-01-09T19:08:07Z</cp:lastPrinted>
  <dcterms:modified xsi:type="dcterms:W3CDTF">2024-01-09T19:07:20Z</dcterms:modified>
  <cp:revision>166</cp:revision>
  <dc:subject/>
  <dc:title>Notes:  1. Correct fonts won’t load until you open this in PowerPoint (e.g., if you’re previewing this in your browser it’ll look uglier than it actually is).  2. Generate QR codes here: https://www.qrcode-monkey.com/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32</vt:i4>
  </property>
</Properties>
</file>