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2E286-8783-4DA2-98E0-626BBE208D84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2644D-E710-4B05-8A77-2599EDA546E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709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14FA6-A202-42E1-A5CB-5D755FFDA86A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604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88E08-C251-46BF-BD93-7FBE3902D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33FA2B-D63C-4679-AC9E-174D1946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651F1-2DA7-47AC-BC45-49F2096D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20A3B-A411-44FD-B011-874779EF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A21FA-37B4-44BA-8224-BEE6C762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57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3B09-42F4-414F-8FD7-9771443E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CD511C-FE66-4E10-92C9-45E6E60C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BDFBC-4C73-47AA-9A66-9C00F66D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8D312-0C9D-4169-81D5-EB14810C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11E23-A7AD-427C-9879-05AAAF0A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412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348E3-1A16-4512-B4AB-2FD137633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2FF2A3-D66A-4E30-B2FE-6099CA260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2275C-E659-431C-886A-4B791C13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D1223-9433-4094-9B17-A8941D3D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39183-8129-42E3-BF9F-E0818E3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38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39A4-2A54-4256-95C8-23E84886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5AFA9-5562-4003-B71C-DD2D7D28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C6A66-8051-41D3-B341-DA519E03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ABA27-E112-4883-A4C2-051B09C6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C9DD1-E97F-4D30-A440-8436D356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050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145F-0011-44EE-80C2-35BC43C9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FD4D5F-5938-4B43-9725-7EFADA81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65B7B3-0424-4301-B143-EE733356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3BF96-8F5A-4737-A4DC-BE554E6E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84646-C84A-4C2A-A3DD-263CF96A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608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33C0F-A9F8-4EFB-89FC-5BC70B09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B90E9-3448-4D8C-AB40-C4149001B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15F56-4AEC-4622-BE58-4F159F993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035B3-42E0-4819-A0BD-9F4C264B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F578F-57E6-4020-988F-AB614FD3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CCE13-9BD9-419F-A7D9-30C970E3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06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C0F8D-7938-41C4-8F55-4BD243B8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30F76-363B-4509-83C7-4234B70E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BC214-05C1-4D28-AEA4-818439C7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58E2E4-26DD-4F5D-860F-CA972C914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BA1353-B20B-425C-B8B6-551AFF7D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4A0A29-E216-449A-8C60-D66FC393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19630C-AA9F-439E-BA5A-36898832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A21955-4ACE-4957-B5DE-4266EECF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42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88E5B-7F7F-4E88-998C-6BD43645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DFC266-C71B-45F6-8474-41B5504E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36F9D4-C4FE-47EB-A611-5451F0C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EDB2A4-DB47-4D8B-A3C7-DE7A641F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358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CAA820-316E-47D4-8041-C8D3ECF7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E94572-C99C-4B7F-BF95-3B4AF1D7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32C3EE-6C97-4CFD-9504-FB6EB949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24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2B35-35CC-43B9-B7EA-3DDAECCB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B1BD2-3CA2-4820-839B-266E2570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228D19-1EC0-47C9-A7F7-1BB7720D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C0BB94-4C8A-418D-BA4B-575197A7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A0CCFF-971F-4822-8A27-9CDBA5D7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2CCE08-415D-4051-9F17-D668B53D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70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A0D0A-5FF1-4B62-8496-1477C9C0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D2D26B-D350-4A5C-9104-ADB9AF94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FF239E-C9A4-4FF7-9AEB-132A036A5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87B06-838E-4628-83DF-69AA76BB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A8DA3-4246-4421-88A7-4A584090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B3230-2298-4C1A-9676-D48D02B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951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87E066-AD98-4359-AA08-007D66F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A8C56-2D6D-4D8D-9C4E-A11596BD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69267-8134-4A52-B5E5-C835CA73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D71E-AC22-4475-9C7B-04F2E6750D8C}" type="datetimeFigureOut">
              <a:rPr lang="es-BO" smtClean="0"/>
              <a:t>29/03/2018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808FB-F123-46B5-9DCC-68F2891DC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70D5C-E483-4CD4-9963-8847BB03C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7D10-066D-4062-93B7-DC56CE1FDF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42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plantilla para lista de cumpleañe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8" y="25483"/>
            <a:ext cx="11834656" cy="683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0225">
            <a:off x="8846261" y="1024635"/>
            <a:ext cx="2333215" cy="143676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 rot="20773925">
            <a:off x="9216738" y="1442771"/>
            <a:ext cx="1063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sz="1400" b="1" dirty="0">
                <a:solidFill>
                  <a:srgbClr val="002060"/>
                </a:solidFill>
              </a:rPr>
              <a:t>Mil </a:t>
            </a:r>
          </a:p>
          <a:p>
            <a:pPr algn="ctr"/>
            <a:r>
              <a:rPr lang="es-BO" sz="1400" b="1" dirty="0">
                <a:solidFill>
                  <a:srgbClr val="002060"/>
                </a:solidFill>
              </a:rPr>
              <a:t>Felicidades!</a:t>
            </a:r>
          </a:p>
        </p:txBody>
      </p:sp>
      <p:pic>
        <p:nvPicPr>
          <p:cNvPr id="11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122" y="3375657"/>
            <a:ext cx="2073499" cy="14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983633" y="339140"/>
            <a:ext cx="5130055" cy="523220"/>
          </a:xfrm>
          <a:prstGeom prst="rect">
            <a:avLst/>
          </a:prstGeom>
          <a:gradFill>
            <a:gsLst>
              <a:gs pos="0">
                <a:srgbClr val="B19EF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b="1" dirty="0"/>
              <a:t>CUMPLEAÑEROS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90540"/>
              </p:ext>
            </p:extLst>
          </p:nvPr>
        </p:nvGraphicFramePr>
        <p:xfrm>
          <a:off x="2199936" y="1541342"/>
          <a:ext cx="6212318" cy="333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900">
                <a:tc>
                  <a:txBody>
                    <a:bodyPr/>
                    <a:lstStyle/>
                    <a:p>
                      <a:pPr algn="ctr" fontAlgn="b"/>
                      <a:r>
                        <a:rPr lang="es-BO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Nombre</a:t>
                      </a:r>
                      <a:endParaRPr lang="es-BO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8" marR="9298" marT="9298" marB="0" anchor="b">
                    <a:solidFill>
                      <a:srgbClr val="B19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Día</a:t>
                      </a:r>
                      <a:endParaRPr lang="es-BO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8" marR="9298" marT="9298" marB="0" anchor="b">
                    <a:solidFill>
                      <a:srgbClr val="B19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Mes</a:t>
                      </a:r>
                      <a:endParaRPr lang="es-BO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8" marR="9298" marT="9298" marB="0" anchor="b">
                    <a:solidFill>
                      <a:srgbClr val="B19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298" marR="9298" marT="9298" marB="0" anchor="b">
                    <a:solidFill>
                      <a:srgbClr val="B19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08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476"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BO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B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02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Panorámica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GESTOR CAPACITACION</dc:creator>
  <cp:lastModifiedBy>GESTOR CAPACITACION</cp:lastModifiedBy>
  <cp:revision>1</cp:revision>
  <dcterms:created xsi:type="dcterms:W3CDTF">2018-03-29T15:33:42Z</dcterms:created>
  <dcterms:modified xsi:type="dcterms:W3CDTF">2018-03-29T15:34:51Z</dcterms:modified>
</cp:coreProperties>
</file>