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2" r:id="rId7"/>
    <p:sldId id="266" r:id="rId8"/>
    <p:sldId id="263" r:id="rId9"/>
    <p:sldId id="264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5E9A1-16DD-4B05-9DDC-2B98CF3026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8CCEC8-EB32-428D-89B1-FDF2E4362FBE}">
      <dgm:prSet/>
      <dgm:spPr/>
      <dgm:t>
        <a:bodyPr/>
        <a:lstStyle/>
        <a:p>
          <a:r>
            <a:rPr lang="en-US"/>
            <a:t>Remove the 29 most unprofitable car models and add additional inventory to the 29 most profitable car models.</a:t>
          </a:r>
        </a:p>
      </dgm:t>
    </dgm:pt>
    <dgm:pt modelId="{4F236EA0-525E-4C32-9B48-A28D63BEDB01}" type="parTrans" cxnId="{4EDAACB7-B51C-475B-9C8C-EC964E11CF65}">
      <dgm:prSet/>
      <dgm:spPr/>
      <dgm:t>
        <a:bodyPr/>
        <a:lstStyle/>
        <a:p>
          <a:endParaRPr lang="en-US"/>
        </a:p>
      </dgm:t>
    </dgm:pt>
    <dgm:pt modelId="{8DEAB07E-A6A0-4260-8810-B26FF3A46BB0}" type="sibTrans" cxnId="{4EDAACB7-B51C-475B-9C8C-EC964E11CF65}">
      <dgm:prSet/>
      <dgm:spPr/>
      <dgm:t>
        <a:bodyPr/>
        <a:lstStyle/>
        <a:p>
          <a:endParaRPr lang="en-US"/>
        </a:p>
      </dgm:t>
    </dgm:pt>
    <dgm:pt modelId="{33A2FBF2-9D54-4EB7-AD81-5284E8D36607}">
      <dgm:prSet/>
      <dgm:spPr/>
      <dgm:t>
        <a:bodyPr/>
        <a:lstStyle/>
        <a:p>
          <a:r>
            <a:rPr lang="en-US"/>
            <a:t>Build one additional branch to each of the top 5 most profitable branch locations.</a:t>
          </a:r>
        </a:p>
      </dgm:t>
    </dgm:pt>
    <dgm:pt modelId="{FA6E5155-EEA0-433D-9535-EF350A3394E2}" type="parTrans" cxnId="{C036833F-9103-42B8-8BC4-6D38975802BC}">
      <dgm:prSet/>
      <dgm:spPr/>
      <dgm:t>
        <a:bodyPr/>
        <a:lstStyle/>
        <a:p>
          <a:endParaRPr lang="en-US"/>
        </a:p>
      </dgm:t>
    </dgm:pt>
    <dgm:pt modelId="{795328E8-3F5A-454A-B3E1-E28B33238186}" type="sibTrans" cxnId="{C036833F-9103-42B8-8BC4-6D38975802BC}">
      <dgm:prSet/>
      <dgm:spPr/>
      <dgm:t>
        <a:bodyPr/>
        <a:lstStyle/>
        <a:p>
          <a:endParaRPr lang="en-US"/>
        </a:p>
      </dgm:t>
    </dgm:pt>
    <dgm:pt modelId="{C41580A9-84A4-471D-B7F1-994895FAEE08}">
      <dgm:prSet/>
      <dgm:spPr/>
      <dgm:t>
        <a:bodyPr/>
        <a:lstStyle/>
        <a:p>
          <a:r>
            <a:rPr lang="en-US" dirty="0"/>
            <a:t>Increase the average price per day by $5 for all makes and models.</a:t>
          </a:r>
        </a:p>
      </dgm:t>
    </dgm:pt>
    <dgm:pt modelId="{E682AF03-F76C-47D1-8977-36C52A1B4A98}" type="parTrans" cxnId="{63DDA15D-4275-4BCD-8F19-E937A057E7D3}">
      <dgm:prSet/>
      <dgm:spPr/>
      <dgm:t>
        <a:bodyPr/>
        <a:lstStyle/>
        <a:p>
          <a:endParaRPr lang="en-US"/>
        </a:p>
      </dgm:t>
    </dgm:pt>
    <dgm:pt modelId="{B4C9A7C3-74EC-4345-A524-718C3B77E9AF}" type="sibTrans" cxnId="{63DDA15D-4275-4BCD-8F19-E937A057E7D3}">
      <dgm:prSet/>
      <dgm:spPr/>
      <dgm:t>
        <a:bodyPr/>
        <a:lstStyle/>
        <a:p>
          <a:endParaRPr lang="en-US"/>
        </a:p>
      </dgm:t>
    </dgm:pt>
    <dgm:pt modelId="{25C88850-CDD1-4DF8-B580-B7339F443DE2}" type="pres">
      <dgm:prSet presAssocID="{2255E9A1-16DD-4B05-9DDC-2B98CF30265C}" presName="root" presStyleCnt="0">
        <dgm:presLayoutVars>
          <dgm:dir/>
          <dgm:resizeHandles val="exact"/>
        </dgm:presLayoutVars>
      </dgm:prSet>
      <dgm:spPr/>
    </dgm:pt>
    <dgm:pt modelId="{3F463246-34CE-4AEC-8B0F-9C6F91F699FC}" type="pres">
      <dgm:prSet presAssocID="{C68CCEC8-EB32-428D-89B1-FDF2E4362FBE}" presName="compNode" presStyleCnt="0"/>
      <dgm:spPr/>
    </dgm:pt>
    <dgm:pt modelId="{3A8F8471-CE96-4305-980E-2D80A18A08A0}" type="pres">
      <dgm:prSet presAssocID="{C68CCEC8-EB32-428D-89B1-FDF2E4362FBE}" presName="bgRect" presStyleLbl="bgShp" presStyleIdx="0" presStyleCnt="3"/>
      <dgm:spPr/>
    </dgm:pt>
    <dgm:pt modelId="{AC91CB9E-6719-40A1-8F52-0FFE8821E0D8}" type="pres">
      <dgm:prSet presAssocID="{C68CCEC8-EB32-428D-89B1-FDF2E4362F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A3D15BB-E106-4699-A2A1-A1142DDDC730}" type="pres">
      <dgm:prSet presAssocID="{C68CCEC8-EB32-428D-89B1-FDF2E4362FBE}" presName="spaceRect" presStyleCnt="0"/>
      <dgm:spPr/>
    </dgm:pt>
    <dgm:pt modelId="{F6A6E029-C1E5-462B-8CB5-561DC6D514C4}" type="pres">
      <dgm:prSet presAssocID="{C68CCEC8-EB32-428D-89B1-FDF2E4362FBE}" presName="parTx" presStyleLbl="revTx" presStyleIdx="0" presStyleCnt="3">
        <dgm:presLayoutVars>
          <dgm:chMax val="0"/>
          <dgm:chPref val="0"/>
        </dgm:presLayoutVars>
      </dgm:prSet>
      <dgm:spPr/>
    </dgm:pt>
    <dgm:pt modelId="{6E5C5338-FE2C-4BBC-A500-F1075464F764}" type="pres">
      <dgm:prSet presAssocID="{8DEAB07E-A6A0-4260-8810-B26FF3A46BB0}" presName="sibTrans" presStyleCnt="0"/>
      <dgm:spPr/>
    </dgm:pt>
    <dgm:pt modelId="{97EAA28A-56D0-4CD2-A94B-F4699AF51FC8}" type="pres">
      <dgm:prSet presAssocID="{33A2FBF2-9D54-4EB7-AD81-5284E8D36607}" presName="compNode" presStyleCnt="0"/>
      <dgm:spPr/>
    </dgm:pt>
    <dgm:pt modelId="{8EB3C6B6-F0D9-4F67-AC8C-6ACBCCF4B271}" type="pres">
      <dgm:prSet presAssocID="{33A2FBF2-9D54-4EB7-AD81-5284E8D36607}" presName="bgRect" presStyleLbl="bgShp" presStyleIdx="1" presStyleCnt="3"/>
      <dgm:spPr/>
    </dgm:pt>
    <dgm:pt modelId="{F5A8941A-F549-452A-B80E-B42E8582D60D}" type="pres">
      <dgm:prSet presAssocID="{33A2FBF2-9D54-4EB7-AD81-5284E8D366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E560713E-5E5A-478F-A810-60AB63AD2F50}" type="pres">
      <dgm:prSet presAssocID="{33A2FBF2-9D54-4EB7-AD81-5284E8D36607}" presName="spaceRect" presStyleCnt="0"/>
      <dgm:spPr/>
    </dgm:pt>
    <dgm:pt modelId="{C7470AC0-1EA7-4C66-B695-20A906EE99C0}" type="pres">
      <dgm:prSet presAssocID="{33A2FBF2-9D54-4EB7-AD81-5284E8D36607}" presName="parTx" presStyleLbl="revTx" presStyleIdx="1" presStyleCnt="3">
        <dgm:presLayoutVars>
          <dgm:chMax val="0"/>
          <dgm:chPref val="0"/>
        </dgm:presLayoutVars>
      </dgm:prSet>
      <dgm:spPr/>
    </dgm:pt>
    <dgm:pt modelId="{7023E5DE-8873-4144-8132-D5ED36315883}" type="pres">
      <dgm:prSet presAssocID="{795328E8-3F5A-454A-B3E1-E28B33238186}" presName="sibTrans" presStyleCnt="0"/>
      <dgm:spPr/>
    </dgm:pt>
    <dgm:pt modelId="{4A8693FA-D514-4390-9F7F-BA911DBAF474}" type="pres">
      <dgm:prSet presAssocID="{C41580A9-84A4-471D-B7F1-994895FAEE08}" presName="compNode" presStyleCnt="0"/>
      <dgm:spPr/>
    </dgm:pt>
    <dgm:pt modelId="{79CE0526-15B8-4EA6-B1DD-34397875A4D5}" type="pres">
      <dgm:prSet presAssocID="{C41580A9-84A4-471D-B7F1-994895FAEE08}" presName="bgRect" presStyleLbl="bgShp" presStyleIdx="2" presStyleCnt="3"/>
      <dgm:spPr/>
    </dgm:pt>
    <dgm:pt modelId="{6F04E464-BF75-4C22-A9E2-4A2F60F5C579}" type="pres">
      <dgm:prSet presAssocID="{C41580A9-84A4-471D-B7F1-994895FAEE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4928B6C-9086-4D20-A2F9-6732E6CCC326}" type="pres">
      <dgm:prSet presAssocID="{C41580A9-84A4-471D-B7F1-994895FAEE08}" presName="spaceRect" presStyleCnt="0"/>
      <dgm:spPr/>
    </dgm:pt>
    <dgm:pt modelId="{FC84131B-559C-432F-ADB6-AEA8AD4A1054}" type="pres">
      <dgm:prSet presAssocID="{C41580A9-84A4-471D-B7F1-994895FAEE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36833F-9103-42B8-8BC4-6D38975802BC}" srcId="{2255E9A1-16DD-4B05-9DDC-2B98CF30265C}" destId="{33A2FBF2-9D54-4EB7-AD81-5284E8D36607}" srcOrd="1" destOrd="0" parTransId="{FA6E5155-EEA0-433D-9535-EF350A3394E2}" sibTransId="{795328E8-3F5A-454A-B3E1-E28B33238186}"/>
    <dgm:cxn modelId="{63DDA15D-4275-4BCD-8F19-E937A057E7D3}" srcId="{2255E9A1-16DD-4B05-9DDC-2B98CF30265C}" destId="{C41580A9-84A4-471D-B7F1-994895FAEE08}" srcOrd="2" destOrd="0" parTransId="{E682AF03-F76C-47D1-8977-36C52A1B4A98}" sibTransId="{B4C9A7C3-74EC-4345-A524-718C3B77E9AF}"/>
    <dgm:cxn modelId="{856E7174-2421-4EFE-A55E-D97E3C8B7C81}" type="presOf" srcId="{C41580A9-84A4-471D-B7F1-994895FAEE08}" destId="{FC84131B-559C-432F-ADB6-AEA8AD4A1054}" srcOrd="0" destOrd="0" presId="urn:microsoft.com/office/officeart/2018/2/layout/IconVerticalSolidList"/>
    <dgm:cxn modelId="{B0269693-4766-47E7-A095-71FD0F3A0E65}" type="presOf" srcId="{33A2FBF2-9D54-4EB7-AD81-5284E8D36607}" destId="{C7470AC0-1EA7-4C66-B695-20A906EE99C0}" srcOrd="0" destOrd="0" presId="urn:microsoft.com/office/officeart/2018/2/layout/IconVerticalSolidList"/>
    <dgm:cxn modelId="{5B129DA6-905A-4DB6-9588-E5D7EF5AA8B0}" type="presOf" srcId="{2255E9A1-16DD-4B05-9DDC-2B98CF30265C}" destId="{25C88850-CDD1-4DF8-B580-B7339F443DE2}" srcOrd="0" destOrd="0" presId="urn:microsoft.com/office/officeart/2018/2/layout/IconVerticalSolidList"/>
    <dgm:cxn modelId="{B065CCAD-30D2-4C8B-8B30-ECE60F9050AC}" type="presOf" srcId="{C68CCEC8-EB32-428D-89B1-FDF2E4362FBE}" destId="{F6A6E029-C1E5-462B-8CB5-561DC6D514C4}" srcOrd="0" destOrd="0" presId="urn:microsoft.com/office/officeart/2018/2/layout/IconVerticalSolidList"/>
    <dgm:cxn modelId="{4EDAACB7-B51C-475B-9C8C-EC964E11CF65}" srcId="{2255E9A1-16DD-4B05-9DDC-2B98CF30265C}" destId="{C68CCEC8-EB32-428D-89B1-FDF2E4362FBE}" srcOrd="0" destOrd="0" parTransId="{4F236EA0-525E-4C32-9B48-A28D63BEDB01}" sibTransId="{8DEAB07E-A6A0-4260-8810-B26FF3A46BB0}"/>
    <dgm:cxn modelId="{49F1940C-7E90-45CB-9DE7-7DC72CA93439}" type="presParOf" srcId="{25C88850-CDD1-4DF8-B580-B7339F443DE2}" destId="{3F463246-34CE-4AEC-8B0F-9C6F91F699FC}" srcOrd="0" destOrd="0" presId="urn:microsoft.com/office/officeart/2018/2/layout/IconVerticalSolidList"/>
    <dgm:cxn modelId="{F4D8D0CF-CC3D-4AD1-9831-B4EB6F354972}" type="presParOf" srcId="{3F463246-34CE-4AEC-8B0F-9C6F91F699FC}" destId="{3A8F8471-CE96-4305-980E-2D80A18A08A0}" srcOrd="0" destOrd="0" presId="urn:microsoft.com/office/officeart/2018/2/layout/IconVerticalSolidList"/>
    <dgm:cxn modelId="{4DEA7E9B-AA0F-4984-9CB6-16327E377EB9}" type="presParOf" srcId="{3F463246-34CE-4AEC-8B0F-9C6F91F699FC}" destId="{AC91CB9E-6719-40A1-8F52-0FFE8821E0D8}" srcOrd="1" destOrd="0" presId="urn:microsoft.com/office/officeart/2018/2/layout/IconVerticalSolidList"/>
    <dgm:cxn modelId="{1382D824-96CB-4177-B37D-4FF8A44B29F2}" type="presParOf" srcId="{3F463246-34CE-4AEC-8B0F-9C6F91F699FC}" destId="{6A3D15BB-E106-4699-A2A1-A1142DDDC730}" srcOrd="2" destOrd="0" presId="urn:microsoft.com/office/officeart/2018/2/layout/IconVerticalSolidList"/>
    <dgm:cxn modelId="{08C714AB-EF06-41BB-B61B-ACB116DAE431}" type="presParOf" srcId="{3F463246-34CE-4AEC-8B0F-9C6F91F699FC}" destId="{F6A6E029-C1E5-462B-8CB5-561DC6D514C4}" srcOrd="3" destOrd="0" presId="urn:microsoft.com/office/officeart/2018/2/layout/IconVerticalSolidList"/>
    <dgm:cxn modelId="{27C9F4BF-4368-48F1-A5C1-70D931CA48F4}" type="presParOf" srcId="{25C88850-CDD1-4DF8-B580-B7339F443DE2}" destId="{6E5C5338-FE2C-4BBC-A500-F1075464F764}" srcOrd="1" destOrd="0" presId="urn:microsoft.com/office/officeart/2018/2/layout/IconVerticalSolidList"/>
    <dgm:cxn modelId="{403AC1B7-D9EC-4947-BBC4-66837C3A81AD}" type="presParOf" srcId="{25C88850-CDD1-4DF8-B580-B7339F443DE2}" destId="{97EAA28A-56D0-4CD2-A94B-F4699AF51FC8}" srcOrd="2" destOrd="0" presId="urn:microsoft.com/office/officeart/2018/2/layout/IconVerticalSolidList"/>
    <dgm:cxn modelId="{B652E5FF-A4F8-40C1-AE4E-3DBF3F038438}" type="presParOf" srcId="{97EAA28A-56D0-4CD2-A94B-F4699AF51FC8}" destId="{8EB3C6B6-F0D9-4F67-AC8C-6ACBCCF4B271}" srcOrd="0" destOrd="0" presId="urn:microsoft.com/office/officeart/2018/2/layout/IconVerticalSolidList"/>
    <dgm:cxn modelId="{0EFB7C30-79A0-4ADE-8487-57D2B1F83B02}" type="presParOf" srcId="{97EAA28A-56D0-4CD2-A94B-F4699AF51FC8}" destId="{F5A8941A-F549-452A-B80E-B42E8582D60D}" srcOrd="1" destOrd="0" presId="urn:microsoft.com/office/officeart/2018/2/layout/IconVerticalSolidList"/>
    <dgm:cxn modelId="{B953B8D4-1256-40C8-8778-9BE4DBEDFF73}" type="presParOf" srcId="{97EAA28A-56D0-4CD2-A94B-F4699AF51FC8}" destId="{E560713E-5E5A-478F-A810-60AB63AD2F50}" srcOrd="2" destOrd="0" presId="urn:microsoft.com/office/officeart/2018/2/layout/IconVerticalSolidList"/>
    <dgm:cxn modelId="{D02BB284-195C-4B9C-ADB6-6E9BE5579DFC}" type="presParOf" srcId="{97EAA28A-56D0-4CD2-A94B-F4699AF51FC8}" destId="{C7470AC0-1EA7-4C66-B695-20A906EE99C0}" srcOrd="3" destOrd="0" presId="urn:microsoft.com/office/officeart/2018/2/layout/IconVerticalSolidList"/>
    <dgm:cxn modelId="{C0423DA3-1FC7-4475-8212-89AB227BA0ED}" type="presParOf" srcId="{25C88850-CDD1-4DF8-B580-B7339F443DE2}" destId="{7023E5DE-8873-4144-8132-D5ED36315883}" srcOrd="3" destOrd="0" presId="urn:microsoft.com/office/officeart/2018/2/layout/IconVerticalSolidList"/>
    <dgm:cxn modelId="{8ACD9101-90CB-4AA1-8E48-A94DD8CED33F}" type="presParOf" srcId="{25C88850-CDD1-4DF8-B580-B7339F443DE2}" destId="{4A8693FA-D514-4390-9F7F-BA911DBAF474}" srcOrd="4" destOrd="0" presId="urn:microsoft.com/office/officeart/2018/2/layout/IconVerticalSolidList"/>
    <dgm:cxn modelId="{4755C6DD-86E7-4ACF-B466-91F6A438D4B4}" type="presParOf" srcId="{4A8693FA-D514-4390-9F7F-BA911DBAF474}" destId="{79CE0526-15B8-4EA6-B1DD-34397875A4D5}" srcOrd="0" destOrd="0" presId="urn:microsoft.com/office/officeart/2018/2/layout/IconVerticalSolidList"/>
    <dgm:cxn modelId="{7F4F5725-3F5F-4082-A82B-5E02F85876C0}" type="presParOf" srcId="{4A8693FA-D514-4390-9F7F-BA911DBAF474}" destId="{6F04E464-BF75-4C22-A9E2-4A2F60F5C579}" srcOrd="1" destOrd="0" presId="urn:microsoft.com/office/officeart/2018/2/layout/IconVerticalSolidList"/>
    <dgm:cxn modelId="{CA9FC673-AE7B-42FC-91C0-FAFFBA491A01}" type="presParOf" srcId="{4A8693FA-D514-4390-9F7F-BA911DBAF474}" destId="{D4928B6C-9086-4D20-A2F9-6732E6CCC326}" srcOrd="2" destOrd="0" presId="urn:microsoft.com/office/officeart/2018/2/layout/IconVerticalSolidList"/>
    <dgm:cxn modelId="{60EA68DD-706B-468E-B2F4-45BC37A2AB28}" type="presParOf" srcId="{4A8693FA-D514-4390-9F7F-BA911DBAF474}" destId="{FC84131B-559C-432F-ADB6-AEA8AD4A10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F8471-CE96-4305-980E-2D80A18A08A0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CB9E-6719-40A1-8F52-0FFE8821E0D8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6E029-C1E5-462B-8CB5-561DC6D514C4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Remove the 29 most unprofitable car models and add additional inventory to the 29 most profitable car models.</a:t>
          </a:r>
        </a:p>
      </dsp:txBody>
      <dsp:txXfrm>
        <a:off x="1666563" y="616"/>
        <a:ext cx="5243823" cy="1442911"/>
      </dsp:txXfrm>
    </dsp:sp>
    <dsp:sp modelId="{8EB3C6B6-F0D9-4F67-AC8C-6ACBCCF4B271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8941A-F549-452A-B80E-B42E8582D60D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70AC0-1EA7-4C66-B695-20A906EE99C0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 one additional branch to each of the top 5 most profitable branch locations.</a:t>
          </a:r>
        </a:p>
      </dsp:txBody>
      <dsp:txXfrm>
        <a:off x="1666563" y="1804256"/>
        <a:ext cx="5243823" cy="1442911"/>
      </dsp:txXfrm>
    </dsp:sp>
    <dsp:sp modelId="{79CE0526-15B8-4EA6-B1DD-34397875A4D5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4E464-BF75-4C22-A9E2-4A2F60F5C579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4131B-559C-432F-ADB6-AEA8AD4A1054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Increase the average price per day by $5 for all makes and models.</a:t>
          </a:r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FA760-7489-4F46-855F-08E0999726C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6F830-6B44-422A-B94E-BF24555B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Galveston,</a:t>
            </a:r>
            <a:r>
              <a:rPr lang="it-IT"/>
              <a:t> </a:t>
            </a:r>
            <a:r>
              <a:rPr lang="it-IT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Tampa,</a:t>
            </a:r>
            <a:r>
              <a:rPr lang="it-IT"/>
              <a:t> </a:t>
            </a:r>
            <a:r>
              <a:rPr lang="it-IT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Atlanta,</a:t>
            </a:r>
            <a:r>
              <a:rPr lang="it-IT"/>
              <a:t> </a:t>
            </a:r>
            <a:r>
              <a:rPr lang="it-IT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San Antonio,</a:t>
            </a:r>
            <a:r>
              <a:rPr lang="it-IT"/>
              <a:t> </a:t>
            </a:r>
            <a:r>
              <a:rPr lang="it-IT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Fort Worth</a:t>
            </a:r>
            <a:r>
              <a:rPr lang="it-IT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6F830-6B44-422A-B94E-BF24555BCC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4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2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9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2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3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4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9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9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4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6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7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reakingbad.wikia.com/wiki/Lariat_Rent-A-Ca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A08D23-6DCB-46B7-94CF-129A2C3B7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97562" y="587389"/>
            <a:ext cx="7996875" cy="36185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5B916-B59C-41C4-9830-D1AF4476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2019 Strategic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3617B-631C-4CD3-80B0-5A9D117FE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By: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Richard </a:t>
            </a:r>
            <a:r>
              <a:rPr lang="en-US" sz="1800" dirty="0" err="1">
                <a:solidFill>
                  <a:srgbClr val="FFFFFF"/>
                </a:solidFill>
              </a:rPr>
              <a:t>hoffman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86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1D944-1EA4-4A34-A390-18B3512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Strategy Combined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3AFB-0063-4DE0-80E7-D9E42221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Increase inventory, build additional branches, and increase average price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286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15838E-A9B2-4738-A326-67EBC9CD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14" y="643467"/>
            <a:ext cx="844137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4BBB0-E94F-4B41-9B77-34419515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Recommendations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4678C1-939C-49EC-BD6F-3B5ED4788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074233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01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26AFE-CE5D-487D-A208-B645223A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01B00F-1649-42E5-89C3-67124DD3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82457"/>
            <a:ext cx="10925101" cy="4605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39ADB8-4F4C-43B8-B57B-898366F7F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" r="2" b="2"/>
          <a:stretch/>
        </p:blipFill>
        <p:spPr>
          <a:xfrm>
            <a:off x="290498" y="810331"/>
            <a:ext cx="5114863" cy="3933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E5C51-FB93-43FC-A966-BE90644D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50" y="1186535"/>
            <a:ext cx="5946644" cy="3557703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83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BF270-D261-4CB6-A1C6-01824AC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900" dirty="0">
                <a:solidFill>
                  <a:srgbClr val="FFFFFF"/>
                </a:solidFill>
              </a:rPr>
              <a:t> 3 Strategies to Improve Performance in 2019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644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1D944-1EA4-4A34-A390-18B3512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Strategy 1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3AFB-0063-4DE0-80E7-D9E42221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Remove the 29 most unprofitable car models and add additional inventory to the 29 most profitable car models.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34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E093EB-49A6-412E-BB20-04888A8D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00" y="643467"/>
            <a:ext cx="840399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0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1D944-1EA4-4A34-A390-18B3512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Strategy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3AFB-0063-4DE0-80E7-D9E42221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Build one additional branch to each of the top 5 most profitable branch locations.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459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682482-8A5A-4CEB-8415-423D71DE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14" y="643467"/>
            <a:ext cx="844137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8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1D944-1EA4-4A34-A390-18B3512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Strategy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3AFB-0063-4DE0-80E7-D9E42221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Increase the average price per day by $5 for all makes and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797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CDF6DF-2055-438A-BA15-0474CBB70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14" y="643467"/>
            <a:ext cx="844137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46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148</Words>
  <Application>Microsoft Office PowerPoint</Application>
  <PresentationFormat>Widescreen</PresentationFormat>
  <Paragraphs>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Univers</vt:lpstr>
      <vt:lpstr>Univers Condensed</vt:lpstr>
      <vt:lpstr>RetrospectVTI</vt:lpstr>
      <vt:lpstr>2019 Strategic   Recommendations</vt:lpstr>
      <vt:lpstr> </vt:lpstr>
      <vt:lpstr> 3 Strategies to Improve Performance in 2019</vt:lpstr>
      <vt:lpstr>Strategy 1</vt:lpstr>
      <vt:lpstr>PowerPoint Presentation</vt:lpstr>
      <vt:lpstr>Strategy 2</vt:lpstr>
      <vt:lpstr>PowerPoint Presentation</vt:lpstr>
      <vt:lpstr>Strategy 3</vt:lpstr>
      <vt:lpstr>PowerPoint Presentation</vt:lpstr>
      <vt:lpstr>Strategy Combined</vt:lpstr>
      <vt:lpstr>PowerPoint Presentation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Strategic   Recommendations</dc:title>
  <dc:creator>Richard Hoffman</dc:creator>
  <cp:lastModifiedBy>Richard Hoffman</cp:lastModifiedBy>
  <cp:revision>4</cp:revision>
  <dcterms:created xsi:type="dcterms:W3CDTF">2020-09-07T19:52:55Z</dcterms:created>
  <dcterms:modified xsi:type="dcterms:W3CDTF">2020-09-12T14:16:32Z</dcterms:modified>
</cp:coreProperties>
</file>