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94660"/>
  </p:normalViewPr>
  <p:slideViewPr>
    <p:cSldViewPr snapToGrid="0">
      <p:cViewPr varScale="1">
        <p:scale>
          <a:sx n="41" d="100"/>
          <a:sy n="41" d="100"/>
        </p:scale>
        <p:origin x="55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E4E6-7E5F-4590-9F48-9401A2CA7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FAUREL GEMA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C168E-F4C4-47F1-B129-6272F33A0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IBM DATA  SCIENCE PROFFESIONAL CERTIFICATION</a:t>
            </a:r>
          </a:p>
        </p:txBody>
      </p:sp>
    </p:spTree>
    <p:extLst>
      <p:ext uri="{BB962C8B-B14F-4D97-AF65-F5344CB8AC3E}">
        <p14:creationId xmlns:p14="http://schemas.microsoft.com/office/powerpoint/2010/main" val="401251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EC21-C905-493B-96BB-27573A08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Sample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BC613B-0DFB-4C88-B83D-6C0F5EB4F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62" t="14505" r="4461" b="16308"/>
          <a:stretch/>
        </p:blipFill>
        <p:spPr>
          <a:xfrm>
            <a:off x="680321" y="1948981"/>
            <a:ext cx="9800492" cy="4454768"/>
          </a:xfrm>
        </p:spPr>
      </p:pic>
    </p:spTree>
    <p:extLst>
      <p:ext uri="{BB962C8B-B14F-4D97-AF65-F5344CB8AC3E}">
        <p14:creationId xmlns:p14="http://schemas.microsoft.com/office/powerpoint/2010/main" val="94963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A5A1-E81A-427B-99DE-A6A0210B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D" b="1" dirty="0"/>
            </a:br>
            <a:r>
              <a:rPr lang="en-ID" b="1" dirty="0"/>
              <a:t>Collecting Population per </a:t>
            </a:r>
            <a:r>
              <a:rPr lang="en-ID" b="1" dirty="0" err="1"/>
              <a:t>neighborhood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060DF3-65B8-4D90-BE58-0E4DE04C2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19" t="30348" r="54420" b="39616"/>
          <a:stretch/>
        </p:blipFill>
        <p:spPr>
          <a:xfrm>
            <a:off x="1430214" y="1965000"/>
            <a:ext cx="9158984" cy="4139772"/>
          </a:xfrm>
        </p:spPr>
      </p:pic>
    </p:spTree>
    <p:extLst>
      <p:ext uri="{BB962C8B-B14F-4D97-AF65-F5344CB8AC3E}">
        <p14:creationId xmlns:p14="http://schemas.microsoft.com/office/powerpoint/2010/main" val="301139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AC89-93D0-4A22-971D-0905FA67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Populating the dataset with the data (In Progress)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FDD71E-6014-4889-BE7E-99077BD4E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434" t="8036" r="47827" b="13134"/>
          <a:stretch/>
        </p:blipFill>
        <p:spPr>
          <a:xfrm>
            <a:off x="1897818" y="2039814"/>
            <a:ext cx="3118338" cy="48181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FA179A-6E05-48E8-AEBD-BCB34E773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77" t="9929" r="48846" b="10964"/>
          <a:stretch/>
        </p:blipFill>
        <p:spPr>
          <a:xfrm>
            <a:off x="5837676" y="2039814"/>
            <a:ext cx="2972433" cy="48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619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</TotalTime>
  <Words>25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FAUREL GEMA</vt:lpstr>
      <vt:lpstr>Data Sample</vt:lpstr>
      <vt:lpstr> Collecting Population per neighborhood</vt:lpstr>
      <vt:lpstr> Populating the dataset with the data (In Progress)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FAUREL GEMA</dc:title>
  <dc:creator>AREL SUMIARSA</dc:creator>
  <cp:lastModifiedBy>AREL SUMIARSA</cp:lastModifiedBy>
  <cp:revision>1</cp:revision>
  <dcterms:created xsi:type="dcterms:W3CDTF">2020-07-17T07:28:10Z</dcterms:created>
  <dcterms:modified xsi:type="dcterms:W3CDTF">2020-07-17T07:34:38Z</dcterms:modified>
</cp:coreProperties>
</file>