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ae2f9f07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1ae2f9f07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ae2f9f07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ae2f9f07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ae2f9f07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ae2f9f07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ae2f9f07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ae2f9f07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Database and Table Catalog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Faurel Gema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Tabel m_songs 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2242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Tabel ini untuk menyimpan katalog lagu dan code yang diambil dan dibersihkan dari googlesheet, lalu dijadikan parameter untuk pencarian metadata dari platform seperti spotify dan youtube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49252" l="35719" r="26107" t="15087"/>
          <a:stretch/>
        </p:blipFill>
        <p:spPr>
          <a:xfrm>
            <a:off x="2103072" y="2121475"/>
            <a:ext cx="4471426" cy="26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Tabel </a:t>
            </a:r>
            <a:r>
              <a:rPr lang="id"/>
              <a:t>library_music_spotify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Tabel untuk menyimpan hasil dari api spotify. PK nya adalah isrc dan spotify_track_id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50000" l="37836" r="10665" t="17511"/>
          <a:stretch/>
        </p:blipFill>
        <p:spPr>
          <a:xfrm>
            <a:off x="416025" y="2162550"/>
            <a:ext cx="5266973" cy="20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49355" l="65480" r="4686" t="17312"/>
          <a:stretch/>
        </p:blipFill>
        <p:spPr>
          <a:xfrm>
            <a:off x="5683000" y="2162550"/>
            <a:ext cx="2973797" cy="20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Tabel </a:t>
            </a:r>
            <a:r>
              <a:rPr lang="id"/>
              <a:t>library_music_youtube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Tabel untuk menyimpan hasil dari api youtube. PK nya video id dan channel_id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68887" l="37834" r="8832" t="17512"/>
          <a:stretch/>
        </p:blipFill>
        <p:spPr>
          <a:xfrm>
            <a:off x="416050" y="2052825"/>
            <a:ext cx="5335776" cy="85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68917" l="73314" r="4685" t="17810"/>
          <a:stretch/>
        </p:blipFill>
        <p:spPr>
          <a:xfrm>
            <a:off x="5751825" y="2052825"/>
            <a:ext cx="2255400" cy="85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Tabel media_warehouse_raw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Tabel untuk menyimpan hasil join antara musik dan video berdasarkan code dari tabel master m_songs . PK nya adalah Code, video_id dan spotify_track_id 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71617" l="37498" r="10585" t="16977"/>
          <a:stretch/>
        </p:blipFill>
        <p:spPr>
          <a:xfrm>
            <a:off x="0" y="2152700"/>
            <a:ext cx="4540123" cy="6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72383" l="37813" r="7017" t="17810"/>
          <a:stretch/>
        </p:blipFill>
        <p:spPr>
          <a:xfrm>
            <a:off x="4540125" y="2212225"/>
            <a:ext cx="4540123" cy="50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5">
            <a:alphaModFix/>
          </a:blip>
          <a:srcRect b="71400" l="62467" r="5864" t="18793"/>
          <a:stretch/>
        </p:blipFill>
        <p:spPr>
          <a:xfrm>
            <a:off x="6364475" y="2792775"/>
            <a:ext cx="2606050" cy="50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