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48DB16-A2C3-427B-8856-93D72E4F0E2C}" type="datetimeFigureOut">
              <a:rPr lang="es-UY" smtClean="0"/>
              <a:t>26/7/2023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6F1893-5C71-4145-86C4-51368705D317}" type="slidenum">
              <a:rPr lang="es-UY" smtClean="0"/>
              <a:t>‹Nº›</a:t>
            </a:fld>
            <a:endParaRPr lang="es-U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"/>
            <a:ext cx="9144000" cy="6797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9600" y="60960"/>
            <a:ext cx="8763000" cy="1371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Metodología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de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Kanban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.</a:t>
            </a:r>
            <a:endParaRPr lang="es-UY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Pros</a:t>
            </a:r>
            <a:endParaRPr lang="es-U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1- Visualización </a:t>
            </a:r>
            <a:r>
              <a:rPr lang="es-ES" dirty="0"/>
              <a:t>clara de flujo de trabajo. 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2- </a:t>
            </a:r>
            <a:r>
              <a:rPr lang="es-ES" dirty="0"/>
              <a:t>Flexibilidad y </a:t>
            </a:r>
            <a:r>
              <a:rPr lang="es-ES" dirty="0" smtClean="0"/>
              <a:t>adaptabilidad.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3- </a:t>
            </a:r>
            <a:r>
              <a:rPr lang="es-ES" dirty="0"/>
              <a:t>identidad </a:t>
            </a:r>
            <a:r>
              <a:rPr lang="es-ES" dirty="0" smtClean="0"/>
              <a:t>rápida </a:t>
            </a:r>
            <a:r>
              <a:rPr lang="es-ES" dirty="0"/>
              <a:t>de cuellos de </a:t>
            </a:r>
            <a:r>
              <a:rPr lang="es-ES" dirty="0" smtClean="0"/>
              <a:t>botella.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4- Enfoque </a:t>
            </a:r>
            <a:r>
              <a:rPr lang="es-ES" dirty="0"/>
              <a:t>en la entrega </a:t>
            </a:r>
            <a:r>
              <a:rPr lang="es-ES" dirty="0" smtClean="0"/>
              <a:t>continua.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5- Reducción </a:t>
            </a:r>
            <a:r>
              <a:rPr lang="es-ES" dirty="0"/>
              <a:t>de </a:t>
            </a:r>
            <a:r>
              <a:rPr lang="es-ES" dirty="0" smtClean="0"/>
              <a:t>desperdicios.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6- </a:t>
            </a:r>
            <a:r>
              <a:rPr lang="es-ES" dirty="0"/>
              <a:t>Fomenta la </a:t>
            </a:r>
            <a:r>
              <a:rPr lang="es-ES" dirty="0" smtClean="0"/>
              <a:t>colaboración.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420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Contras</a:t>
            </a:r>
            <a:endParaRPr lang="es-U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Requiere autodisciplina.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Menos </a:t>
            </a:r>
            <a:r>
              <a:rPr lang="es-ES" dirty="0"/>
              <a:t>adecuado para proyectos complejos </a:t>
            </a:r>
            <a:r>
              <a:rPr lang="es-ES" dirty="0" smtClean="0"/>
              <a:t>.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No </a:t>
            </a:r>
            <a:r>
              <a:rPr lang="es-ES" dirty="0"/>
              <a:t>es adecuado para todo tipo de </a:t>
            </a:r>
            <a:r>
              <a:rPr lang="es-ES" dirty="0" smtClean="0"/>
              <a:t>equipos.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Puede </a:t>
            </a:r>
            <a:r>
              <a:rPr lang="es-ES" dirty="0"/>
              <a:t>haber resistencia al </a:t>
            </a:r>
            <a:r>
              <a:rPr lang="es-ES" dirty="0" smtClean="0"/>
              <a:t>cambio.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 Menos énfasis </a:t>
            </a:r>
            <a:r>
              <a:rPr lang="es-ES" dirty="0"/>
              <a:t>en la </a:t>
            </a:r>
            <a:r>
              <a:rPr lang="es-ES" dirty="0" smtClean="0"/>
              <a:t>planificación.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076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066800"/>
          </a:xfrm>
        </p:spPr>
        <p:txBody>
          <a:bodyPr/>
          <a:lstStyle/>
          <a:p>
            <a:pPr algn="ctr"/>
            <a:r>
              <a:rPr lang="es-E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Fin…</a:t>
            </a:r>
            <a:endParaRPr lang="es-U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212336"/>
          </a:xfrm>
        </p:spPr>
        <p:txBody>
          <a:bodyPr/>
          <a:lstStyle/>
          <a:p>
            <a:pPr marL="109728" indent="0" algn="ctr">
              <a:buNone/>
            </a:pPr>
            <a:r>
              <a:rPr lang="es-ES" sz="3600" dirty="0" smtClean="0">
                <a:latin typeface="Arial Rounded MT Bold" pitchFamily="34" charset="0"/>
              </a:rPr>
              <a:t> Integrantes:</a:t>
            </a:r>
          </a:p>
          <a:p>
            <a:pPr marL="109728" indent="0" algn="ctr">
              <a:buNone/>
            </a:pPr>
            <a:endParaRPr lang="es-ES" sz="2800" dirty="0" smtClean="0"/>
          </a:p>
          <a:p>
            <a:r>
              <a:rPr lang="es-ES" sz="2800" dirty="0" smtClean="0"/>
              <a:t>Facundo Di Paulo.</a:t>
            </a:r>
          </a:p>
          <a:p>
            <a:r>
              <a:rPr lang="es-ES" sz="2800" dirty="0" smtClean="0"/>
              <a:t>Faustino Santos.</a:t>
            </a:r>
          </a:p>
          <a:p>
            <a:r>
              <a:rPr lang="es-ES" sz="2800" dirty="0" err="1" smtClean="0"/>
              <a:t>Roman</a:t>
            </a:r>
            <a:r>
              <a:rPr lang="es-ES" sz="2800" dirty="0" smtClean="0"/>
              <a:t> </a:t>
            </a:r>
            <a:r>
              <a:rPr lang="es-ES" sz="2800" dirty="0" err="1" smtClean="0"/>
              <a:t>Monfort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Gustavo </a:t>
            </a:r>
            <a:r>
              <a:rPr lang="es-ES" sz="2800" dirty="0" err="1" smtClean="0"/>
              <a:t>Figuerido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Virginia Nogueira.</a:t>
            </a:r>
          </a:p>
          <a:p>
            <a:pPr marL="109728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08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UY" dirty="0"/>
              <a:t>El término "</a:t>
            </a:r>
            <a:r>
              <a:rPr lang="es-UY" dirty="0" err="1"/>
              <a:t>Kanban</a:t>
            </a:r>
            <a:r>
              <a:rPr lang="es-UY" dirty="0"/>
              <a:t>" proviene del japonés y significa "tarjeta" o "tablero visual". Se basa en la visualización del trabajo, el seguimiento del flujo y la mejora continua.</a:t>
            </a:r>
            <a:br>
              <a:rPr lang="es-UY" dirty="0"/>
            </a:br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67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¿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Qué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?</a:t>
            </a:r>
            <a:endParaRPr lang="es-U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281940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UY" dirty="0"/>
              <a:t>La metodología </a:t>
            </a:r>
            <a:r>
              <a:rPr lang="es-UY" dirty="0" err="1"/>
              <a:t>Kanban</a:t>
            </a:r>
            <a:r>
              <a:rPr lang="es-UY" dirty="0"/>
              <a:t> es un enfoque ágil para la gestión y mejora de procesos que se originó en Toyota en los años 40.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349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>
                <a:latin typeface="Arial Rounded MT Bold" pitchFamily="34" charset="0"/>
              </a:rPr>
              <a:t>¿ </a:t>
            </a:r>
            <a:r>
              <a:rPr lang="es-ES" dirty="0" smtClean="0">
                <a:latin typeface="Arial Rounded MT Bold" pitchFamily="34" charset="0"/>
              </a:rPr>
              <a:t>Para qué sirve?</a:t>
            </a:r>
            <a:endParaRPr lang="es-UY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Mejora la </a:t>
            </a:r>
            <a:r>
              <a:rPr lang="es-UY" dirty="0"/>
              <a:t>eficiencia y la productividad de los equipos y organizaciones. 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Su </a:t>
            </a:r>
            <a:r>
              <a:rPr lang="es-UY" dirty="0"/>
              <a:t>objetivo es optimizar el flujo de trabajo y reducir el tiempo de entrega de productos o </a:t>
            </a:r>
            <a:r>
              <a:rPr lang="es-UY" dirty="0" smtClean="0"/>
              <a:t>servicios.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115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Características</a:t>
            </a:r>
            <a:endParaRPr lang="es-UY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3251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Mover </a:t>
            </a:r>
            <a:r>
              <a:rPr lang="es-ES" dirty="0"/>
              <a:t>tarjetas dentro de una lista o trasladar de una </a:t>
            </a:r>
            <a:r>
              <a:rPr lang="es-ES" dirty="0" smtClean="0"/>
              <a:t>  lista </a:t>
            </a:r>
            <a:r>
              <a:rPr lang="es-ES" dirty="0"/>
              <a:t>a otra.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Asignar </a:t>
            </a:r>
            <a:r>
              <a:rPr lang="es-ES" dirty="0"/>
              <a:t>personas a tarjetas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Añadir </a:t>
            </a:r>
            <a:r>
              <a:rPr lang="es-ES" dirty="0"/>
              <a:t>notas y comentarios en las tarjetas.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Incluir </a:t>
            </a:r>
            <a:r>
              <a:rPr lang="es-ES" dirty="0"/>
              <a:t>listas de control.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Establecer límites para el avance del proyecto</a:t>
            </a:r>
          </a:p>
          <a:p>
            <a:endParaRPr lang="es-ES" dirty="0" smtClean="0"/>
          </a:p>
          <a:p>
            <a:r>
              <a:rPr lang="es-ES" dirty="0" smtClean="0"/>
              <a:t>Etiquetado de tarjetas</a:t>
            </a:r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105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990600"/>
            <a:ext cx="9144000" cy="58674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4127" y="-79248"/>
            <a:ext cx="8229600" cy="1069848"/>
          </a:xfrm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Etapas</a:t>
            </a:r>
            <a:endParaRPr lang="es-U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s-UY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¿</a:t>
            </a:r>
            <a:r>
              <a:rPr lang="es-ES" dirty="0" smtClean="0">
                <a:latin typeface="Arial Rounded MT Bold" pitchFamily="34" charset="0"/>
              </a:rPr>
              <a:t>Qué hacer?</a:t>
            </a:r>
            <a:endParaRPr lang="es-UY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Esta </a:t>
            </a:r>
            <a:r>
              <a:rPr lang="es-ES" dirty="0"/>
              <a:t>es la primera etapa del flujo de trabajo y representa las tareas o elementos que están planificados para ser realizados, pero aún no han comenzado. 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smtClean="0"/>
              <a:t>En </a:t>
            </a:r>
            <a:r>
              <a:rPr lang="es-ES" dirty="0"/>
              <a:t>esta columna, se encuentran todas las tarjetas </a:t>
            </a:r>
            <a:r>
              <a:rPr lang="es-ES" dirty="0" smtClean="0"/>
              <a:t> que </a:t>
            </a:r>
            <a:r>
              <a:rPr lang="es-ES" dirty="0"/>
              <a:t>representan las tareas pendientes o por hacer.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206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Haciendo</a:t>
            </a:r>
            <a:endParaRPr lang="es-UY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s-UY" dirty="0" smtClean="0"/>
              <a:t>Una </a:t>
            </a:r>
            <a:r>
              <a:rPr lang="es-UY" dirty="0"/>
              <a:t>vez que un miembro del equipo ha decidido trabajar en una tarea específica, se mueve la tarjeta que representa esa tarea a la columna "Haciendo". Esta etapa indica que la tarea está en progreso y que alguien está trabajando activamente en ella.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5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 Rounded MT Bold" pitchFamily="34" charset="0"/>
              </a:rPr>
              <a:t>Hecho</a:t>
            </a:r>
            <a:endParaRPr lang="es-UY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s-UY" dirty="0" smtClean="0"/>
              <a:t>Cuando </a:t>
            </a:r>
            <a:r>
              <a:rPr lang="es-UY" dirty="0"/>
              <a:t>una tarea se completa, la tarjeta correspondiente se mueve a la columna "Hecho". Esta etapa representa que la tarea ha sido terminada y está lista para ser entregada o revisada, según el caso.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616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</TotalTime>
  <Words>376</Words>
  <Application>Microsoft Office PowerPoint</Application>
  <PresentationFormat>Presentación en pantalla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Técnico</vt:lpstr>
      <vt:lpstr>Metodología de Kanban.</vt:lpstr>
      <vt:lpstr>Presentación de PowerPoint</vt:lpstr>
      <vt:lpstr>¿Qué es?</vt:lpstr>
      <vt:lpstr>¿ Para qué sirve?</vt:lpstr>
      <vt:lpstr>Características</vt:lpstr>
      <vt:lpstr>Etapas</vt:lpstr>
      <vt:lpstr>¿Qué hacer?</vt:lpstr>
      <vt:lpstr>Haciendo</vt:lpstr>
      <vt:lpstr>Hecho</vt:lpstr>
      <vt:lpstr>Pros</vt:lpstr>
      <vt:lpstr>Contras</vt:lpstr>
      <vt:lpstr>Fin…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Kanban.</dc:title>
  <dc:creator>virginia nogueira</dc:creator>
  <cp:lastModifiedBy>virginia nogueira</cp:lastModifiedBy>
  <cp:revision>10</cp:revision>
  <dcterms:created xsi:type="dcterms:W3CDTF">2023-07-26T12:11:16Z</dcterms:created>
  <dcterms:modified xsi:type="dcterms:W3CDTF">2023-07-26T13:42:07Z</dcterms:modified>
</cp:coreProperties>
</file>