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3a88c91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3a88c91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a88c91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3a88c91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3a88c91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3a88c91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81565698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81565698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a5e05d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a5e05d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a88c9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a88c9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a88c91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3a88c91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a88c91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3a88c91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3a88c91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3a88c91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3a88c91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3a88c91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3a88c91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3a88c91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a88c91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a88c91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&lt;</a:t>
            </a:r>
            <a:r>
              <a:rPr lang="ko"/>
              <a:t>정규화</a:t>
            </a:r>
            <a:r>
              <a:rPr lang="ko"/>
              <a:t>&gt;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한장 요약하기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latin typeface="Arial"/>
                <a:ea typeface="Arial"/>
                <a:cs typeface="Arial"/>
                <a:sym typeface="Arial"/>
              </a:rPr>
              <a:t>2-8 3조 이시현, 이찬휘</a:t>
            </a: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답안 + 해설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A4.강한 제3정규형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&gt;보이스/코드 정규형(BCNF; Boyce/Codd Normal Form)은 강한 제3정규형(strong 3NF)이라고도 함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후보키를 여러 개 가지고 있는 릴레이션에 발생할 수 있는 이상 현상을 해결하기 위해 제3정규형보다 좀 더 엄격한 제약조건을 제시하는 정규형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보이스/코드 정규형에 속하는 모든 릴레이션은 제3정규형에 속하지만, 제3정규형에 속하는 모든 릴레이션이 보이스/코드 정규형에 속하는 것은 아님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문제5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Q5</a:t>
            </a:r>
            <a:r>
              <a:rPr b="1" lang="ko" sz="17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.제3정규형에서 보이스/코드 정규형으로 정규화하기 위해서 필요한 작업은?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답안 + 해설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A5.후보키가 아닌 결정자 제거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&gt;하나의 릴레이션에 여러 개의 후보키가 존재하는 경우, 제3정규형까지 모두 만족해도 이상 현상이 발생할 수 있음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결정자가 후보키인 BCNF에 속하는 릴레이션은 이러한 이상 현상이 발생하지 않음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담당한 역할 및 느낀점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00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&gt;이시현/문제 만들기 및 PPT 제작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느낀 점: 정말 아무것도 모르는 상황에서 찬휘가 많이 도와줘서 많은 것을 알게 되어 좋았다.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&gt;이찬휘/내용 정리 및 문제 만들기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느낀 점: 1학기에서 배운 내용을 복습하는 프로젝트를 진행하여 과목에 대한 이해도를 높일 수 있었다.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313200" y="3120600"/>
            <a:ext cx="727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100"/>
              <a:t>또한 2학기에서 배우는 내용 중 1학기와 연관된 내용이 있을 경우 학습의 난점을 줄일 수 있을 것 같다.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77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그림, 마인드맵, 글 등 해당 중단원의 개념을 한장으로 요약 정리해 봅시다.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6899" y="1392327"/>
            <a:ext cx="4256299" cy="35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문제1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Q1.</a:t>
            </a: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현상의 종류는?</a:t>
            </a:r>
            <a:endParaRPr b="1" sz="1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답안 + 해설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A1.삽입 이상, 갱신 이상, 삭제 이상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&gt;삽입 이상(insertion anomaly)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릴레이션에 새 데이터를 삽입하려면 불필요한 데이터도 함께 삽입해야 하는 문제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&gt;갱신 이상(update anomaly)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릴레이션의 중복된 투플들 중 일부만 수정하여 데이터가 불일치하게 되는 모순이 발생하는 문제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&gt;삭제 이상(deletion anomaly)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릴레이션에서 투플을 삭제하면 꼭 필요한 데이터까지 손실되는 연쇄 삭제 현상이 발생하는 문제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문제2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Q2.{A,B}</a:t>
            </a: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기본키일 때</a:t>
            </a:r>
            <a:r>
              <a:rPr b="1" lang="ko" sz="17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B→C는 (완전 함수 종속/부분 함수 종속)이다.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답안 + 해설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A2.부분 함수 종속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&gt;완전 함수 종속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릴레이션에서 속성 집합 Y가 속성 집합 X에 함수적으로 종속되어 있지만, 속성 집합 X의 전체가 아닌 일부분에는 종속되지 않음을 의미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&gt;부분 함수 종속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릴레이션에서 속성 집합 Y가 속성 집합 X의 전체가 아닌 일부분에도 함수적으로 종속됨을 의미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문제3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Q3.모든 릴레이션은 제5정규형에 속하도록 분해해야 한다.(O,X)</a:t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답안 + 해설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A3. X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&gt;모든 릴레이션이 제5정규형에 속해야만 바람직한 것은 아님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일반적으로 제3정규형이나 보이스/코드 정규형에 속하도록 릴레이션을 분해하여 데이터 중복을 줄이고 이상 현상을 해결하는 경우가 많음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문제4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Q4.</a:t>
            </a:r>
            <a:r>
              <a:rPr b="1" lang="ko" sz="1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보이스/코드 정규형은 (     )이라고도 한다.</a:t>
            </a:r>
            <a:endParaRPr b="1" sz="1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