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54" r:id="rId1"/>
  </p:sld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8" r:id="rId9"/>
    <p:sldId id="269" r:id="rId10"/>
    <p:sldId id="270" r:id="rId11"/>
    <p:sldId id="271" r:id="rId12"/>
    <p:sldId id="262" r:id="rId13"/>
    <p:sldId id="264" r:id="rId14"/>
    <p:sldId id="265" r:id="rId15"/>
    <p:sldId id="263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48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38" y="10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7248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041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4435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6805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1361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540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4408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510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95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1608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61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E74A5-39DD-4F34-BE9D-8DEBE93E162F}" type="datetimeFigureOut">
              <a:rPr lang="ko-KR" altLang="en-US" smtClean="0"/>
              <a:t>2024-01-02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C8B81A-90AD-4730-91A9-BC05A172E8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3302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ctr" defTabSz="914400" rtl="0" eaLnBrk="1" latinLnBrk="1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kosis.kr/statHtml/statHtml.do?orgId=141&amp;tblId=TX_14101_A000&amp;vw_cd=MT_ZTITLE&amp;list_id=C_23&amp;seqNo=&amp;lang_mode=ko&amp;language=kor&amp;obj_var_id=&amp;itm_id=&amp;conn_path=MT_ZTITL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52749" y="2083817"/>
            <a:ext cx="8679915" cy="1748729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b="1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대한민국 지진 분석</a:t>
            </a:r>
            <a:endParaRPr lang="ko-KR" altLang="en-US" b="1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lvl="0">
              <a:defRPr/>
            </a:pPr>
            <a:endParaRPr lang="en-US" altLang="ko-KR"/>
          </a:p>
          <a:p>
            <a:pPr lvl="0">
              <a:defRPr/>
            </a:pPr>
            <a:r>
              <a:rPr lang="en-US" altLang="ko-KR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10819 </a:t>
            </a:r>
            <a:r>
              <a:rPr lang="ko-KR" altLang="en-US" b="1" err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이찬휘</a:t>
            </a:r>
            <a:endParaRPr lang="ko-KR" altLang="en-US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과정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547669" y="2244438"/>
            <a:ext cx="5267189" cy="109703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371562" y="1813551"/>
            <a:ext cx="62179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seaborn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라이브러리 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barplot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함수를 이용해 데이터를 누적 막대그래프로 시각화한다</a:t>
            </a:r>
            <a:endParaRPr lang="en-US" altLang="ko-KR" sz="120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>
              <a:buClr>
                <a:schemeClr val="accent1"/>
              </a:buClr>
            </a:pPr>
            <a:r>
              <a:rPr lang="en-US" altLang="ko-KR" sz="10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   *</a:t>
            </a:r>
            <a:r>
              <a:rPr lang="ko-KR" altLang="en-US" sz="10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충청북도 항목에서 </a:t>
            </a:r>
            <a:r>
              <a:rPr lang="en-US" altLang="ko-KR" sz="10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4&lt;ML&lt;3 </a:t>
            </a:r>
            <a:r>
              <a:rPr lang="ko-KR" altLang="en-US" sz="10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하나가 표시되지 않았음</a:t>
            </a:r>
            <a:endParaRPr lang="ko-KR" altLang="en-US" sz="10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0895" y="3446856"/>
            <a:ext cx="5140736" cy="274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459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과정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69846" y="3123123"/>
            <a:ext cx="5993899" cy="38046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9551" y="3612342"/>
            <a:ext cx="4792166" cy="48899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69846" y="1862050"/>
            <a:ext cx="59938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matplotlib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라이브러리 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title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이용해 시각화한 데이터에 제목을 붙인다</a:t>
            </a:r>
            <a:endParaRPr lang="ko-KR" altLang="en-US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3192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결과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01721" y="2190643"/>
            <a:ext cx="3081791" cy="27750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512" y="2479889"/>
            <a:ext cx="3498888" cy="2485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36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결과 분석 및 고찰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5118447" y="803186"/>
            <a:ext cx="6411306" cy="5248622"/>
          </a:xfrm>
        </p:spPr>
        <p:txBody>
          <a:bodyPr>
            <a:normAutofit/>
          </a:bodyPr>
          <a:lstStyle/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전체 대비 지역별 지진발생 비율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그래프에서 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50%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이상이 북한과 바다 지역의 지진 비중으로 나타났다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-9%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인 대구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/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경상북도 지역이 남한 지역에서 가장 큰 비중을 차지했다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lnSpc>
                <a:spcPct val="100000"/>
              </a:lnSpc>
              <a:buNone/>
            </a:pPr>
            <a:endParaRPr lang="en-US" altLang="ko-KR" sz="120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지역별 지진 발생 총합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전라북도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강원도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제주도는 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2022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년에 지진이 일어나지 않았다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1200"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가장 작은 규모의 지진이 지역에 관계없이 다수 발생했고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규모 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5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이상의 지진은 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2022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년 대한민국에서 일어나지 않았다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120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20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200"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규모가 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5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미만이고 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4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를 넘는 지진은 충청북도에 한 번 일어났는데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이 지진은 조곡단층대가 원인인 괴산 지진으로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추정된다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</a:p>
          <a:p>
            <a:endParaRPr lang="ko-KR" altLang="en-US" sz="14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21641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기대 효과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18447" y="803186"/>
            <a:ext cx="6469495" cy="5248622"/>
          </a:xfrm>
        </p:spPr>
        <p:txBody>
          <a:bodyPr>
            <a:normAutofit/>
          </a:bodyPr>
          <a:lstStyle/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기대 </a:t>
            </a:r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효과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지진 위험지역에 우선적으로 대피소를 설치하는 데 도움이 될 수 있다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-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지진 위험지역 주민들이 평소 지진에 경각심을 갖고 발생 시 피해를 최소화하는 데 기여할 수 있다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endParaRPr lang="en-US" altLang="ko-KR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ko-KR" altLang="en-US" sz="14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655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  <a:cs typeface="함초롬돋움" panose="020B0604000101010101" pitchFamily="50" charset="-127"/>
              </a:rPr>
              <a:t>프로젝트 소감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  <a:cs typeface="함초롬돋움" panose="020B0604000101010101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소감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이전에는 대한민국 내부에서는 태백산맥이 지나가는 강원도나 경주 지진이 있었던 경상도가 가장 많을 거라고 예상했었다</a:t>
            </a:r>
            <a:r>
              <a:rPr lang="en-US" altLang="ko-KR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 </a:t>
            </a: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결과를 통해 북한과 바다 지역의 지진이 가장 많이 일어났고</a:t>
            </a:r>
            <a:r>
              <a:rPr lang="en-US" altLang="ko-KR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, </a:t>
            </a: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남한 내부 지역에서는 대구 및 경상북도 지역이 지진이 가장 많이 일어난 것을 알았다</a:t>
            </a:r>
            <a:r>
              <a:rPr lang="en-US" altLang="ko-KR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 2022</a:t>
            </a: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년까지의 비교적 최신 자료이므로 </a:t>
            </a:r>
            <a:r>
              <a:rPr lang="en-US" altLang="ko-KR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2023</a:t>
            </a: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년 지진도 비슷한 그래프가 나타날 거라고 생각한다</a:t>
            </a:r>
            <a:r>
              <a:rPr lang="en-US" altLang="ko-KR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en-US" altLang="ko-KR" sz="140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400" b="1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14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12329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목차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동기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출처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과정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결과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결과 분석 및 고찰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기대 효과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프로젝트 소감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25986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동기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동기</a:t>
            </a:r>
            <a:endParaRPr lang="en-US" altLang="ko-KR" sz="1400" b="1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최근 지진 때문에 발송된 재난문자 경보음으로 새벽에 잠에서 깬 적이 있었다</a:t>
            </a:r>
            <a:r>
              <a:rPr lang="en-US" altLang="ko-KR" sz="140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그 전에도 같은 지역 지진으로 재난문자가 온 일이 있어서 대한민국의 어느 지역에 지진이 많이 일어나는지 알아보고 싶었고 탐구 주제로 정하였다</a:t>
            </a:r>
            <a:r>
              <a:rPr lang="en-US" altLang="ko-KR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.</a:t>
            </a: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</a:t>
            </a:r>
            <a:endParaRPr lang="ko-KR" altLang="en-US" sz="14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89880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수집</a:t>
            </a:r>
            <a:r>
              <a:rPr lang="en-US" altLang="ko-KR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생성</a:t>
            </a:r>
            <a:r>
              <a:rPr lang="en-US" altLang="ko-KR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방법 및 출처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수집</a:t>
            </a:r>
            <a:r>
              <a:rPr lang="en-US" altLang="ko-KR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생성</a:t>
            </a:r>
            <a:r>
              <a:rPr lang="en-US" altLang="ko-KR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방법</a:t>
            </a:r>
            <a:endParaRPr lang="en-US" altLang="ko-KR" sz="14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-</a:t>
            </a: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국가통계포털에서 항목 검색 및 엑셀 파일로 다운로드</a:t>
            </a:r>
            <a:endParaRPr lang="en-US" altLang="ko-KR" sz="140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r>
              <a:rPr lang="en-US" altLang="ko-KR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-jupyter notebook</a:t>
            </a:r>
            <a:r>
              <a:rPr lang="ko-KR" altLang="en-US" sz="14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을 활용해 데이터 분석 및 시각화</a:t>
            </a:r>
            <a:endParaRPr lang="en-US" altLang="ko-KR" sz="1400" smtClean="0">
              <a:latin typeface="한컴 고딕" panose="02000500000000000000" pitchFamily="2" charset="-127"/>
              <a:ea typeface="한컴 고딕" panose="02000500000000000000" pitchFamily="2" charset="-127"/>
            </a:endParaRPr>
          </a:p>
          <a:p>
            <a:pPr marL="0" indent="0">
              <a:buNone/>
            </a:pPr>
            <a:endParaRPr lang="en-US" altLang="ko-KR" smtClean="0"/>
          </a:p>
          <a:p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출처 </a:t>
            </a:r>
            <a:r>
              <a:rPr lang="en-US" altLang="ko-KR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: </a:t>
            </a:r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링크로 표시</a:t>
            </a:r>
            <a:r>
              <a:rPr lang="en-US" altLang="ko-KR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(</a:t>
            </a:r>
            <a:r>
              <a:rPr lang="ko-KR" altLang="en-US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여러 개 인 경우 모두 남길 것</a:t>
            </a:r>
            <a:r>
              <a:rPr lang="en-US" altLang="ko-KR" sz="14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)</a:t>
            </a:r>
          </a:p>
          <a:p>
            <a:pPr marL="0" indent="0">
              <a:buNone/>
            </a:pPr>
            <a:r>
              <a:rPr lang="en-US" altLang="ko-KR" sz="1050" smtClean="0">
                <a:latin typeface="한컴 고딕" panose="02000500000000000000" pitchFamily="2" charset="-127"/>
                <a:ea typeface="한컴 고딕" panose="02000500000000000000" pitchFamily="2" charset="-127"/>
                <a:hlinkClick r:id="rId2"/>
              </a:rPr>
              <a:t>https</a:t>
            </a:r>
            <a:r>
              <a:rPr lang="en-US" altLang="ko-KR" sz="1050">
                <a:latin typeface="한컴 고딕" panose="02000500000000000000" pitchFamily="2" charset="-127"/>
                <a:ea typeface="한컴 고딕" panose="02000500000000000000" pitchFamily="2" charset="-127"/>
                <a:hlinkClick r:id="rId2"/>
              </a:rPr>
              <a:t>://kosis.kr/statHtml/statHtml.do?orgId=141&amp;tblId=TX_14101_A000&amp;vw_cd=MT_ZTITLE&amp;list_id=C_23&amp;seqNo=&amp;lang_mode=ko&amp;language=kor&amp;obj_var_id=&amp;itm_id=&amp;conn_path=MT_ZTITLE</a:t>
            </a:r>
            <a:endParaRPr lang="ko-KR" altLang="en-US" sz="105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30649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과정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6" name="내용 개체 틀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1497" y="3133150"/>
            <a:ext cx="6949324" cy="181573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04566" y="2349925"/>
            <a:ext cx="6783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데이터 분석 및 시각화에 필요한 라이브러리를 정의하고 그래프의 글자 크기와 글꼴을 설정한다</a:t>
            </a:r>
            <a:endParaRPr lang="ko-KR" altLang="en-US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83798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과정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7" name="내용 개체 틀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88872" y="2349925"/>
            <a:ext cx="4361610" cy="809541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872" y="3178185"/>
            <a:ext cx="4361610" cy="241900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373483" y="1829040"/>
            <a:ext cx="58937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pandas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함수를 이용해 국가통계포털에서 다운로드한 통계자료를 불러온다</a:t>
            </a:r>
            <a:endParaRPr lang="ko-KR" altLang="en-US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04565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과정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0166" y="2208609"/>
            <a:ext cx="4370867" cy="66869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05321" y="1803589"/>
            <a:ext cx="65005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 query</a:t>
            </a:r>
            <a:r>
              <a:rPr lang="en-US" altLang="ko-KR" sz="1200" smtClean="0"/>
              <a:t> </a:t>
            </a:r>
            <a:r>
              <a:rPr lang="ko-KR" altLang="en-US" sz="1200" smtClean="0"/>
              <a:t>함수를 이용해 지진이 일어나지 않은 지역을 제외하고 지역과 계 항목만 추출한다   </a:t>
            </a:r>
            <a:endParaRPr lang="ko-KR" altLang="en-US" sz="120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496" y="3005321"/>
            <a:ext cx="3024205" cy="232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2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과정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95207" y="2223421"/>
            <a:ext cx="5428211" cy="82270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2272" y="3266900"/>
            <a:ext cx="4553585" cy="273192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295207" y="1837112"/>
            <a:ext cx="64340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   matplotlib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라이브러리 </a:t>
            </a: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pie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함수로 데이터를 원그래프로 시각화한다 </a:t>
            </a:r>
            <a:endParaRPr lang="ko-KR" altLang="en-US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11041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200" b="1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탐구 과정</a:t>
            </a:r>
            <a:endParaRPr lang="ko-KR" altLang="en-US" sz="3200" b="1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52655" y="2221352"/>
            <a:ext cx="4640860" cy="107326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6502" y="3526544"/>
            <a:ext cx="4273165" cy="2159361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652655" y="1637607"/>
            <a:ext cx="5361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</a:pPr>
            <a:endParaRPr lang="ko-KR" altLang="en-US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328457" y="1869538"/>
            <a:ext cx="53201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Clr>
                <a:schemeClr val="accent1"/>
              </a:buClr>
              <a:buFont typeface="Wingdings" panose="05000000000000000000" pitchFamily="2" charset="2"/>
              <a:buChar char="§"/>
            </a:pPr>
            <a:r>
              <a:rPr lang="en-US" altLang="ko-KR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pandas </a:t>
            </a:r>
            <a:r>
              <a:rPr lang="ko-KR" altLang="en-US" sz="1200" smtClean="0">
                <a:latin typeface="한컴 고딕" panose="02000500000000000000" pitchFamily="2" charset="-127"/>
                <a:ea typeface="한컴 고딕" panose="02000500000000000000" pitchFamily="2" charset="-127"/>
              </a:rPr>
              <a:t>라이브러리를 이용해 기존 파일을 수정한 엑셀 파일을 불러온다</a:t>
            </a:r>
            <a:endParaRPr lang="ko-KR" altLang="en-US" sz="1200"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62950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TM16401371[[fn=아틀라스]]</Template>
  <TotalTime>274</TotalTime>
  <Words>390</Words>
  <Application>Microsoft Office PowerPoint</Application>
  <PresentationFormat>와이드스크린</PresentationFormat>
  <Paragraphs>55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맑은 고딕</vt:lpstr>
      <vt:lpstr>한컴 고딕</vt:lpstr>
      <vt:lpstr>함초롬돋움</vt:lpstr>
      <vt:lpstr>Calibri Light</vt:lpstr>
      <vt:lpstr>Rockwell</vt:lpstr>
      <vt:lpstr>Wingdings</vt:lpstr>
      <vt:lpstr>Atlas</vt:lpstr>
      <vt:lpstr>대한민국 지진 분석</vt:lpstr>
      <vt:lpstr>목차</vt:lpstr>
      <vt:lpstr>탐구 동기</vt:lpstr>
      <vt:lpstr>데이터 수집(생성) 방법 및 출처</vt:lpstr>
      <vt:lpstr>탐구 과정</vt:lpstr>
      <vt:lpstr>탐구 과정</vt:lpstr>
      <vt:lpstr>탐구 과정</vt:lpstr>
      <vt:lpstr>탐구 과정</vt:lpstr>
      <vt:lpstr>탐구 과정</vt:lpstr>
      <vt:lpstr>탐구 과정</vt:lpstr>
      <vt:lpstr>탐구 과정</vt:lpstr>
      <vt:lpstr>탐구 결과</vt:lpstr>
      <vt:lpstr>결과 분석 및 고찰</vt:lpstr>
      <vt:lpstr>기대 효과</vt:lpstr>
      <vt:lpstr>프로젝트 소감</vt:lpstr>
    </vt:vector>
  </TitlesOfParts>
  <Manager/>
  <Company>...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인공지능 탐구 주제</dc:title>
  <dc:creator>배준호</dc:creator>
  <cp:lastModifiedBy>User</cp:lastModifiedBy>
  <cp:revision>31</cp:revision>
  <dcterms:created xsi:type="dcterms:W3CDTF">2022-06-04T13:21:09Z</dcterms:created>
  <dcterms:modified xsi:type="dcterms:W3CDTF">2024-01-02T07:15:09Z</dcterms:modified>
  <cp:version/>
</cp:coreProperties>
</file>