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2"/>
    <p:restoredTop sz="94659"/>
  </p:normalViewPr>
  <p:slideViewPr>
    <p:cSldViewPr snapToGrid="0" snapToObjects="1">
      <p:cViewPr varScale="1">
        <p:scale>
          <a:sx n="83" d="100"/>
          <a:sy n="83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07CA-0378-4D47-85A2-3F2F30F49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AA778-9C31-3C4F-8F04-FCE14CAFB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9780-DA28-134A-ACFF-EBE95917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2BFB7-F093-FB4E-BA33-CF5A422B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6D6A-7741-4345-9D7E-DE4B3A04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8ECB-629B-D243-BF25-42F9BD8F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C41CC-D4A0-4449-9FB9-AC894459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3AB9A-B838-1548-B425-791E65BA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FBF8-1E5C-4244-9B99-9DD964B0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63CC-CBF3-0C46-9997-EA04E009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D004B-FE22-F841-B876-8C90DDAC3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70B6D-46B4-964C-A1B5-E1F6D3D9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E1B6-F6CB-E244-AD8A-E0272466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4A7C-498C-CE45-AB08-1F246E7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AB83-7882-4540-8E92-D13A6FCB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C03A-F49E-414C-A522-23DEC4F9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E586-EB4D-5346-A5C7-9E440369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2B41-0CF0-AF45-9D8F-A8E447D1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6C21-2773-2C44-B226-058F035A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985F-14DF-9542-A25F-87F87F20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FBCE-CC03-EC4E-BEE1-FC11608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8CF8-9F0C-784F-85AB-9B5A0AA10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C582-0D3F-9B42-8029-5FB0C0E8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3486-029C-E843-A9E1-1C3883C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82EB-84EB-4841-86C0-90DCB238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CA91-59FE-3242-BD88-C98F6CB8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A62A-70DB-2149-B2D6-606845A92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5B07-5F49-1848-827D-6006F56DF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8D15B-99A1-E240-A80B-5D09B2D4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FF1FB-6930-EF4F-92E8-9ACC26A9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01BD6-1FB9-A54D-8FEF-081E9AC4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E1F5-AF8D-0044-99A7-D0BBF64B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F457-0E9F-A64D-8851-7C12E38B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B67F0-294E-974F-ACCB-889DB7FA8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D2EC8-B560-1C4F-AB10-79AB4AF62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34757-C72A-C141-A364-A19F24AE3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7EFB2-3954-0B44-8A71-210A4FEE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7553A-8B43-4949-B656-1C2ED6D9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AF6B1-CB55-5841-8A84-CC3C348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2E15-45E8-A444-8C78-B798D523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8F433-4538-3945-9C43-645E1482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083A3-C4B9-EB4D-BD93-7DE0C695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46FED-E536-9143-B514-883BB5A0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0D55C-69D0-DB43-AB55-363880E2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10F11-F8B5-C640-A2F1-B40D8C8A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516B2-F3E1-0A4B-8F2D-8A681E4D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FEDC-33E4-CE44-A6C2-D77B70F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F7F0-C5D4-174E-A4AC-EC95DC0F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CDAB-DB87-114B-95C1-D9D26E59A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4C60C-F8E6-0342-9C2F-3ABC47C5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E7E3C-69A3-D742-ACF9-09773D52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AEF5E-7BF3-5C49-9912-2A92AE69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02DD-473E-A042-99BC-857C3FF6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3F3D9-9A09-CA44-B01F-2E84822ED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663AD-1102-9F4E-8409-51C44C73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975D9-2DAE-0D4A-AF89-FC19EF03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59F1A-5056-4242-91E8-B1DDE28D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88CA5-7225-0D4F-8E30-25073C35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05A53-5C1C-814F-AC63-A6AF6E58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A693-66F3-1642-8AF9-F11D6AFE2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16E3-4E12-EC41-BF0E-769BFE265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0585-1C8C-9A49-9487-CE397C7D4B27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0F13-67CF-1D47-9418-FD7256DF1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F2A0-0171-8144-A72A-10ABAA3B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1A86-DACE-A945-81D8-03F84EF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0923-E22D-574F-B647-4EE38F6DF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5280"/>
            <a:ext cx="9448800" cy="907440"/>
          </a:xfrm>
        </p:spPr>
        <p:txBody>
          <a:bodyPr>
            <a:normAutofit fontScale="90000"/>
          </a:bodyPr>
          <a:lstStyle/>
          <a:p>
            <a:r>
              <a:rPr lang="en-US" dirty="0"/>
              <a:t>Recitation 4/22</a:t>
            </a:r>
          </a:p>
        </p:txBody>
      </p:sp>
    </p:spTree>
    <p:extLst>
      <p:ext uri="{BB962C8B-B14F-4D97-AF65-F5344CB8AC3E}">
        <p14:creationId xmlns:p14="http://schemas.microsoft.com/office/powerpoint/2010/main" val="400094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F63B5E3-2913-5A4A-B782-B9448E60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6" y="1644265"/>
            <a:ext cx="3107913" cy="3919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46166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46166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558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F63B5E3-2913-5A4A-B782-B9448E60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6" y="1644265"/>
            <a:ext cx="3107913" cy="3919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96836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96836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9031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F63B5E3-2913-5A4A-B782-B9448E60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6" y="1644265"/>
            <a:ext cx="3107913" cy="3919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191485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191485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1437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  <a:ln w="63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F63B5E3-2913-5A4A-B782-B9448E60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6" y="1644265"/>
            <a:ext cx="3107913" cy="3919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998770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998770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  <a:ln w="63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6250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  <a:ln w="63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F63B5E3-2913-5A4A-B782-B9448E60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6" y="1644265"/>
            <a:ext cx="3107913" cy="3919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617674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617674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  <a:ln w="63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0384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F63B5E3-2913-5A4A-B782-B9448E60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6" y="1644265"/>
            <a:ext cx="3107913" cy="3919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359530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FINAL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 (d)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 (a)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 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8 (d)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40">
                <a:extLst>
                  <a:ext uri="{FF2B5EF4-FFF2-40B4-BE49-F238E27FC236}">
                    <a16:creationId xmlns:a16="http://schemas.microsoft.com/office/drawing/2014/main" id="{095193EB-089B-2342-AC35-9B695BDB8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359530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FINAL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 (d)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 (a)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 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8 (d)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976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D3A65B-4EEE-5B42-9DBD-61B792D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1962605"/>
            <a:ext cx="6256930" cy="2034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8A63312-3938-0D42-9F29-AF7DC0A33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58002"/>
              </p:ext>
            </p:extLst>
          </p:nvPr>
        </p:nvGraphicFramePr>
        <p:xfrm>
          <a:off x="5613857" y="3628507"/>
          <a:ext cx="5311612" cy="3058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5806">
                  <a:extLst>
                    <a:ext uri="{9D8B030D-6E8A-4147-A177-3AD203B41FA5}">
                      <a16:colId xmlns:a16="http://schemas.microsoft.com/office/drawing/2014/main" val="670704898"/>
                    </a:ext>
                  </a:extLst>
                </a:gridCol>
                <a:gridCol w="2655806">
                  <a:extLst>
                    <a:ext uri="{9D8B030D-6E8A-4147-A177-3AD203B41FA5}">
                      <a16:colId xmlns:a16="http://schemas.microsoft.com/office/drawing/2014/main" val="2570708215"/>
                    </a:ext>
                  </a:extLst>
                </a:gridCol>
              </a:tblGrid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a,b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5414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a,c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3211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00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2543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33727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4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8606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d,e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4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95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D3A65B-4EEE-5B42-9DBD-61B792D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1962605"/>
            <a:ext cx="6256930" cy="2034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8A63312-3938-0D42-9F29-AF7DC0A33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15035"/>
              </p:ext>
            </p:extLst>
          </p:nvPr>
        </p:nvGraphicFramePr>
        <p:xfrm>
          <a:off x="5613857" y="3628507"/>
          <a:ext cx="5311612" cy="3058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5806">
                  <a:extLst>
                    <a:ext uri="{9D8B030D-6E8A-4147-A177-3AD203B41FA5}">
                      <a16:colId xmlns:a16="http://schemas.microsoft.com/office/drawing/2014/main" val="670704898"/>
                    </a:ext>
                  </a:extLst>
                </a:gridCol>
                <a:gridCol w="2655806">
                  <a:extLst>
                    <a:ext uri="{9D8B030D-6E8A-4147-A177-3AD203B41FA5}">
                      <a16:colId xmlns:a16="http://schemas.microsoft.com/office/drawing/2014/main" val="2570708215"/>
                    </a:ext>
                  </a:extLst>
                </a:gridCol>
              </a:tblGrid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5414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3211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a,c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00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a,b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2543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d,e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33727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4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8606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4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D3A65B-4EEE-5B42-9DBD-61B792D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1962605"/>
            <a:ext cx="6256930" cy="2034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8A63312-3938-0D42-9F29-AF7DC0A3325D}"/>
              </a:ext>
            </a:extLst>
          </p:cNvPr>
          <p:cNvGraphicFramePr>
            <a:graphicFrameLocks noGrp="1"/>
          </p:cNvGraphicFramePr>
          <p:nvPr/>
        </p:nvGraphicFramePr>
        <p:xfrm>
          <a:off x="5613857" y="3628507"/>
          <a:ext cx="5311612" cy="3058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5806">
                  <a:extLst>
                    <a:ext uri="{9D8B030D-6E8A-4147-A177-3AD203B41FA5}">
                      <a16:colId xmlns:a16="http://schemas.microsoft.com/office/drawing/2014/main" val="670704898"/>
                    </a:ext>
                  </a:extLst>
                </a:gridCol>
                <a:gridCol w="2655806">
                  <a:extLst>
                    <a:ext uri="{9D8B030D-6E8A-4147-A177-3AD203B41FA5}">
                      <a16:colId xmlns:a16="http://schemas.microsoft.com/office/drawing/2014/main" val="2570708215"/>
                    </a:ext>
                  </a:extLst>
                </a:gridCol>
              </a:tblGrid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5414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3211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a,c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00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a,b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2543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d,e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33727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4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8606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417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68CE9F-51D8-0645-B981-ECEEA0CFDB36}"/>
              </a:ext>
            </a:extLst>
          </p:cNvPr>
          <p:cNvSpPr txBox="1"/>
          <p:nvPr/>
        </p:nvSpPr>
        <p:spPr>
          <a:xfrm>
            <a:off x="11068583" y="3628507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50845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D3A65B-4EEE-5B42-9DBD-61B792D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1962605"/>
            <a:ext cx="6256930" cy="2034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8A63312-3938-0D42-9F29-AF7DC0A3325D}"/>
              </a:ext>
            </a:extLst>
          </p:cNvPr>
          <p:cNvGraphicFramePr>
            <a:graphicFrameLocks noGrp="1"/>
          </p:cNvGraphicFramePr>
          <p:nvPr/>
        </p:nvGraphicFramePr>
        <p:xfrm>
          <a:off x="5613857" y="3628507"/>
          <a:ext cx="5311612" cy="3058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5806">
                  <a:extLst>
                    <a:ext uri="{9D8B030D-6E8A-4147-A177-3AD203B41FA5}">
                      <a16:colId xmlns:a16="http://schemas.microsoft.com/office/drawing/2014/main" val="670704898"/>
                    </a:ext>
                  </a:extLst>
                </a:gridCol>
                <a:gridCol w="2655806">
                  <a:extLst>
                    <a:ext uri="{9D8B030D-6E8A-4147-A177-3AD203B41FA5}">
                      <a16:colId xmlns:a16="http://schemas.microsoft.com/office/drawing/2014/main" val="2570708215"/>
                    </a:ext>
                  </a:extLst>
                </a:gridCol>
              </a:tblGrid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5414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3211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a,c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00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a,b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2543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d,e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33727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4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8606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417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68CE9F-51D8-0645-B981-ECEEA0CFDB36}"/>
              </a:ext>
            </a:extLst>
          </p:cNvPr>
          <p:cNvSpPr txBox="1"/>
          <p:nvPr/>
        </p:nvSpPr>
        <p:spPr>
          <a:xfrm>
            <a:off x="11068583" y="3628507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A59B9-CB1B-5547-9B33-66A63E7AE5DF}"/>
              </a:ext>
            </a:extLst>
          </p:cNvPr>
          <p:cNvSpPr txBox="1"/>
          <p:nvPr/>
        </p:nvSpPr>
        <p:spPr>
          <a:xfrm>
            <a:off x="11068583" y="399666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9124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5384EAB-9FB8-C942-A45C-5E3D319A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90688"/>
            <a:ext cx="6223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3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D3A65B-4EEE-5B42-9DBD-61B792D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1962605"/>
            <a:ext cx="6256930" cy="2034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8A63312-3938-0D42-9F29-AF7DC0A3325D}"/>
              </a:ext>
            </a:extLst>
          </p:cNvPr>
          <p:cNvGraphicFramePr>
            <a:graphicFrameLocks noGrp="1"/>
          </p:cNvGraphicFramePr>
          <p:nvPr/>
        </p:nvGraphicFramePr>
        <p:xfrm>
          <a:off x="5613857" y="3628507"/>
          <a:ext cx="5311612" cy="3058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5806">
                  <a:extLst>
                    <a:ext uri="{9D8B030D-6E8A-4147-A177-3AD203B41FA5}">
                      <a16:colId xmlns:a16="http://schemas.microsoft.com/office/drawing/2014/main" val="670704898"/>
                    </a:ext>
                  </a:extLst>
                </a:gridCol>
                <a:gridCol w="2655806">
                  <a:extLst>
                    <a:ext uri="{9D8B030D-6E8A-4147-A177-3AD203B41FA5}">
                      <a16:colId xmlns:a16="http://schemas.microsoft.com/office/drawing/2014/main" val="2570708215"/>
                    </a:ext>
                  </a:extLst>
                </a:gridCol>
              </a:tblGrid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5414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3211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a,c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00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a,b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2543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d,e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33727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4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8606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417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68CE9F-51D8-0645-B981-ECEEA0CFDB36}"/>
              </a:ext>
            </a:extLst>
          </p:cNvPr>
          <p:cNvSpPr txBox="1"/>
          <p:nvPr/>
        </p:nvSpPr>
        <p:spPr>
          <a:xfrm>
            <a:off x="11068583" y="3628507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A59B9-CB1B-5547-9B33-66A63E7AE5DF}"/>
              </a:ext>
            </a:extLst>
          </p:cNvPr>
          <p:cNvSpPr txBox="1"/>
          <p:nvPr/>
        </p:nvSpPr>
        <p:spPr>
          <a:xfrm>
            <a:off x="11068583" y="399666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A003D-C41D-674D-8C60-EE87BA2439B3}"/>
              </a:ext>
            </a:extLst>
          </p:cNvPr>
          <p:cNvSpPr txBox="1"/>
          <p:nvPr/>
        </p:nvSpPr>
        <p:spPr>
          <a:xfrm>
            <a:off x="11068583" y="4364813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8059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D3A65B-4EEE-5B42-9DBD-61B792D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1962605"/>
            <a:ext cx="6256930" cy="2034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8A63312-3938-0D42-9F29-AF7DC0A3325D}"/>
              </a:ext>
            </a:extLst>
          </p:cNvPr>
          <p:cNvGraphicFramePr>
            <a:graphicFrameLocks noGrp="1"/>
          </p:cNvGraphicFramePr>
          <p:nvPr/>
        </p:nvGraphicFramePr>
        <p:xfrm>
          <a:off x="5613857" y="3628507"/>
          <a:ext cx="5311612" cy="3058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5806">
                  <a:extLst>
                    <a:ext uri="{9D8B030D-6E8A-4147-A177-3AD203B41FA5}">
                      <a16:colId xmlns:a16="http://schemas.microsoft.com/office/drawing/2014/main" val="670704898"/>
                    </a:ext>
                  </a:extLst>
                </a:gridCol>
                <a:gridCol w="2655806">
                  <a:extLst>
                    <a:ext uri="{9D8B030D-6E8A-4147-A177-3AD203B41FA5}">
                      <a16:colId xmlns:a16="http://schemas.microsoft.com/office/drawing/2014/main" val="2570708215"/>
                    </a:ext>
                  </a:extLst>
                </a:gridCol>
              </a:tblGrid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5414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3211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a,c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00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a,b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2543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d,e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33727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4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8606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417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68CE9F-51D8-0645-B981-ECEEA0CFDB36}"/>
              </a:ext>
            </a:extLst>
          </p:cNvPr>
          <p:cNvSpPr txBox="1"/>
          <p:nvPr/>
        </p:nvSpPr>
        <p:spPr>
          <a:xfrm>
            <a:off x="11068583" y="3628507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A59B9-CB1B-5547-9B33-66A63E7AE5DF}"/>
              </a:ext>
            </a:extLst>
          </p:cNvPr>
          <p:cNvSpPr txBox="1"/>
          <p:nvPr/>
        </p:nvSpPr>
        <p:spPr>
          <a:xfrm>
            <a:off x="11068583" y="399666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A003D-C41D-674D-8C60-EE87BA2439B3}"/>
              </a:ext>
            </a:extLst>
          </p:cNvPr>
          <p:cNvSpPr txBox="1"/>
          <p:nvPr/>
        </p:nvSpPr>
        <p:spPr>
          <a:xfrm>
            <a:off x="11068583" y="4364813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33C02-4B4C-8A4B-A8DC-A28DC63923C1}"/>
              </a:ext>
            </a:extLst>
          </p:cNvPr>
          <p:cNvSpPr txBox="1"/>
          <p:nvPr/>
        </p:nvSpPr>
        <p:spPr>
          <a:xfrm>
            <a:off x="11068583" y="4732966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591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D3A65B-4EEE-5B42-9DBD-61B792D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1962605"/>
            <a:ext cx="6256930" cy="2034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8A63312-3938-0D42-9F29-AF7DC0A3325D}"/>
              </a:ext>
            </a:extLst>
          </p:cNvPr>
          <p:cNvGraphicFramePr>
            <a:graphicFrameLocks noGrp="1"/>
          </p:cNvGraphicFramePr>
          <p:nvPr/>
        </p:nvGraphicFramePr>
        <p:xfrm>
          <a:off x="5613857" y="3628507"/>
          <a:ext cx="5311612" cy="3058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5806">
                  <a:extLst>
                    <a:ext uri="{9D8B030D-6E8A-4147-A177-3AD203B41FA5}">
                      <a16:colId xmlns:a16="http://schemas.microsoft.com/office/drawing/2014/main" val="670704898"/>
                    </a:ext>
                  </a:extLst>
                </a:gridCol>
                <a:gridCol w="2655806">
                  <a:extLst>
                    <a:ext uri="{9D8B030D-6E8A-4147-A177-3AD203B41FA5}">
                      <a16:colId xmlns:a16="http://schemas.microsoft.com/office/drawing/2014/main" val="2570708215"/>
                    </a:ext>
                  </a:extLst>
                </a:gridCol>
              </a:tblGrid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5414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3211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a,c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00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a,b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2543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d,e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33727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4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8606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417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68CE9F-51D8-0645-B981-ECEEA0CFDB36}"/>
              </a:ext>
            </a:extLst>
          </p:cNvPr>
          <p:cNvSpPr txBox="1"/>
          <p:nvPr/>
        </p:nvSpPr>
        <p:spPr>
          <a:xfrm>
            <a:off x="11068583" y="3628507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A59B9-CB1B-5547-9B33-66A63E7AE5DF}"/>
              </a:ext>
            </a:extLst>
          </p:cNvPr>
          <p:cNvSpPr txBox="1"/>
          <p:nvPr/>
        </p:nvSpPr>
        <p:spPr>
          <a:xfrm>
            <a:off x="11068583" y="399666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A003D-C41D-674D-8C60-EE87BA2439B3}"/>
              </a:ext>
            </a:extLst>
          </p:cNvPr>
          <p:cNvSpPr txBox="1"/>
          <p:nvPr/>
        </p:nvSpPr>
        <p:spPr>
          <a:xfrm>
            <a:off x="11068583" y="4364813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33C02-4B4C-8A4B-A8DC-A28DC63923C1}"/>
              </a:ext>
            </a:extLst>
          </p:cNvPr>
          <p:cNvSpPr txBox="1"/>
          <p:nvPr/>
        </p:nvSpPr>
        <p:spPr>
          <a:xfrm>
            <a:off x="11068583" y="4732966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AE932-D28A-D447-8331-4317F57E345D}"/>
              </a:ext>
            </a:extLst>
          </p:cNvPr>
          <p:cNvSpPr txBox="1"/>
          <p:nvPr/>
        </p:nvSpPr>
        <p:spPr>
          <a:xfrm>
            <a:off x="11068583" y="509994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5134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D3A65B-4EEE-5B42-9DBD-61B792D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1962605"/>
            <a:ext cx="6256930" cy="2034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8A63312-3938-0D42-9F29-AF7DC0A3325D}"/>
              </a:ext>
            </a:extLst>
          </p:cNvPr>
          <p:cNvGraphicFramePr>
            <a:graphicFrameLocks noGrp="1"/>
          </p:cNvGraphicFramePr>
          <p:nvPr/>
        </p:nvGraphicFramePr>
        <p:xfrm>
          <a:off x="5613857" y="3628507"/>
          <a:ext cx="5311612" cy="3058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5806">
                  <a:extLst>
                    <a:ext uri="{9D8B030D-6E8A-4147-A177-3AD203B41FA5}">
                      <a16:colId xmlns:a16="http://schemas.microsoft.com/office/drawing/2014/main" val="670704898"/>
                    </a:ext>
                  </a:extLst>
                </a:gridCol>
                <a:gridCol w="2655806">
                  <a:extLst>
                    <a:ext uri="{9D8B030D-6E8A-4147-A177-3AD203B41FA5}">
                      <a16:colId xmlns:a16="http://schemas.microsoft.com/office/drawing/2014/main" val="2570708215"/>
                    </a:ext>
                  </a:extLst>
                </a:gridCol>
              </a:tblGrid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5414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3211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a,c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00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a,b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2543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d,e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33727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4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8606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417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68CE9F-51D8-0645-B981-ECEEA0CFDB36}"/>
              </a:ext>
            </a:extLst>
          </p:cNvPr>
          <p:cNvSpPr txBox="1"/>
          <p:nvPr/>
        </p:nvSpPr>
        <p:spPr>
          <a:xfrm>
            <a:off x="11068583" y="3628507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A59B9-CB1B-5547-9B33-66A63E7AE5DF}"/>
              </a:ext>
            </a:extLst>
          </p:cNvPr>
          <p:cNvSpPr txBox="1"/>
          <p:nvPr/>
        </p:nvSpPr>
        <p:spPr>
          <a:xfrm>
            <a:off x="11068583" y="399666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A003D-C41D-674D-8C60-EE87BA2439B3}"/>
              </a:ext>
            </a:extLst>
          </p:cNvPr>
          <p:cNvSpPr txBox="1"/>
          <p:nvPr/>
        </p:nvSpPr>
        <p:spPr>
          <a:xfrm>
            <a:off x="11068583" y="4364813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33C02-4B4C-8A4B-A8DC-A28DC63923C1}"/>
              </a:ext>
            </a:extLst>
          </p:cNvPr>
          <p:cNvSpPr txBox="1"/>
          <p:nvPr/>
        </p:nvSpPr>
        <p:spPr>
          <a:xfrm>
            <a:off x="11068583" y="4732966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AE932-D28A-D447-8331-4317F57E345D}"/>
              </a:ext>
            </a:extLst>
          </p:cNvPr>
          <p:cNvSpPr txBox="1"/>
          <p:nvPr/>
        </p:nvSpPr>
        <p:spPr>
          <a:xfrm>
            <a:off x="11068583" y="509994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C643D-006A-514F-8638-DCA9D1E6FE70}"/>
              </a:ext>
            </a:extLst>
          </p:cNvPr>
          <p:cNvSpPr txBox="1"/>
          <p:nvPr/>
        </p:nvSpPr>
        <p:spPr>
          <a:xfrm>
            <a:off x="11068583" y="5566326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8280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D3A65B-4EEE-5B42-9DBD-61B792D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1962605"/>
            <a:ext cx="6256930" cy="2034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8A63312-3938-0D42-9F29-AF7DC0A3325D}"/>
              </a:ext>
            </a:extLst>
          </p:cNvPr>
          <p:cNvGraphicFramePr>
            <a:graphicFrameLocks noGrp="1"/>
          </p:cNvGraphicFramePr>
          <p:nvPr/>
        </p:nvGraphicFramePr>
        <p:xfrm>
          <a:off x="5613857" y="3628507"/>
          <a:ext cx="5311612" cy="3058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5806">
                  <a:extLst>
                    <a:ext uri="{9D8B030D-6E8A-4147-A177-3AD203B41FA5}">
                      <a16:colId xmlns:a16="http://schemas.microsoft.com/office/drawing/2014/main" val="670704898"/>
                    </a:ext>
                  </a:extLst>
                </a:gridCol>
                <a:gridCol w="2655806">
                  <a:extLst>
                    <a:ext uri="{9D8B030D-6E8A-4147-A177-3AD203B41FA5}">
                      <a16:colId xmlns:a16="http://schemas.microsoft.com/office/drawing/2014/main" val="2570708215"/>
                    </a:ext>
                  </a:extLst>
                </a:gridCol>
              </a:tblGrid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5414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3211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a,c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00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a,b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2543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d,e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33727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4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8606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417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68CE9F-51D8-0645-B981-ECEEA0CFDB36}"/>
              </a:ext>
            </a:extLst>
          </p:cNvPr>
          <p:cNvSpPr txBox="1"/>
          <p:nvPr/>
        </p:nvSpPr>
        <p:spPr>
          <a:xfrm>
            <a:off x="11068583" y="3628507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A59B9-CB1B-5547-9B33-66A63E7AE5DF}"/>
              </a:ext>
            </a:extLst>
          </p:cNvPr>
          <p:cNvSpPr txBox="1"/>
          <p:nvPr/>
        </p:nvSpPr>
        <p:spPr>
          <a:xfrm>
            <a:off x="11068583" y="399666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A003D-C41D-674D-8C60-EE87BA2439B3}"/>
              </a:ext>
            </a:extLst>
          </p:cNvPr>
          <p:cNvSpPr txBox="1"/>
          <p:nvPr/>
        </p:nvSpPr>
        <p:spPr>
          <a:xfrm>
            <a:off x="11068583" y="4364813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33C02-4B4C-8A4B-A8DC-A28DC63923C1}"/>
              </a:ext>
            </a:extLst>
          </p:cNvPr>
          <p:cNvSpPr txBox="1"/>
          <p:nvPr/>
        </p:nvSpPr>
        <p:spPr>
          <a:xfrm>
            <a:off x="11068583" y="4732966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AE932-D28A-D447-8331-4317F57E345D}"/>
              </a:ext>
            </a:extLst>
          </p:cNvPr>
          <p:cNvSpPr txBox="1"/>
          <p:nvPr/>
        </p:nvSpPr>
        <p:spPr>
          <a:xfrm>
            <a:off x="11068583" y="509994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C643D-006A-514F-8638-DCA9D1E6FE70}"/>
              </a:ext>
            </a:extLst>
          </p:cNvPr>
          <p:cNvSpPr txBox="1"/>
          <p:nvPr/>
        </p:nvSpPr>
        <p:spPr>
          <a:xfrm>
            <a:off x="11068583" y="5566326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65A855-A76C-DA46-AA12-CD627F8B2363}"/>
              </a:ext>
            </a:extLst>
          </p:cNvPr>
          <p:cNvSpPr txBox="1"/>
          <p:nvPr/>
        </p:nvSpPr>
        <p:spPr>
          <a:xfrm>
            <a:off x="11068583" y="5935658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2225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D3A65B-4EEE-5B42-9DBD-61B792DE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" y="1962605"/>
            <a:ext cx="6256930" cy="2034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217102" y="1763175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773149" y="246938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C01F8-1CCA-3B44-82EB-8EEAA65B9D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6096000" y="2023215"/>
            <a:ext cx="1830117" cy="1400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6E9E9E-2615-F74B-B7EB-EDEE2F6AFBE6}"/>
              </a:ext>
            </a:extLst>
          </p:cNvPr>
          <p:cNvSpPr txBox="1"/>
          <p:nvPr/>
        </p:nvSpPr>
        <p:spPr>
          <a:xfrm>
            <a:off x="6870190" y="1738267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97698A-B4C0-AA40-B5AE-93DADF9489B9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687159" y="2086802"/>
            <a:ext cx="2774196" cy="1009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5AAF7C-C91A-0C42-AC66-30BA48D544E8}"/>
              </a:ext>
            </a:extLst>
          </p:cNvPr>
          <p:cNvSpPr txBox="1"/>
          <p:nvPr/>
        </p:nvSpPr>
        <p:spPr>
          <a:xfrm>
            <a:off x="9075430" y="2513019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8A63312-3938-0D42-9F29-AF7DC0A3325D}"/>
              </a:ext>
            </a:extLst>
          </p:cNvPr>
          <p:cNvGraphicFramePr>
            <a:graphicFrameLocks noGrp="1"/>
          </p:cNvGraphicFramePr>
          <p:nvPr/>
        </p:nvGraphicFramePr>
        <p:xfrm>
          <a:off x="5613857" y="3628507"/>
          <a:ext cx="5311612" cy="3058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5806">
                  <a:extLst>
                    <a:ext uri="{9D8B030D-6E8A-4147-A177-3AD203B41FA5}">
                      <a16:colId xmlns:a16="http://schemas.microsoft.com/office/drawing/2014/main" val="670704898"/>
                    </a:ext>
                  </a:extLst>
                </a:gridCol>
                <a:gridCol w="2655806">
                  <a:extLst>
                    <a:ext uri="{9D8B030D-6E8A-4147-A177-3AD203B41FA5}">
                      <a16:colId xmlns:a16="http://schemas.microsoft.com/office/drawing/2014/main" val="2570708215"/>
                    </a:ext>
                  </a:extLst>
                </a:gridCol>
              </a:tblGrid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5414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3211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a,c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00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a,b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52543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d,e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33727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a,d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0640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b,e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8606"/>
                  </a:ext>
                </a:extLst>
              </a:tr>
              <a:tr h="3823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c,e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417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68CE9F-51D8-0645-B981-ECEEA0CFDB36}"/>
              </a:ext>
            </a:extLst>
          </p:cNvPr>
          <p:cNvSpPr txBox="1"/>
          <p:nvPr/>
        </p:nvSpPr>
        <p:spPr>
          <a:xfrm>
            <a:off x="11068583" y="3628507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A59B9-CB1B-5547-9B33-66A63E7AE5DF}"/>
              </a:ext>
            </a:extLst>
          </p:cNvPr>
          <p:cNvSpPr txBox="1"/>
          <p:nvPr/>
        </p:nvSpPr>
        <p:spPr>
          <a:xfrm>
            <a:off x="11068583" y="399666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A003D-C41D-674D-8C60-EE87BA2439B3}"/>
              </a:ext>
            </a:extLst>
          </p:cNvPr>
          <p:cNvSpPr txBox="1"/>
          <p:nvPr/>
        </p:nvSpPr>
        <p:spPr>
          <a:xfrm>
            <a:off x="11068583" y="4364813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33C02-4B4C-8A4B-A8DC-A28DC63923C1}"/>
              </a:ext>
            </a:extLst>
          </p:cNvPr>
          <p:cNvSpPr txBox="1"/>
          <p:nvPr/>
        </p:nvSpPr>
        <p:spPr>
          <a:xfrm>
            <a:off x="11068583" y="4732966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AE932-D28A-D447-8331-4317F57E345D}"/>
              </a:ext>
            </a:extLst>
          </p:cNvPr>
          <p:cNvSpPr txBox="1"/>
          <p:nvPr/>
        </p:nvSpPr>
        <p:spPr>
          <a:xfrm>
            <a:off x="11068583" y="509994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C643D-006A-514F-8638-DCA9D1E6FE70}"/>
              </a:ext>
            </a:extLst>
          </p:cNvPr>
          <p:cNvSpPr txBox="1"/>
          <p:nvPr/>
        </p:nvSpPr>
        <p:spPr>
          <a:xfrm>
            <a:off x="11068583" y="5566326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65A855-A76C-DA46-AA12-CD627F8B2363}"/>
              </a:ext>
            </a:extLst>
          </p:cNvPr>
          <p:cNvSpPr txBox="1"/>
          <p:nvPr/>
        </p:nvSpPr>
        <p:spPr>
          <a:xfrm>
            <a:off x="11068583" y="5935658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0BD19-4C0A-B34D-8B3F-51623EF2C8C4}"/>
              </a:ext>
            </a:extLst>
          </p:cNvPr>
          <p:cNvSpPr txBox="1"/>
          <p:nvPr/>
        </p:nvSpPr>
        <p:spPr>
          <a:xfrm>
            <a:off x="11068583" y="6304990"/>
            <a:ext cx="5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5244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5384EAB-9FB8-C942-A45C-5E3D319A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8" y="1817862"/>
            <a:ext cx="4155039" cy="32222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300301" y="204265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817629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702866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702866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683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5384EAB-9FB8-C942-A45C-5E3D319A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8" y="1817862"/>
            <a:ext cx="4155039" cy="32222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300301" y="204265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817629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2193594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2193594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6667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63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5384EAB-9FB8-C942-A45C-5E3D319A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8" y="1817862"/>
            <a:ext cx="4155039" cy="32222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300301" y="204265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817629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467837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467837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6667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513793" r="-30439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132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5384EAB-9FB8-C942-A45C-5E3D319A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8" y="1817862"/>
            <a:ext cx="4155039" cy="32222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300301" y="204265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817629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9251940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9251940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6667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513793" r="-30439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795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5384EAB-9FB8-C942-A45C-5E3D319A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8" y="1817862"/>
            <a:ext cx="4155039" cy="32222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300301" y="204265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817629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7658275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7658275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6667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513793" r="-30439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808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5384EAB-9FB8-C942-A45C-5E3D319A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8" y="1817862"/>
            <a:ext cx="4155039" cy="32222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300301" y="204265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817629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970146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970146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6667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513793" r="-30439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346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5F5-F348-1B40-948C-6B2588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5384EAB-9FB8-C942-A45C-5E3D319A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8" y="1817862"/>
            <a:ext cx="4155039" cy="32222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0F7181-D32D-684C-BBEF-A08BC2DEB2D9}"/>
              </a:ext>
            </a:extLst>
          </p:cNvPr>
          <p:cNvSpPr/>
          <p:nvPr/>
        </p:nvSpPr>
        <p:spPr>
          <a:xfrm>
            <a:off x="5408908" y="1690688"/>
            <a:ext cx="687092" cy="665054"/>
          </a:xfrm>
          <a:prstGeom prst="ellipse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724AE-9C46-6D4F-8982-4276FD83DE99}"/>
              </a:ext>
            </a:extLst>
          </p:cNvPr>
          <p:cNvSpPr/>
          <p:nvPr/>
        </p:nvSpPr>
        <p:spPr>
          <a:xfrm>
            <a:off x="7343613" y="695379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1CC7A-68DB-C143-A728-29820BCB9E1B}"/>
              </a:ext>
            </a:extLst>
          </p:cNvPr>
          <p:cNvSpPr/>
          <p:nvPr/>
        </p:nvSpPr>
        <p:spPr>
          <a:xfrm>
            <a:off x="7000067" y="2763945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72CF-B0B1-004F-BAD7-6C198BD7C8FF}"/>
              </a:ext>
            </a:extLst>
          </p:cNvPr>
          <p:cNvSpPr/>
          <p:nvPr/>
        </p:nvSpPr>
        <p:spPr>
          <a:xfrm>
            <a:off x="7926117" y="1830703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E16A0-FD5D-E148-8C72-9C232FEDD5F4}"/>
              </a:ext>
            </a:extLst>
          </p:cNvPr>
          <p:cNvSpPr/>
          <p:nvPr/>
        </p:nvSpPr>
        <p:spPr>
          <a:xfrm>
            <a:off x="10117809" y="1421748"/>
            <a:ext cx="687092" cy="665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C1B2B9-28C8-4344-AA05-17A00B6D8FB6}"/>
              </a:ext>
            </a:extLst>
          </p:cNvPr>
          <p:cNvCxnSpPr>
            <a:stCxn id="3" idx="7"/>
            <a:endCxn id="5" idx="2"/>
          </p:cNvCxnSpPr>
          <p:nvPr/>
        </p:nvCxnSpPr>
        <p:spPr>
          <a:xfrm flipV="1">
            <a:off x="5995378" y="1027906"/>
            <a:ext cx="1348235" cy="760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8077AC-13FA-6B45-97C1-A148DE20F6C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95378" y="2258347"/>
            <a:ext cx="1105311" cy="6029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FECB16-1521-6843-A16D-63AD53D0E3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8030705" y="1027906"/>
            <a:ext cx="2187726" cy="491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6008-CBD0-364F-8D76-CC0CC5A82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687159" y="1360433"/>
            <a:ext cx="339580" cy="567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97A2A-6762-BE4E-A00C-60DA7C84FA8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613209" y="1989407"/>
            <a:ext cx="1605222" cy="1738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6ECD7-6E31-5B46-B2B5-33138927020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586537" y="2398362"/>
            <a:ext cx="440202" cy="462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3864F-E04C-D84F-A596-A18E0226739C}"/>
              </a:ext>
            </a:extLst>
          </p:cNvPr>
          <p:cNvSpPr txBox="1"/>
          <p:nvPr/>
        </p:nvSpPr>
        <p:spPr>
          <a:xfrm>
            <a:off x="6548033" y="1027906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CB1E3-FEE4-A74F-A6A7-14FFE4B91B7D}"/>
              </a:ext>
            </a:extLst>
          </p:cNvPr>
          <p:cNvSpPr txBox="1"/>
          <p:nvPr/>
        </p:nvSpPr>
        <p:spPr>
          <a:xfrm>
            <a:off x="6425865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65C60-9FED-B143-BF4D-FC7DB50B4322}"/>
              </a:ext>
            </a:extLst>
          </p:cNvPr>
          <p:cNvSpPr txBox="1"/>
          <p:nvPr/>
        </p:nvSpPr>
        <p:spPr>
          <a:xfrm>
            <a:off x="8965677" y="94840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F1972-884B-214F-85A7-299F854FCA42}"/>
              </a:ext>
            </a:extLst>
          </p:cNvPr>
          <p:cNvSpPr txBox="1"/>
          <p:nvPr/>
        </p:nvSpPr>
        <p:spPr>
          <a:xfrm>
            <a:off x="9300301" y="2042650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F2687-E1E3-AE4C-9693-8D4C9DE1317C}"/>
              </a:ext>
            </a:extLst>
          </p:cNvPr>
          <p:cNvSpPr txBox="1"/>
          <p:nvPr/>
        </p:nvSpPr>
        <p:spPr>
          <a:xfrm>
            <a:off x="7867940" y="1397238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8B552-0D0A-3F43-988B-A7725C98C449}"/>
              </a:ext>
            </a:extLst>
          </p:cNvPr>
          <p:cNvSpPr txBox="1"/>
          <p:nvPr/>
        </p:nvSpPr>
        <p:spPr>
          <a:xfrm>
            <a:off x="7817629" y="2559843"/>
            <a:ext cx="45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775493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FINAL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 (d)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 (a)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 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14 (d)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A89C1229-6A18-7344-B905-5CA43F6B7C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775493"/>
                  </p:ext>
                </p:extLst>
              </p:nvPr>
            </p:nvGraphicFramePr>
            <p:xfrm>
              <a:off x="3522536" y="4293200"/>
              <a:ext cx="8128001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3491886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623817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595525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487339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009940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234868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7689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FINAL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1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01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0549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7 (d)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74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0549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 (a)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390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96667" r="-5054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6667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 (c)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 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836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3793" r="-50549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3793" r="-4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513793" r="-30439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 (d)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14 (d)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0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87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1580</Words>
  <Application>Microsoft Macintosh PowerPoint</Application>
  <PresentationFormat>Widescreen</PresentationFormat>
  <Paragraphs>934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Recitation 4/22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Prim's algorithm</vt:lpstr>
      <vt:lpstr>Prim's algorithm</vt:lpstr>
      <vt:lpstr>Prim's algorithm</vt:lpstr>
      <vt:lpstr>Prim's algorithm</vt:lpstr>
      <vt:lpstr>Prim's algorithm</vt:lpstr>
      <vt:lpstr>Prim's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3/4 - AVL Example</dc:title>
  <dc:creator>Samantha Mayers</dc:creator>
  <cp:lastModifiedBy>Samantha Mayers</cp:lastModifiedBy>
  <cp:revision>28</cp:revision>
  <dcterms:created xsi:type="dcterms:W3CDTF">2022-03-04T16:17:43Z</dcterms:created>
  <dcterms:modified xsi:type="dcterms:W3CDTF">2022-04-22T03:22:05Z</dcterms:modified>
</cp:coreProperties>
</file>