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7"/>
  </p:notesMasterIdLst>
  <p:handoutMasterIdLst>
    <p:handoutMasterId r:id="rId48"/>
  </p:handoutMasterIdLst>
  <p:sldIdLst>
    <p:sldId id="256" r:id="rId3"/>
    <p:sldId id="822" r:id="rId4"/>
    <p:sldId id="824" r:id="rId5"/>
    <p:sldId id="825" r:id="rId6"/>
    <p:sldId id="823" r:id="rId7"/>
    <p:sldId id="826" r:id="rId8"/>
    <p:sldId id="827" r:id="rId9"/>
    <p:sldId id="828" r:id="rId10"/>
    <p:sldId id="829" r:id="rId11"/>
    <p:sldId id="830" r:id="rId12"/>
    <p:sldId id="832" r:id="rId13"/>
    <p:sldId id="831" r:id="rId14"/>
    <p:sldId id="833" r:id="rId15"/>
    <p:sldId id="834" r:id="rId16"/>
    <p:sldId id="835" r:id="rId17"/>
    <p:sldId id="855" r:id="rId18"/>
    <p:sldId id="856" r:id="rId19"/>
    <p:sldId id="857" r:id="rId20"/>
    <p:sldId id="858" r:id="rId21"/>
    <p:sldId id="859" r:id="rId22"/>
    <p:sldId id="812" r:id="rId23"/>
    <p:sldId id="838" r:id="rId24"/>
    <p:sldId id="839" r:id="rId25"/>
    <p:sldId id="836" r:id="rId26"/>
    <p:sldId id="860" r:id="rId27"/>
    <p:sldId id="861" r:id="rId28"/>
    <p:sldId id="817" r:id="rId29"/>
    <p:sldId id="863" r:id="rId30"/>
    <p:sldId id="848" r:id="rId31"/>
    <p:sldId id="849" r:id="rId32"/>
    <p:sldId id="864" r:id="rId33"/>
    <p:sldId id="867" r:id="rId34"/>
    <p:sldId id="844" r:id="rId35"/>
    <p:sldId id="865" r:id="rId36"/>
    <p:sldId id="866" r:id="rId37"/>
    <p:sldId id="868" r:id="rId38"/>
    <p:sldId id="869" r:id="rId39"/>
    <p:sldId id="870" r:id="rId40"/>
    <p:sldId id="871" r:id="rId41"/>
    <p:sldId id="872" r:id="rId42"/>
    <p:sldId id="851" r:id="rId43"/>
    <p:sldId id="853" r:id="rId44"/>
    <p:sldId id="854" r:id="rId45"/>
    <p:sldId id="85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995" autoAdjust="0"/>
  </p:normalViewPr>
  <p:slideViewPr>
    <p:cSldViewPr>
      <p:cViewPr>
        <p:scale>
          <a:sx n="100" d="100"/>
          <a:sy n="100" d="100"/>
        </p:scale>
        <p:origin x="-9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כ"ג/חשון/תשע"ד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simulator_st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brown_remote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n-ros-pkg.googlecode.com/svn/trunk/distribution/brown_remote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ocs.ros.org/api/sensor_msgs/html/msg/LaserSca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5/assignment1/assignment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3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181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Inside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run the talker node by choosing the talker configuration from the Run menu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667000"/>
            <a:ext cx="31623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Inside Eclipse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0085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nodes in two different terminals: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beginner_tutorials</a:t>
            </a:r>
            <a:r>
              <a:rPr lang="en-US" sz="2000" dirty="0" smtClean="0"/>
              <a:t> talker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beginner_tutorials</a:t>
            </a:r>
            <a:r>
              <a:rPr lang="en-US" sz="2000" dirty="0" smtClean="0"/>
              <a:t> listener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8229600" cy="26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rosnode</a:t>
            </a:r>
            <a:r>
              <a:rPr lang="en-US" dirty="0" smtClean="0"/>
              <a:t> and </a:t>
            </a:r>
            <a:r>
              <a:rPr lang="en-US" dirty="0" err="1" smtClean="0"/>
              <a:t>rostopic</a:t>
            </a:r>
            <a:r>
              <a:rPr lang="en-US" dirty="0" smtClean="0"/>
              <a:t> to debug and see what the nodes are doing</a:t>
            </a:r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rosnode</a:t>
            </a:r>
            <a:r>
              <a:rPr lang="en-US" dirty="0" smtClean="0"/>
              <a:t> info /talker 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rosnode</a:t>
            </a:r>
            <a:r>
              <a:rPr lang="en-US" dirty="0" smtClean="0"/>
              <a:t> info /listener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list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info /chatter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echo /chatter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rqt_graph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rqt_graph</a:t>
            </a:r>
            <a:r>
              <a:rPr lang="en-US" dirty="0" smtClean="0"/>
              <a:t> creates a dynamic graph of what's going on in the system</a:t>
            </a:r>
          </a:p>
          <a:p>
            <a:r>
              <a:rPr lang="en-US" dirty="0" smtClean="0"/>
              <a:t>Use the following command to run it: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9718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657600"/>
            <a:ext cx="5105400" cy="269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</a:t>
            </a:r>
            <a:r>
              <a:rPr lang="en-US" dirty="0" smtClean="0"/>
              <a:t>Stage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http://wiki.ros.org/simulator_stage</a:t>
            </a:r>
            <a:endParaRPr lang="en-US" dirty="0" smtClean="0"/>
          </a:p>
          <a:p>
            <a:r>
              <a:rPr lang="en-US" dirty="0" smtClean="0"/>
              <a:t>A simulator that </a:t>
            </a:r>
            <a:r>
              <a:rPr lang="en-US" dirty="0" smtClean="0"/>
              <a:t>provides a virtual world populated by mobile robots and sensors, along with various objects for the robots to sense and manipulate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Stage provides several sensor and </a:t>
            </a:r>
            <a:r>
              <a:rPr lang="en-US" dirty="0" smtClean="0"/>
              <a:t>actuator models:</a:t>
            </a:r>
          </a:p>
          <a:p>
            <a:pPr lvl="1"/>
            <a:r>
              <a:rPr lang="en-US" dirty="0" smtClean="0"/>
              <a:t>sonar </a:t>
            </a:r>
            <a:r>
              <a:rPr lang="en-US" dirty="0" smtClean="0"/>
              <a:t>or infrared </a:t>
            </a:r>
            <a:r>
              <a:rPr lang="en-US" dirty="0" smtClean="0"/>
              <a:t>rangers</a:t>
            </a:r>
          </a:p>
          <a:p>
            <a:pPr lvl="1"/>
            <a:r>
              <a:rPr lang="en-US" dirty="0" smtClean="0"/>
              <a:t>scanning </a:t>
            </a:r>
            <a:r>
              <a:rPr lang="en-US" dirty="0" smtClean="0"/>
              <a:t>laser </a:t>
            </a:r>
            <a:r>
              <a:rPr lang="en-US" dirty="0" smtClean="0"/>
              <a:t>rangefinder</a:t>
            </a:r>
          </a:p>
          <a:p>
            <a:pPr lvl="1"/>
            <a:r>
              <a:rPr lang="en-US" dirty="0" smtClean="0"/>
              <a:t>color-blob tracking</a:t>
            </a:r>
          </a:p>
          <a:p>
            <a:pPr lvl="1"/>
            <a:r>
              <a:rPr lang="en-US" dirty="0" smtClean="0"/>
              <a:t>bumpers</a:t>
            </a:r>
          </a:p>
          <a:p>
            <a:pPr lvl="1"/>
            <a:r>
              <a:rPr lang="en-US" dirty="0" smtClean="0"/>
              <a:t>grippers</a:t>
            </a:r>
          </a:p>
          <a:p>
            <a:pPr lvl="1"/>
            <a:r>
              <a:rPr lang="en-US" dirty="0" err="1" smtClean="0"/>
              <a:t>odometric</a:t>
            </a:r>
            <a:r>
              <a:rPr lang="en-US" dirty="0" smtClean="0"/>
              <a:t> localization</a:t>
            </a:r>
          </a:p>
          <a:p>
            <a:pPr lvl="1"/>
            <a:r>
              <a:rPr lang="en-US" dirty="0" smtClean="0"/>
              <a:t>and more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Stage </a:t>
            </a:r>
            <a:r>
              <a:rPr lang="en-US" dirty="0" smtClean="0"/>
              <a:t>with an existing world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is already installed with ROS Hydro</a:t>
            </a:r>
          </a:p>
          <a:p>
            <a:r>
              <a:rPr lang="en-US" dirty="0" smtClean="0"/>
              <a:t>Stage ships </a:t>
            </a:r>
            <a:r>
              <a:rPr lang="en-US" dirty="0" smtClean="0"/>
              <a:t>with some example world files, including one that puts an Erratic-like robot in a Willow Garage-like environment.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run 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Browsing the stage window should show up 2 little </a:t>
            </a:r>
            <a:r>
              <a:rPr lang="en-US" dirty="0" smtClean="0"/>
              <a:t>squares: </a:t>
            </a:r>
            <a:r>
              <a:rPr lang="en-US" dirty="0" smtClean="0"/>
              <a:t>a red square which is a red box and a blue square which is the erratic robot.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38600"/>
            <a:ext cx="7924800" cy="38472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900" dirty="0" err="1" smtClean="0"/>
              <a:t>rosrun</a:t>
            </a:r>
            <a:r>
              <a:rPr lang="en-US" sz="1900" dirty="0" smtClean="0"/>
              <a:t>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 </a:t>
            </a:r>
            <a:r>
              <a:rPr lang="en-US" sz="1900" dirty="0" err="1" smtClean="0"/>
              <a:t>stageros</a:t>
            </a:r>
            <a:r>
              <a:rPr lang="en-US" sz="1900" dirty="0" smtClean="0"/>
              <a:t> `</a:t>
            </a:r>
            <a:r>
              <a:rPr lang="en-US" sz="1900" dirty="0" err="1" smtClean="0"/>
              <a:t>rospack</a:t>
            </a:r>
            <a:r>
              <a:rPr lang="en-US" sz="1900" dirty="0" smtClean="0"/>
              <a:t> find </a:t>
            </a:r>
            <a:r>
              <a:rPr lang="en-US" sz="1900" dirty="0" err="1" smtClean="0"/>
              <a:t>stage_ros</a:t>
            </a:r>
            <a:r>
              <a:rPr lang="en-US" sz="1900" dirty="0" smtClean="0"/>
              <a:t>`/world/willow-</a:t>
            </a:r>
            <a:r>
              <a:rPr lang="en-US" sz="1900" dirty="0" err="1" smtClean="0"/>
              <a:t>erratic.world</a:t>
            </a:r>
            <a:endParaRPr lang="en-US" sz="19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Stage </a:t>
            </a:r>
            <a:r>
              <a:rPr lang="en-US" dirty="0" smtClean="0"/>
              <a:t>with an existing world file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638800" cy="457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Stage </a:t>
            </a:r>
            <a:r>
              <a:rPr lang="en-US" dirty="0" smtClean="0"/>
              <a:t>with an existing world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the stage window and press R to see the perspective view.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4953000" cy="38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a subscriber node</a:t>
            </a:r>
          </a:p>
          <a:p>
            <a:r>
              <a:rPr lang="en-US" dirty="0" smtClean="0"/>
              <a:t>Stage simulator</a:t>
            </a:r>
          </a:p>
          <a:p>
            <a:r>
              <a:rPr lang="en-US" dirty="0" smtClean="0"/>
              <a:t>Writing a simple walker</a:t>
            </a:r>
          </a:p>
          <a:p>
            <a:r>
              <a:rPr lang="en-US" dirty="0" smtClean="0"/>
              <a:t>Reading sensor data</a:t>
            </a:r>
          </a:p>
          <a:p>
            <a:r>
              <a:rPr lang="en-US" dirty="0" err="1" smtClean="0"/>
              <a:t>roslaunch</a:t>
            </a:r>
            <a:endParaRPr lang="en-US" dirty="0" smtClean="0"/>
          </a:p>
          <a:p>
            <a:r>
              <a:rPr lang="en-US" dirty="0" smtClean="0"/>
              <a:t>Your first assignment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simulated </a:t>
            </a:r>
            <a:r>
              <a:rPr lang="en-US" dirty="0" smtClean="0"/>
              <a:t>robot - let's </a:t>
            </a:r>
            <a:r>
              <a:rPr lang="en-US" dirty="0" smtClean="0"/>
              <a:t>make it move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easy way to do this is keyboard-based </a:t>
            </a:r>
            <a:r>
              <a:rPr lang="en-US" dirty="0" err="1" smtClean="0"/>
              <a:t>teleoperation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keyboard </a:t>
            </a:r>
            <a:r>
              <a:rPr lang="en-US" dirty="0" err="1" smtClean="0"/>
              <a:t>teleoperation</a:t>
            </a:r>
            <a:r>
              <a:rPr lang="en-US" dirty="0" smtClean="0"/>
              <a:t>, you need to get a package called </a:t>
            </a:r>
            <a:r>
              <a:rPr lang="en-US" dirty="0" err="1" smtClean="0"/>
              <a:t>teleop_twist_keyboard</a:t>
            </a:r>
            <a:r>
              <a:rPr lang="en-US" dirty="0" smtClean="0"/>
              <a:t> which is part of the </a:t>
            </a:r>
            <a:r>
              <a:rPr lang="en-US" dirty="0" err="1" smtClean="0"/>
              <a:t>brown_remotelab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>
                <a:hlinkClick r:id="rId2"/>
              </a:rPr>
              <a:t>http://wiki.ros.org/brown_remotelab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External 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smtClean="0"/>
              <a:t>directory for downloaded packages </a:t>
            </a:r>
          </a:p>
          <a:p>
            <a:pPr lvl="1"/>
            <a:r>
              <a:rPr lang="en-US" dirty="0" smtClean="0"/>
              <a:t>For example, ~/</a:t>
            </a:r>
            <a:r>
              <a:rPr lang="en-US" dirty="0" err="1" smtClean="0"/>
              <a:t>ros</a:t>
            </a:r>
            <a:r>
              <a:rPr lang="en-US" dirty="0" smtClean="0"/>
              <a:t>/stacks</a:t>
            </a:r>
          </a:p>
          <a:p>
            <a:r>
              <a:rPr lang="en-US" dirty="0" smtClean="0"/>
              <a:t>Edit ROS_PACKAGE_PATH </a:t>
            </a:r>
            <a:r>
              <a:rPr lang="en-US" dirty="0" smtClean="0"/>
              <a:t>in your .</a:t>
            </a:r>
            <a:r>
              <a:rPr lang="en-US" dirty="0" err="1" smtClean="0"/>
              <a:t>bashrc</a:t>
            </a:r>
            <a:r>
              <a:rPr lang="en-US" dirty="0" smtClean="0"/>
              <a:t> to include your own </a:t>
            </a:r>
            <a:r>
              <a:rPr lang="en-US" dirty="0" err="1" smtClean="0"/>
              <a:t>ros</a:t>
            </a:r>
            <a:r>
              <a:rPr lang="en-US" dirty="0" smtClean="0"/>
              <a:t> </a:t>
            </a:r>
            <a:r>
              <a:rPr lang="en-US" smtClean="0"/>
              <a:t>stacks </a:t>
            </a:r>
            <a:r>
              <a:rPr lang="en-US" smtClean="0"/>
              <a:t>directory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smtClean="0"/>
              <a:t>the package</a:t>
            </a:r>
            <a:r>
              <a:rPr lang="en-US" dirty="0" smtClean="0"/>
              <a:t> out from </a:t>
            </a:r>
            <a:r>
              <a:rPr lang="en-US" dirty="0" smtClean="0"/>
              <a:t>the SVN:</a:t>
            </a:r>
          </a:p>
          <a:p>
            <a:endParaRPr lang="en-US" dirty="0" smtClean="0"/>
          </a:p>
          <a:p>
            <a:r>
              <a:rPr lang="en-US" dirty="0" smtClean="0"/>
              <a:t>Compile the package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export ROS_PACKAGE_PATH=~/</a:t>
            </a:r>
            <a:r>
              <a:rPr lang="en-US" dirty="0" err="1" smtClean="0"/>
              <a:t>ros</a:t>
            </a:r>
            <a:r>
              <a:rPr lang="en-US" dirty="0" smtClean="0"/>
              <a:t>/stacks:${ROS_PACKAGE_PATH}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8077200" cy="61555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700" dirty="0" smtClean="0"/>
              <a:t>$</a:t>
            </a:r>
            <a:r>
              <a:rPr lang="en-US" sz="1700" dirty="0" err="1" smtClean="0"/>
              <a:t>cd</a:t>
            </a:r>
            <a:r>
              <a:rPr lang="en-US" sz="1700" dirty="0" smtClean="0"/>
              <a:t> ~/</a:t>
            </a:r>
            <a:r>
              <a:rPr lang="en-US" sz="1700" dirty="0" err="1" smtClean="0"/>
              <a:t>ros</a:t>
            </a:r>
            <a:r>
              <a:rPr lang="en-US" sz="1700" dirty="0" smtClean="0"/>
              <a:t>/stacks</a:t>
            </a:r>
          </a:p>
          <a:p>
            <a:pPr marL="0" lvl="1"/>
            <a:r>
              <a:rPr lang="en-US" sz="1700" dirty="0" smtClean="0"/>
              <a:t>$</a:t>
            </a:r>
            <a:r>
              <a:rPr lang="en-US" sz="1700" dirty="0" err="1" smtClean="0"/>
              <a:t>svn</a:t>
            </a:r>
            <a:r>
              <a:rPr lang="en-US" sz="1700" dirty="0" smtClean="0"/>
              <a:t> co </a:t>
            </a:r>
            <a:r>
              <a:rPr lang="en-US" sz="1700" dirty="0" smtClean="0">
                <a:hlinkClick r:id="rId2"/>
              </a:rPr>
              <a:t>https://</a:t>
            </a:r>
            <a:r>
              <a:rPr lang="en-US" sz="1700" dirty="0" smtClean="0">
                <a:hlinkClick r:id="rId2"/>
              </a:rPr>
              <a:t>brown-ros-pkg.googlecode.com/svn/trunk/distribution/brown_remotelab</a:t>
            </a:r>
            <a:endParaRPr lang="en-US" sz="17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91200"/>
            <a:ext cx="6096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</a:t>
            </a:r>
            <a:r>
              <a:rPr lang="en-US" dirty="0" err="1" smtClean="0"/>
              <a:t>rosmake</a:t>
            </a:r>
            <a:r>
              <a:rPr lang="en-US" dirty="0" smtClean="0"/>
              <a:t> </a:t>
            </a:r>
            <a:r>
              <a:rPr lang="en-US" dirty="0" err="1" smtClean="0"/>
              <a:t>brown_remotelab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run </a:t>
            </a:r>
            <a:r>
              <a:rPr lang="en-US" dirty="0" err="1" smtClean="0"/>
              <a:t>teleop_twist_keyboard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should see console output that gives you the key-to-control mapping, something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Hold </a:t>
            </a:r>
            <a:r>
              <a:rPr lang="en-US" dirty="0" smtClean="0"/>
              <a:t>down any of those keys to drive the robot. E.g., to drive forward, hold down the </a:t>
            </a:r>
            <a:r>
              <a:rPr lang="en-US" b="1" dirty="0" err="1" smtClean="0"/>
              <a:t>i</a:t>
            </a:r>
            <a:r>
              <a:rPr lang="en-US" dirty="0" smtClean="0"/>
              <a:t> key.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8288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teleop_twist_keyboard</a:t>
            </a:r>
            <a:r>
              <a:rPr lang="en-US" dirty="0" smtClean="0"/>
              <a:t> teleop_twist_keyboard.py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428196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robot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397646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Published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stage </a:t>
            </a:r>
            <a:r>
              <a:rPr lang="en-US" dirty="0" smtClean="0"/>
              <a:t>simulator publishes several topics</a:t>
            </a:r>
          </a:p>
          <a:p>
            <a:r>
              <a:rPr lang="en-US" dirty="0" smtClean="0"/>
              <a:t>See what topics are available using </a:t>
            </a:r>
            <a:r>
              <a:rPr lang="en-US" dirty="0" err="1" smtClean="0"/>
              <a:t>rostopic</a:t>
            </a:r>
            <a:r>
              <a:rPr lang="en-US" dirty="0" smtClean="0"/>
              <a:t> list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</a:t>
            </a:r>
            <a:r>
              <a:rPr lang="en-US" dirty="0" smtClean="0"/>
              <a:t> </a:t>
            </a:r>
            <a:r>
              <a:rPr lang="en-US" dirty="0" err="1" smtClean="0"/>
              <a:t>rostopic</a:t>
            </a:r>
            <a:r>
              <a:rPr lang="en-US" dirty="0" smtClean="0"/>
              <a:t> echo -n 1 to look at an instance of the data </a:t>
            </a:r>
            <a:r>
              <a:rPr lang="en-US" dirty="0" smtClean="0"/>
              <a:t>on one of the topics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3581400" cy="19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Odometer Messages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400800" cy="40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Move Forward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write a node that drives the robot forward until it bumps into an obstacle</a:t>
            </a:r>
          </a:p>
          <a:p>
            <a:r>
              <a:rPr lang="en-US" dirty="0" smtClean="0"/>
              <a:t>For that purpose we will need to publish </a:t>
            </a:r>
            <a:r>
              <a:rPr lang="en-US" b="1" dirty="0" smtClean="0"/>
              <a:t>Twist</a:t>
            </a:r>
            <a:r>
              <a:rPr lang="en-US" dirty="0" smtClean="0"/>
              <a:t> messages to the topic </a:t>
            </a:r>
            <a:r>
              <a:rPr lang="en-US" b="1" dirty="0" err="1" smtClean="0"/>
              <a:t>cmd_vel</a:t>
            </a:r>
            <a:endParaRPr lang="en-US" b="1" dirty="0" smtClean="0"/>
          </a:p>
          <a:p>
            <a:pPr lvl="1"/>
            <a:r>
              <a:rPr lang="en-US" dirty="0" smtClean="0"/>
              <a:t>This topic is responsible for sending velocity commands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docs.ros.org/api/geometry_msgs/html/msg/Twist.html</a:t>
            </a:r>
            <a:endParaRPr lang="en-US" dirty="0" smtClean="0"/>
          </a:p>
          <a:p>
            <a:r>
              <a:rPr lang="en-US" dirty="0" smtClean="0"/>
              <a:t>This message has a</a:t>
            </a:r>
            <a:r>
              <a:rPr lang="en-US" dirty="0" smtClean="0"/>
              <a:t> linear </a:t>
            </a:r>
            <a:r>
              <a:rPr lang="en-US" dirty="0" smtClean="0"/>
              <a:t>component </a:t>
            </a:r>
            <a:r>
              <a:rPr lang="en-US" dirty="0" smtClean="0"/>
              <a:t>for the (</a:t>
            </a:r>
            <a:r>
              <a:rPr lang="en-US" dirty="0" err="1" smtClean="0"/>
              <a:t>x,y,z</a:t>
            </a:r>
            <a:r>
              <a:rPr lang="en-US" dirty="0" smtClean="0"/>
              <a:t>) velocities, and an angular component for the angular rate about the (</a:t>
            </a:r>
            <a:r>
              <a:rPr lang="en-US" dirty="0" err="1" smtClean="0"/>
              <a:t>x,y,z</a:t>
            </a:r>
            <a:r>
              <a:rPr lang="en-US" dirty="0" smtClean="0"/>
              <a:t>) axes.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4038600"/>
            <a:ext cx="57912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linear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angular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ROS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demo, we will c</a:t>
            </a:r>
            <a:r>
              <a:rPr lang="en-US" dirty="0" smtClean="0"/>
              <a:t>reate </a:t>
            </a:r>
            <a:r>
              <a:rPr lang="en-US" dirty="0" smtClean="0"/>
              <a:t>a new ROS </a:t>
            </a:r>
            <a:r>
              <a:rPr lang="en-US" dirty="0" smtClean="0"/>
              <a:t>package called </a:t>
            </a:r>
            <a:r>
              <a:rPr lang="en-US" dirty="0" err="1" smtClean="0"/>
              <a:t>my_stage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Eclipse add a new source </a:t>
            </a:r>
            <a:r>
              <a:rPr lang="en-US" dirty="0" smtClean="0"/>
              <a:t>file to the package </a:t>
            </a:r>
            <a:r>
              <a:rPr lang="en-US" dirty="0" smtClean="0"/>
              <a:t>called </a:t>
            </a:r>
            <a:r>
              <a:rPr lang="en-US" dirty="0" smtClean="0"/>
              <a:t>move_forward.cpp 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the following code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move_forward.cpp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Twist.h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FORWARD_SPEED_MPS = 0.2;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Initialize the node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move_forward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 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node;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A publisher for the movement data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pub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cmd_vel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Drive forward at a given speed.  The robot points up the x-axis.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The default constructor will set all commands to 0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FORWARD_SPEED_MPS;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Loop at 10Hz, publishing movement commands until we shut down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"Starting to move forward"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pub.publish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 to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listening to a topic, call the method </a:t>
            </a:r>
            <a:r>
              <a:rPr lang="en-US" b="1" dirty="0" smtClean="0"/>
              <a:t>subscribe() </a:t>
            </a:r>
            <a:r>
              <a:rPr lang="en-US" dirty="0" smtClean="0"/>
              <a:t>of the node handle</a:t>
            </a:r>
          </a:p>
          <a:p>
            <a:pPr lvl="1"/>
            <a:r>
              <a:rPr lang="en-US" dirty="0" smtClean="0"/>
              <a:t>This returns a </a:t>
            </a:r>
            <a:r>
              <a:rPr lang="en-US" b="1" dirty="0" smtClean="0"/>
              <a:t>Subscriber</a:t>
            </a:r>
            <a:r>
              <a:rPr lang="en-US" dirty="0" smtClean="0"/>
              <a:t> object that you must hold on to until you want to unsubscribe.  </a:t>
            </a:r>
          </a:p>
          <a:p>
            <a:r>
              <a:rPr lang="en-US" dirty="0" smtClean="0"/>
              <a:t>Example for creating a subscriber: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 parameter is the topic name</a:t>
            </a:r>
          </a:p>
          <a:p>
            <a:pPr lvl="1"/>
            <a:r>
              <a:rPr lang="en-US" dirty="0" smtClean="0"/>
              <a:t>Second parameter is the queue size</a:t>
            </a:r>
          </a:p>
          <a:p>
            <a:pPr lvl="1"/>
            <a:r>
              <a:rPr lang="en-US" dirty="0" smtClean="0"/>
              <a:t>Third parameter is the function to handle the </a:t>
            </a:r>
            <a:r>
              <a:rPr lang="en-US" dirty="0" err="1" smtClean="0"/>
              <a:t>mssage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86200"/>
            <a:ext cx="77724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::Subscriber sub = </a:t>
            </a:r>
            <a:r>
              <a:rPr lang="en-US" sz="2000" dirty="0" err="1" smtClean="0"/>
              <a:t>node.subscribe</a:t>
            </a:r>
            <a:r>
              <a:rPr lang="en-US" sz="2000" dirty="0" smtClean="0"/>
              <a:t>("chatter", 1000, </a:t>
            </a:r>
            <a:r>
              <a:rPr lang="en-US" sz="2000" dirty="0" err="1" smtClean="0"/>
              <a:t>messageCallback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1143000"/>
            <a:ext cx="73152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beginner_tutorials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Find catkin macros and libraries</a:t>
            </a:r>
          </a:p>
          <a:p>
            <a:pPr marL="0" lvl="1"/>
            <a:r>
              <a:rPr lang="en-US" sz="1400" dirty="0" err="1" smtClean="0"/>
              <a:t>find_package</a:t>
            </a:r>
            <a:r>
              <a:rPr lang="en-US" sz="1400" dirty="0" smtClean="0"/>
              <a:t>(catkin REQUIRED COMPONENTS </a:t>
            </a:r>
            <a:r>
              <a:rPr lang="en-US" sz="1400" dirty="0" err="1" smtClean="0"/>
              <a:t>roscpp</a:t>
            </a:r>
            <a:r>
              <a:rPr lang="en-US" sz="1400" dirty="0" smtClean="0"/>
              <a:t> </a:t>
            </a:r>
            <a:r>
              <a:rPr lang="en-US" sz="1400" dirty="0" err="1" smtClean="0"/>
              <a:t>rospy</a:t>
            </a:r>
            <a:r>
              <a:rPr lang="en-US" sz="1400" dirty="0" smtClean="0"/>
              <a:t>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 </a:t>
            </a:r>
            <a:r>
              <a:rPr lang="en-US" sz="1400" dirty="0" err="1" smtClean="0"/>
              <a:t>genmsg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ROS messages and services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add_message_files</a:t>
            </a:r>
            <a:r>
              <a:rPr lang="en-US" sz="1400" dirty="0" smtClean="0"/>
              <a:t>(FILES Message1.msg Message2.msg)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add_service_files</a:t>
            </a:r>
            <a:r>
              <a:rPr lang="en-US" sz="1400" dirty="0" smtClean="0"/>
              <a:t>(FILES Service1.srv Service2.srv)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Generate added messages and services 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generate_messages</a:t>
            </a:r>
            <a:r>
              <a:rPr lang="en-US" sz="1400" dirty="0" smtClean="0"/>
              <a:t>(DEPENDENCIES </a:t>
            </a:r>
            <a:r>
              <a:rPr lang="en-US" sz="1400" dirty="0" err="1" smtClean="0"/>
              <a:t>std_msgs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catkin package</a:t>
            </a:r>
          </a:p>
          <a:p>
            <a:pPr marL="0" lvl="1"/>
            <a:r>
              <a:rPr lang="en-US" sz="1400" dirty="0" err="1" smtClean="0"/>
              <a:t>catkin_package</a:t>
            </a:r>
            <a:r>
              <a:rPr lang="en-US" sz="1400" dirty="0" smtClean="0"/>
              <a:t>()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additional locations of header files</a:t>
            </a:r>
          </a:p>
          <a:p>
            <a:pPr marL="0" lvl="1"/>
            <a:r>
              <a:rPr lang="en-US" sz="1400" dirty="0" err="1" smtClean="0"/>
              <a:t>include_directories</a:t>
            </a:r>
            <a:r>
              <a:rPr lang="en-US" sz="1400" dirty="0" smtClean="0"/>
              <a:t>(${</a:t>
            </a:r>
            <a:r>
              <a:rPr lang="en-US" sz="1400" dirty="0" err="1" smtClean="0"/>
              <a:t>catkin_INCLUDE_DIRS</a:t>
            </a:r>
            <a:r>
              <a:rPr lang="en-US" sz="1400" dirty="0" smtClean="0"/>
              <a:t>})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move_forward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/move_forward.cpp)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move_forward</a:t>
            </a:r>
            <a:r>
              <a:rPr lang="en-US" sz="1400" dirty="0" smtClean="0">
                <a:solidFill>
                  <a:srgbClr val="FF0000"/>
                </a:solidFill>
              </a:rPr>
              <a:t>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the package and run your node</a:t>
            </a:r>
          </a:p>
          <a:p>
            <a:endParaRPr lang="en-US" dirty="0" smtClean="0"/>
          </a:p>
          <a:p>
            <a:r>
              <a:rPr lang="en-US" dirty="0" smtClean="0"/>
              <a:t>You should see the robot in the simulator constantly moving forward until it bumps into an object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 </a:t>
            </a:r>
            <a:r>
              <a:rPr lang="en-US" sz="2000" dirty="0" err="1" smtClean="0"/>
              <a:t>move_forward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Stopper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next step is to make the robot stop before it bumps into an obstacle</a:t>
            </a:r>
          </a:p>
          <a:p>
            <a:r>
              <a:rPr lang="en-US" dirty="0" smtClean="0"/>
              <a:t>We will need to read sensor data to achieve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We will create a new node called stopper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simulation is also producing sensor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Laser data is published to the topic </a:t>
            </a:r>
            <a:r>
              <a:rPr lang="en-US" b="1" dirty="0" smtClean="0"/>
              <a:t>/</a:t>
            </a:r>
            <a:r>
              <a:rPr lang="en-US" b="1" dirty="0" err="1" smtClean="0"/>
              <a:t>base_scan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message type that used to send information of the laser is </a:t>
            </a:r>
            <a:r>
              <a:rPr lang="en-US" dirty="0" err="1" smtClean="0"/>
              <a:t>sensor_msgs</a:t>
            </a:r>
            <a:r>
              <a:rPr lang="en-US" dirty="0" smtClean="0"/>
              <a:t>/</a:t>
            </a:r>
            <a:r>
              <a:rPr lang="en-US" dirty="0" err="1" smtClean="0"/>
              <a:t>LaserScan</a:t>
            </a:r>
            <a:endParaRPr lang="en-US" dirty="0" smtClean="0"/>
          </a:p>
          <a:p>
            <a:r>
              <a:rPr lang="en-US" dirty="0" smtClean="0"/>
              <a:t>You can see the structure of the message </a:t>
            </a:r>
            <a:r>
              <a:rPr lang="en-US" dirty="0" smtClean="0"/>
              <a:t>using</a:t>
            </a:r>
          </a:p>
          <a:p>
            <a:endParaRPr lang="en-US" dirty="0" smtClean="0"/>
          </a:p>
          <a:p>
            <a:r>
              <a:rPr lang="en-US" dirty="0" smtClean="0"/>
              <a:t>Note that Stage produces perfect laser </a:t>
            </a:r>
            <a:r>
              <a:rPr lang="en-US" dirty="0" smtClean="0"/>
              <a:t>scans</a:t>
            </a:r>
            <a:endParaRPr lang="en-US" dirty="0" smtClean="0"/>
          </a:p>
          <a:p>
            <a:pPr lvl="1"/>
            <a:r>
              <a:rPr lang="en-US" dirty="0" smtClean="0"/>
              <a:t>Real robots and real lasers exhibit noise that Stage isn't simulating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41910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 </a:t>
            </a:r>
            <a:r>
              <a:rPr lang="en-US" sz="2000" dirty="0" err="1" smtClean="0"/>
              <a:t>sensor_msgs</a:t>
            </a:r>
            <a:r>
              <a:rPr lang="en-US" sz="2000" dirty="0" smtClean="0"/>
              <a:t>/</a:t>
            </a:r>
            <a:r>
              <a:rPr lang="en-US" sz="2000" dirty="0" err="1" smtClean="0"/>
              <a:t>LaserScan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http://docs.ros.org/api/sensor_msgs/html/msg/LaserScan.html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5120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a laser scan message from Stage simulator: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6673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Stopper.h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1"/>
            <a:ext cx="7848600" cy="470898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LaserScan.h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Tunable parameters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FORWARD_SPEED_MPS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0.2;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MIN_SCAN_ANGLE_RAD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-30.0/180*M_PI;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MAX_SCAN_ANGLE_RAD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+30.0/180*M_PI;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MIN_PROXIMITY_RANGE_M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0.5;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Should be smaller than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range_max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Stopper();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startMoving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node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</a:t>
            </a:r>
            <a:r>
              <a:rPr lang="en-US" sz="12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commandPub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Publisher to the simulated robot's velocity command topic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::Subscriber </a:t>
            </a:r>
            <a:r>
              <a:rPr lang="en-US" sz="12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laserSub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Subscriber to the simulated robot's laser scan topic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C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Indicates whether the robot should continue moving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scan);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378565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Twist.h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Stopper::Stopper()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Advertise a new publisher for the simulated robot's velocity command topic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cmd_vel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 to the simulated robot's laser scan topic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node.subscribe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base_scan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1, &amp;Stopper::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Send a velocity command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The default constructor will set all commands to 0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FORWARD_SPEED_MPS;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39703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Process the incoming laser scan message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LaserScan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scan)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Find the closest range between the defined minimum and maximum angles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ceil((MIN_SCAN_ANGLE_RAD - scan-&gt;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angle_min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/ scan-&gt;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angle_increment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maxIndex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floor((MAX_SCAN_ANGLE_RAD - scan-&gt;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angle_min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/ scan-&gt;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angle_increment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scan-&gt;ranges[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minIndex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+ 1;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maxIndex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(scan-&gt;ranges[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 &lt;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scan-&gt;ranges[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ROS_INFO_STREAM(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"Closest range: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closestRange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MIN_PROXIMITY_RANGE_M)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"Stop!"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startMoving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"Start moving"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Keep spinning loop until user presses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Ctrl+C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 or the robot got too close to an obstacle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 &amp;&amp;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spinOnce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Need to call this function often to allow ROS to process incoming messages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Subscriber Node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String.h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Topic messages callback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"I heard: [%s]"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data.c_str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a new ROS node named "listener"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"listener"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node;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 to a given topic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::Subscriber sub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node.subscribe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"chatter"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1000,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Enter a loop, pumping callbacks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::spin();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run_stopper</a:t>
            </a:r>
            <a:r>
              <a:rPr lang="en-US" dirty="0" smtClean="0"/>
              <a:t>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new ROS node named "stopper"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"stopper"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Create new stopper object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Stopper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Start the movement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stopper.startMoving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 Output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7119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roslaunch</a:t>
            </a:r>
            <a:r>
              <a:rPr lang="en-US" dirty="0" smtClean="0"/>
              <a:t> is a tool for easily launching multiple ROS nodes locally and remotely via SSH, as well as setting parameters on the Parameter Server.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takes in one or more XML configuration files (with the </a:t>
            </a:r>
            <a:r>
              <a:rPr lang="en-US" b="1" dirty="0" smtClean="0"/>
              <a:t>.launch</a:t>
            </a:r>
            <a:r>
              <a:rPr lang="en-US" dirty="0" smtClean="0"/>
              <a:t> extension) that specify the parameters to set and nodes to launch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use </a:t>
            </a:r>
            <a:r>
              <a:rPr lang="en-US" dirty="0" err="1" smtClean="0"/>
              <a:t>roslaunch</a:t>
            </a:r>
            <a:r>
              <a:rPr lang="en-US" dirty="0" smtClean="0"/>
              <a:t>, you do not have to run </a:t>
            </a:r>
            <a:r>
              <a:rPr lang="en-US" dirty="0" err="1" smtClean="0"/>
              <a:t>roscore</a:t>
            </a:r>
            <a:r>
              <a:rPr lang="en-US" dirty="0" smtClean="0"/>
              <a:t> manually.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362200"/>
            <a:ext cx="7696200" cy="163121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name="stage"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stageros</a:t>
            </a:r>
            <a:r>
              <a:rPr lang="en-US" sz="2000" dirty="0" smtClean="0"/>
              <a:t>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)/world/willow-</a:t>
            </a:r>
            <a:r>
              <a:rPr lang="en-US" sz="2000" dirty="0" err="1" smtClean="0"/>
              <a:t>erratic.world</a:t>
            </a:r>
            <a:r>
              <a:rPr lang="en-US" sz="2000" dirty="0" smtClean="0"/>
              <a:t>"/&gt;</a:t>
            </a:r>
          </a:p>
          <a:p>
            <a:pPr marL="0" lvl="1"/>
            <a:r>
              <a:rPr lang="en-US" sz="2000" dirty="0" smtClean="0"/>
              <a:t>  &lt;node name="stopper"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my_stage</a:t>
            </a:r>
            <a:r>
              <a:rPr lang="en-US" sz="2000" dirty="0" smtClean="0"/>
              <a:t>" type="stopper"/&gt;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Launch file </a:t>
            </a:r>
            <a:r>
              <a:rPr lang="en-US" dirty="0" smtClean="0"/>
              <a:t>for launching </a:t>
            </a:r>
            <a:r>
              <a:rPr lang="en-US" dirty="0" smtClean="0"/>
              <a:t>bot</a:t>
            </a:r>
            <a:r>
              <a:rPr lang="en-US" dirty="0" smtClean="0"/>
              <a:t>h the Stage simulator and the stopper node: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run a launch file use: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244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 </a:t>
            </a:r>
            <a:r>
              <a:rPr lang="en-US" sz="2000" dirty="0" err="1" smtClean="0"/>
              <a:t>file.launch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your first </a:t>
            </a:r>
            <a:r>
              <a:rPr lang="en-US" sz="3000" dirty="0" smtClean="0"/>
              <a:t>assignment </a:t>
            </a:r>
            <a:r>
              <a:rPr lang="en-US" sz="3000" dirty="0" smtClean="0"/>
              <a:t>you will implement a simple random walk </a:t>
            </a:r>
            <a:r>
              <a:rPr lang="en-US" sz="3000" dirty="0" smtClean="0"/>
              <a:t>algorithm much like </a:t>
            </a:r>
            <a:r>
              <a:rPr lang="en-US" sz="2800" dirty="0" smtClean="0"/>
              <a:t>a </a:t>
            </a:r>
            <a:r>
              <a:rPr lang="en-US" sz="2800" dirty="0" err="1" smtClean="0"/>
              <a:t>Roomba</a:t>
            </a:r>
            <a:r>
              <a:rPr lang="en-US" sz="2800" dirty="0" smtClean="0"/>
              <a:t> robot </a:t>
            </a:r>
            <a:r>
              <a:rPr lang="en-US" sz="2800" dirty="0" err="1" smtClean="0"/>
              <a:t>vaccum</a:t>
            </a:r>
            <a:r>
              <a:rPr lang="en-US" sz="2800" dirty="0" smtClean="0"/>
              <a:t> cleaner</a:t>
            </a:r>
            <a:endParaRPr lang="en-US" sz="3000" dirty="0" smtClean="0"/>
          </a:p>
          <a:p>
            <a:r>
              <a:rPr lang="en-US" sz="3000" dirty="0" smtClean="0"/>
              <a:t>Read assignment </a:t>
            </a:r>
            <a:r>
              <a:rPr lang="en-US" sz="3000" dirty="0" smtClean="0"/>
              <a:t>details </a:t>
            </a:r>
            <a:r>
              <a:rPr lang="en-US" sz="3000" dirty="0" smtClean="0"/>
              <a:t>at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2200" dirty="0" smtClean="0">
                <a:hlinkClick r:id="rId2"/>
              </a:rPr>
              <a:t>http://u.cs.biu.ac.il/~</a:t>
            </a:r>
            <a:r>
              <a:rPr lang="en-US" sz="2200" dirty="0" smtClean="0">
                <a:hlinkClick r:id="rId2"/>
              </a:rPr>
              <a:t>yehoshr1/89-685/assignment1/assignment1.html</a:t>
            </a:r>
            <a:endParaRPr lang="en-US" sz="22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::spin()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ros</a:t>
            </a:r>
            <a:r>
              <a:rPr lang="en-US" b="1" dirty="0" smtClean="0"/>
              <a:t>::spin() </a:t>
            </a:r>
            <a:r>
              <a:rPr lang="en-US" dirty="0" smtClean="0"/>
              <a:t>creates a loop where the node starts to read the topic, and when a message arrives </a:t>
            </a:r>
            <a:r>
              <a:rPr lang="en-US" dirty="0" err="1" smtClean="0"/>
              <a:t>messageCallback</a:t>
            </a:r>
            <a:r>
              <a:rPr lang="en-US" dirty="0" smtClean="0"/>
              <a:t> is called. 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::spin() will exit once </a:t>
            </a:r>
            <a:r>
              <a:rPr lang="en-US" dirty="0" err="1" smtClean="0"/>
              <a:t>ros</a:t>
            </a:r>
            <a:r>
              <a:rPr lang="en-US" dirty="0" smtClean="0"/>
              <a:t>::ok() returns false</a:t>
            </a:r>
          </a:p>
          <a:p>
            <a:pPr lvl="1"/>
            <a:r>
              <a:rPr lang="en-US" dirty="0" smtClean="0"/>
              <a:t>For example, when the user presses </a:t>
            </a:r>
            <a:r>
              <a:rPr lang="en-US" dirty="0" err="1" smtClean="0"/>
              <a:t>Ctrl+C</a:t>
            </a:r>
            <a:r>
              <a:rPr lang="en-US" dirty="0" smtClean="0"/>
              <a:t> or when </a:t>
            </a:r>
            <a:r>
              <a:rPr lang="en-US" dirty="0" err="1" smtClean="0"/>
              <a:t>ros</a:t>
            </a:r>
            <a:r>
              <a:rPr lang="en-US" dirty="0" smtClean="0"/>
              <a:t>::shutdown() is called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Methods as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have a simple class, Listener: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 </a:t>
            </a:r>
            <a:r>
              <a:rPr lang="en-US" dirty="0" err="1" smtClean="0"/>
              <a:t>NodeHandle</a:t>
            </a:r>
            <a:r>
              <a:rPr lang="en-US" dirty="0" smtClean="0"/>
              <a:t>::subscribe() call using the class method looks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class Listener </a:t>
            </a:r>
          </a:p>
          <a:p>
            <a:pPr marL="0" lvl="1"/>
            <a:r>
              <a:rPr lang="en-US" sz="2000" dirty="0" smtClean="0"/>
              <a:t>{ </a:t>
            </a:r>
          </a:p>
          <a:p>
            <a:pPr marL="0" lvl="1"/>
            <a:r>
              <a:rPr lang="en-US" sz="2000" dirty="0" smtClean="0"/>
              <a:t>     public: void callback(const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::String::</a:t>
            </a:r>
            <a:r>
              <a:rPr lang="en-US" sz="2000" dirty="0" err="1" smtClean="0"/>
              <a:t>ConstPtr</a:t>
            </a:r>
            <a:r>
              <a:rPr lang="en-US" sz="2000" dirty="0" smtClean="0"/>
              <a:t>&amp; </a:t>
            </a:r>
            <a:r>
              <a:rPr lang="en-US" sz="2000" dirty="0" err="1" smtClean="0"/>
              <a:t>msg</a:t>
            </a:r>
            <a:r>
              <a:rPr lang="en-US" sz="2000" dirty="0" smtClean="0"/>
              <a:t>); </a:t>
            </a:r>
          </a:p>
          <a:p>
            <a:pPr marL="0" lvl="1"/>
            <a:r>
              <a:rPr lang="en-US" sz="2000" dirty="0" smtClean="0"/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24400"/>
            <a:ext cx="77724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Listener </a:t>
            </a:r>
            <a:r>
              <a:rPr lang="en-US" sz="2000" dirty="0" err="1" smtClean="0"/>
              <a:t>listener</a:t>
            </a:r>
            <a:r>
              <a:rPr lang="en-US" sz="2000" dirty="0" smtClean="0"/>
              <a:t>; </a:t>
            </a:r>
          </a:p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::Subscriber sub = </a:t>
            </a:r>
            <a:r>
              <a:rPr lang="en-US" sz="2000" dirty="0" err="1" smtClean="0"/>
              <a:t>node.subscribe</a:t>
            </a:r>
            <a:r>
              <a:rPr lang="en-US" sz="2000" dirty="0" smtClean="0"/>
              <a:t>("chatter", 1000, &amp;Listener::callback, &amp;listener);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the CMakeLists.txt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subscriber node’s executable to the end of the CMakeLists.txt file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438400"/>
            <a:ext cx="73152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beginner_tutorials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…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/>
              <a:t>add_executable</a:t>
            </a:r>
            <a:r>
              <a:rPr lang="en-US" sz="1400" dirty="0" smtClean="0"/>
              <a:t>(talker </a:t>
            </a:r>
            <a:r>
              <a:rPr lang="en-US" sz="1400" dirty="0" err="1" smtClean="0"/>
              <a:t>src</a:t>
            </a:r>
            <a:r>
              <a:rPr lang="en-US" sz="1400" dirty="0" smtClean="0"/>
              <a:t>/talker.cpp)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(listener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/listener.cpp)</a:t>
            </a:r>
          </a:p>
          <a:p>
            <a:pPr marL="0" lvl="1"/>
            <a:endParaRPr lang="en-US" sz="1400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/>
              <a:t>target_link_libraries</a:t>
            </a:r>
            <a:r>
              <a:rPr lang="en-US" sz="1400" dirty="0" smtClean="0"/>
              <a:t>(talker ${</a:t>
            </a:r>
            <a:r>
              <a:rPr lang="en-US" sz="1400" dirty="0" err="1" smtClean="0"/>
              <a:t>catkin_LIBRARIES</a:t>
            </a:r>
            <a:r>
              <a:rPr lang="en-US" sz="1400" dirty="0" smtClean="0"/>
              <a:t>})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(listener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build the package and compile all the nodes using the </a:t>
            </a:r>
            <a:r>
              <a:rPr lang="en-US" dirty="0" err="1" smtClean="0"/>
              <a:t>catkin_make</a:t>
            </a:r>
            <a:r>
              <a:rPr lang="en-US" dirty="0" smtClean="0"/>
              <a:t> tool: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create two executables, talker and listener, at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/lib/&lt;package&gt;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38400"/>
            <a:ext cx="77724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err="1" smtClean="0"/>
              <a:t>catkin_make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Inside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launch configuration, by clicking on Run --&gt; Run configurations... --&gt; C/C++ Application (double click or click on New). </a:t>
            </a:r>
          </a:p>
          <a:p>
            <a:r>
              <a:rPr lang="en-US" dirty="0" smtClean="0"/>
              <a:t>Select the listener binary on the main tab (use the Browse… button)</a:t>
            </a:r>
          </a:p>
          <a:p>
            <a:pPr lvl="1">
              <a:buNone/>
            </a:pPr>
            <a:r>
              <a:rPr lang="en-US" dirty="0" smtClean="0"/>
              <a:t>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</a:t>
            </a:r>
            <a:r>
              <a:rPr lang="en-US" dirty="0" err="1" smtClean="0"/>
              <a:t>beginner_tutorials</a:t>
            </a:r>
            <a:r>
              <a:rPr lang="en-US" dirty="0" smtClean="0"/>
              <a:t>/listener </a:t>
            </a:r>
          </a:p>
          <a:p>
            <a:r>
              <a:rPr lang="en-US" dirty="0" smtClean="0"/>
              <a:t>Make sure </a:t>
            </a:r>
            <a:r>
              <a:rPr lang="en-US" dirty="0" err="1" smtClean="0"/>
              <a:t>roscore</a:t>
            </a:r>
            <a:r>
              <a:rPr lang="en-US" dirty="0" smtClean="0"/>
              <a:t> is running in a terminal</a:t>
            </a:r>
          </a:p>
          <a:p>
            <a:r>
              <a:rPr lang="en-US" dirty="0" smtClean="0"/>
              <a:t>Click Run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156920</TotalTime>
  <Words>1465</Words>
  <Application>Microsoft Office PowerPoint</Application>
  <PresentationFormat>On-screen Show (4:3)</PresentationFormat>
  <Paragraphs>475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PresentationPro_WaterWavesWide</vt:lpstr>
      <vt:lpstr>ROS - Lesson 3</vt:lpstr>
      <vt:lpstr>Agenda</vt:lpstr>
      <vt:lpstr>Subscribing to a Topic</vt:lpstr>
      <vt:lpstr>C++ Subscriber Node Example</vt:lpstr>
      <vt:lpstr>ros::spin()</vt:lpstr>
      <vt:lpstr>Using Class Methods as Callbacks</vt:lpstr>
      <vt:lpstr>Editing the CMakeLists.txt File</vt:lpstr>
      <vt:lpstr>Building the Nodes</vt:lpstr>
      <vt:lpstr>Running the Nodes Inside Eclipse</vt:lpstr>
      <vt:lpstr>Running the Nodes Inside Eclipse</vt:lpstr>
      <vt:lpstr>Running the Nodes Inside Eclipse</vt:lpstr>
      <vt:lpstr>Running the Nodes Inside Eclipse</vt:lpstr>
      <vt:lpstr>Running the Nodes From Terminal</vt:lpstr>
      <vt:lpstr>Running the Nodes From Terminal</vt:lpstr>
      <vt:lpstr>rqt_graph</vt:lpstr>
      <vt:lpstr>ROS Stage Simulator</vt:lpstr>
      <vt:lpstr>Run Stage with an existing world file</vt:lpstr>
      <vt:lpstr>Run Stage with an existing world file</vt:lpstr>
      <vt:lpstr>Run Stage with an existing world file</vt:lpstr>
      <vt:lpstr>Move the robot around</vt:lpstr>
      <vt:lpstr>Installing External ROS Packages</vt:lpstr>
      <vt:lpstr>Move the robot around</vt:lpstr>
      <vt:lpstr>Move the robot around</vt:lpstr>
      <vt:lpstr>Stage Published Topics</vt:lpstr>
      <vt:lpstr>Odometer Messages</vt:lpstr>
      <vt:lpstr>A Move Forward Node</vt:lpstr>
      <vt:lpstr>Twist Message</vt:lpstr>
      <vt:lpstr>Create a new ROS package </vt:lpstr>
      <vt:lpstr>move_forward.cpp</vt:lpstr>
      <vt:lpstr>CMakeLists.txt</vt:lpstr>
      <vt:lpstr>Move Forward Demo</vt:lpstr>
      <vt:lpstr>A Stopper Node</vt:lpstr>
      <vt:lpstr>Sensor Data</vt:lpstr>
      <vt:lpstr>LaserScan Message</vt:lpstr>
      <vt:lpstr>LaserScan Message</vt:lpstr>
      <vt:lpstr>Stopper.h</vt:lpstr>
      <vt:lpstr>Stopper.cpp (1)</vt:lpstr>
      <vt:lpstr>Stopper.cpp (2)</vt:lpstr>
      <vt:lpstr>Stopper.cpp (3)</vt:lpstr>
      <vt:lpstr>run_stopper.cpp</vt:lpstr>
      <vt:lpstr>Stopper Output</vt:lpstr>
      <vt:lpstr>roslaunch</vt:lpstr>
      <vt:lpstr>Launch File Example</vt:lpstr>
      <vt:lpstr>Assignment #1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3086</cp:revision>
  <dcterms:created xsi:type="dcterms:W3CDTF">2007-12-16T19:09:03Z</dcterms:created>
  <dcterms:modified xsi:type="dcterms:W3CDTF">2013-10-27T04:03:16Z</dcterms:modified>
</cp:coreProperties>
</file>